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 id="2147483688" r:id="rId3"/>
  </p:sldMasterIdLst>
  <p:notesMasterIdLst>
    <p:notesMasterId r:id="rId53"/>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5"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20" r:id="rId52"/>
  </p:sldIdLst>
  <p:sldSz cx="9144000" cy="5143500" type="screen16x9"/>
  <p:notesSz cx="6858000" cy="9144000"/>
  <p:embeddedFontLst>
    <p:embeddedFont>
      <p:font typeface="Black Han Sans" panose="02010600030101010101" charset="-127"/>
      <p:regular r:id="rId54"/>
    </p:embeddedFont>
    <p:embeddedFont>
      <p:font typeface="Amatic SC" panose="00000500000000000000" pitchFamily="2" charset="-79"/>
      <p:regular r:id="rId55"/>
      <p:bold r:id="rId56"/>
    </p:embeddedFont>
    <p:embeddedFont>
      <p:font typeface="Calibri" panose="020F0502020204030204" pitchFamily="34" charset="0"/>
      <p:regular r:id="rId57"/>
      <p:bold r:id="rId58"/>
      <p:italic r:id="rId59"/>
      <p:boldItalic r:id="rId60"/>
    </p:embeddedFont>
    <p:embeddedFont>
      <p:font typeface="Montserrat" panose="00000500000000000000" pitchFamily="2" charset="0"/>
      <p:regular r:id="rId61"/>
      <p:bold r:id="rId62"/>
      <p:italic r:id="rId63"/>
      <p:boldItalic r:id="rId64"/>
    </p:embeddedFont>
    <p:embeddedFont>
      <p:font typeface="Montserrat Black" panose="00000A00000000000000" pitchFamily="2" charset="0"/>
      <p:bold r:id="rId65"/>
      <p:boldItalic r:id="rId66"/>
    </p:embeddedFont>
    <p:embeddedFont>
      <p:font typeface="Montserrat Medium" panose="00000600000000000000" pitchFamily="2" charset="0"/>
      <p:regular r:id="rId67"/>
      <p:bold r:id="rId68"/>
      <p:italic r:id="rId69"/>
      <p:boldItalic r:id="rId70"/>
    </p:embeddedFont>
    <p:embeddedFont>
      <p:font typeface="Nunito Light" pitchFamily="2" charset="0"/>
      <p:regular r:id="rId71"/>
      <p:italic r:id="rId72"/>
    </p:embeddedFont>
    <p:embeddedFont>
      <p:font typeface="Proxima Nova" panose="02010600030101010101" charset="0"/>
      <p:regular r:id="rId73"/>
      <p:bold r:id="rId74"/>
      <p:italic r:id="rId75"/>
      <p:boldItalic r:id="rId76"/>
    </p:embeddedFont>
    <p:embeddedFont>
      <p:font typeface="Proxima Nova Semibold" panose="02010600030101010101" charset="0"/>
      <p:regular r:id="rId77"/>
      <p:bold r:id="rId78"/>
      <p:boldItalic r:id="rId79"/>
    </p:embeddedFont>
    <p:embeddedFont>
      <p:font typeface="Roboto Medium" panose="02000000000000000000" pitchFamily="2" charset="0"/>
      <p:regular r:id="rId80"/>
      <p:bold r:id="rId81"/>
      <p:italic r:id="rId82"/>
      <p:boldItalic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2E6DFF-48BC-4941-BD05-1D0AF960E393}">
  <a:tblStyle styleId="{852E6DFF-48BC-4941-BD05-1D0AF960E39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presProps" Target="pres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9.fntdata"/><Relationship Id="rId80" Type="http://schemas.openxmlformats.org/officeDocument/2006/relationships/font" Target="fonts/font27.fntdata"/><Relationship Id="rId85"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2.fntdata"/><Relationship Id="rId76" Type="http://schemas.openxmlformats.org/officeDocument/2006/relationships/font" Target="fonts/font23.fntdata"/><Relationship Id="rId7" Type="http://schemas.openxmlformats.org/officeDocument/2006/relationships/slide" Target="slides/slide4.xml"/><Relationship Id="rId71"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3.fntdata"/><Relationship Id="rId87" Type="http://schemas.openxmlformats.org/officeDocument/2006/relationships/tableStyles" Target="tableStyles.xml"/><Relationship Id="rId61" Type="http://schemas.openxmlformats.org/officeDocument/2006/relationships/font" Target="fonts/font8.fntdata"/><Relationship Id="rId82" Type="http://schemas.openxmlformats.org/officeDocument/2006/relationships/font" Target="fonts/font2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1d733a1b63f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1d733a1b63f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1fb41e071d2_0_17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1fb41e071d2_0_17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g1fb41e071d2_0_17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 name="Google Shape;778;g1fb41e071d2_0_17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1fb41e071d2_0_179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1fb41e071d2_0_179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g1fb41e071d2_0_17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0" name="Google Shape;820;g1fb41e071d2_0_17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1fb41e071d2_0_18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1fb41e071d2_0_18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
        <p:cNvGrpSpPr/>
        <p:nvPr/>
      </p:nvGrpSpPr>
      <p:grpSpPr>
        <a:xfrm>
          <a:off x="0" y="0"/>
          <a:ext cx="0" cy="0"/>
          <a:chOff x="0" y="0"/>
          <a:chExt cx="0" cy="0"/>
        </a:xfrm>
      </p:grpSpPr>
      <p:sp>
        <p:nvSpPr>
          <p:cNvPr id="941" name="Google Shape;941;g1fb41e071d2_0_18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 name="Google Shape;942;g1fb41e071d2_0_18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
        <p:cNvGrpSpPr/>
        <p:nvPr/>
      </p:nvGrpSpPr>
      <p:grpSpPr>
        <a:xfrm>
          <a:off x="0" y="0"/>
          <a:ext cx="0" cy="0"/>
          <a:chOff x="0" y="0"/>
          <a:chExt cx="0" cy="0"/>
        </a:xfrm>
      </p:grpSpPr>
      <p:sp>
        <p:nvSpPr>
          <p:cNvPr id="988" name="Google Shape;988;g1fb41e071d2_0_18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 name="Google Shape;989;g1fb41e071d2_0_18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Google Shape;1022;g1fb41e071d2_0_18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 name="Google Shape;1023;g1fb41e071d2_0_18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1fb41e071d2_0_18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1fb41e071d2_0_18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
        <p:cNvGrpSpPr/>
        <p:nvPr/>
      </p:nvGrpSpPr>
      <p:grpSpPr>
        <a:xfrm>
          <a:off x="0" y="0"/>
          <a:ext cx="0" cy="0"/>
          <a:chOff x="0" y="0"/>
          <a:chExt cx="0" cy="0"/>
        </a:xfrm>
      </p:grpSpPr>
      <p:sp>
        <p:nvSpPr>
          <p:cNvPr id="1110" name="Google Shape;1110;g1fb41e071d2_0_18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 name="Google Shape;1111;g1fb41e071d2_0_18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
        <p:cNvGrpSpPr/>
        <p:nvPr/>
      </p:nvGrpSpPr>
      <p:grpSpPr>
        <a:xfrm>
          <a:off x="0" y="0"/>
          <a:ext cx="0" cy="0"/>
          <a:chOff x="0" y="0"/>
          <a:chExt cx="0" cy="0"/>
        </a:xfrm>
      </p:grpSpPr>
      <p:sp>
        <p:nvSpPr>
          <p:cNvPr id="377" name="Google Shape;377;g1d733a1b63f_0_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 name="Google Shape;378;g1d733a1b63f_0_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9"/>
        <p:cNvGrpSpPr/>
        <p:nvPr/>
      </p:nvGrpSpPr>
      <p:grpSpPr>
        <a:xfrm>
          <a:off x="0" y="0"/>
          <a:ext cx="0" cy="0"/>
          <a:chOff x="0" y="0"/>
          <a:chExt cx="0" cy="0"/>
        </a:xfrm>
      </p:grpSpPr>
      <p:sp>
        <p:nvSpPr>
          <p:cNvPr id="1180" name="Google Shape;1180;g1fc5e5e4af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1" name="Google Shape;1181;g1fc5e5e4af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1fc47b82399_0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1fc47b82399_0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g1fc47b82399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g1fc47b82399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5"/>
        <p:cNvGrpSpPr/>
        <p:nvPr/>
      </p:nvGrpSpPr>
      <p:grpSpPr>
        <a:xfrm>
          <a:off x="0" y="0"/>
          <a:ext cx="0" cy="0"/>
          <a:chOff x="0" y="0"/>
          <a:chExt cx="0" cy="0"/>
        </a:xfrm>
      </p:grpSpPr>
      <p:sp>
        <p:nvSpPr>
          <p:cNvPr id="1296" name="Google Shape;1296;g1fc47b82399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 name="Google Shape;1297;g1fc47b82399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9"/>
        <p:cNvGrpSpPr/>
        <p:nvPr/>
      </p:nvGrpSpPr>
      <p:grpSpPr>
        <a:xfrm>
          <a:off x="0" y="0"/>
          <a:ext cx="0" cy="0"/>
          <a:chOff x="0" y="0"/>
          <a:chExt cx="0" cy="0"/>
        </a:xfrm>
      </p:grpSpPr>
      <p:sp>
        <p:nvSpPr>
          <p:cNvPr id="1360" name="Google Shape;1360;g1fc47b82399_0_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1" name="Google Shape;1361;g1fc47b82399_0_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1fc47b82399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1fc47b82399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9"/>
        <p:cNvGrpSpPr/>
        <p:nvPr/>
      </p:nvGrpSpPr>
      <p:grpSpPr>
        <a:xfrm>
          <a:off x="0" y="0"/>
          <a:ext cx="0" cy="0"/>
          <a:chOff x="0" y="0"/>
          <a:chExt cx="0" cy="0"/>
        </a:xfrm>
      </p:grpSpPr>
      <p:sp>
        <p:nvSpPr>
          <p:cNvPr id="1420" name="Google Shape;1420;g1fc47b82399_0_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 name="Google Shape;1421;g1fc47b82399_0_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
        <p:cNvGrpSpPr/>
        <p:nvPr/>
      </p:nvGrpSpPr>
      <p:grpSpPr>
        <a:xfrm>
          <a:off x="0" y="0"/>
          <a:ext cx="0" cy="0"/>
          <a:chOff x="0" y="0"/>
          <a:chExt cx="0" cy="0"/>
        </a:xfrm>
      </p:grpSpPr>
      <p:sp>
        <p:nvSpPr>
          <p:cNvPr id="1431" name="Google Shape;1431;g1fc47b82399_0_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2" name="Google Shape;1432;g1fc47b82399_0_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7"/>
        <p:cNvGrpSpPr/>
        <p:nvPr/>
      </p:nvGrpSpPr>
      <p:grpSpPr>
        <a:xfrm>
          <a:off x="0" y="0"/>
          <a:ext cx="0" cy="0"/>
          <a:chOff x="0" y="0"/>
          <a:chExt cx="0" cy="0"/>
        </a:xfrm>
      </p:grpSpPr>
      <p:sp>
        <p:nvSpPr>
          <p:cNvPr id="1488" name="Google Shape;1488;g1fc47b82399_0_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9" name="Google Shape;1489;g1fc47b82399_0_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7"/>
        <p:cNvGrpSpPr/>
        <p:nvPr/>
      </p:nvGrpSpPr>
      <p:grpSpPr>
        <a:xfrm>
          <a:off x="0" y="0"/>
          <a:ext cx="0" cy="0"/>
          <a:chOff x="0" y="0"/>
          <a:chExt cx="0" cy="0"/>
        </a:xfrm>
      </p:grpSpPr>
      <p:sp>
        <p:nvSpPr>
          <p:cNvPr id="1508" name="Google Shape;1508;g1fc47b82399_0_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9" name="Google Shape;1509;g1fc47b82399_0_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
        <p:cNvGrpSpPr/>
        <p:nvPr/>
      </p:nvGrpSpPr>
      <p:grpSpPr>
        <a:xfrm>
          <a:off x="0" y="0"/>
          <a:ext cx="0" cy="0"/>
          <a:chOff x="0" y="0"/>
          <a:chExt cx="0" cy="0"/>
        </a:xfrm>
      </p:grpSpPr>
      <p:sp>
        <p:nvSpPr>
          <p:cNvPr id="395" name="Google Shape;395;g1d733a1b63f_0_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 name="Google Shape;396;g1d733a1b63f_0_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1fc47b82399_0_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1fc47b82399_0_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5"/>
        <p:cNvGrpSpPr/>
        <p:nvPr/>
      </p:nvGrpSpPr>
      <p:grpSpPr>
        <a:xfrm>
          <a:off x="0" y="0"/>
          <a:ext cx="0" cy="0"/>
          <a:chOff x="0" y="0"/>
          <a:chExt cx="0" cy="0"/>
        </a:xfrm>
      </p:grpSpPr>
      <p:sp>
        <p:nvSpPr>
          <p:cNvPr id="1646" name="Google Shape;1646;g1fc47b82399_0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7" name="Google Shape;1647;g1fc47b82399_0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1fc47b82399_0_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1fc47b82399_0_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1"/>
        <p:cNvGrpSpPr/>
        <p:nvPr/>
      </p:nvGrpSpPr>
      <p:grpSpPr>
        <a:xfrm>
          <a:off x="0" y="0"/>
          <a:ext cx="0" cy="0"/>
          <a:chOff x="0" y="0"/>
          <a:chExt cx="0" cy="0"/>
        </a:xfrm>
      </p:grpSpPr>
      <p:sp>
        <p:nvSpPr>
          <p:cNvPr id="1722" name="Google Shape;1722;g1fc47b82399_0_8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3" name="Google Shape;1723;g1fc47b82399_0_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7"/>
        <p:cNvGrpSpPr/>
        <p:nvPr/>
      </p:nvGrpSpPr>
      <p:grpSpPr>
        <a:xfrm>
          <a:off x="0" y="0"/>
          <a:ext cx="0" cy="0"/>
          <a:chOff x="0" y="0"/>
          <a:chExt cx="0" cy="0"/>
        </a:xfrm>
      </p:grpSpPr>
      <p:sp>
        <p:nvSpPr>
          <p:cNvPr id="1768" name="Google Shape;1768;g1fc47b82399_0_9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9" name="Google Shape;1769;g1fc47b82399_0_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3"/>
        <p:cNvGrpSpPr/>
        <p:nvPr/>
      </p:nvGrpSpPr>
      <p:grpSpPr>
        <a:xfrm>
          <a:off x="0" y="0"/>
          <a:ext cx="0" cy="0"/>
          <a:chOff x="0" y="0"/>
          <a:chExt cx="0" cy="0"/>
        </a:xfrm>
      </p:grpSpPr>
      <p:sp>
        <p:nvSpPr>
          <p:cNvPr id="2004" name="Google Shape;2004;g1fb41e071d2_0_8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5" name="Google Shape;2005;g1fb41e071d2_0_8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1"/>
        <p:cNvGrpSpPr/>
        <p:nvPr/>
      </p:nvGrpSpPr>
      <p:grpSpPr>
        <a:xfrm>
          <a:off x="0" y="0"/>
          <a:ext cx="0" cy="0"/>
          <a:chOff x="0" y="0"/>
          <a:chExt cx="0" cy="0"/>
        </a:xfrm>
      </p:grpSpPr>
      <p:sp>
        <p:nvSpPr>
          <p:cNvPr id="2042" name="Google Shape;2042;g1fb41e071d2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3" name="Google Shape;2043;g1fb41e071d2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0"/>
        <p:cNvGrpSpPr/>
        <p:nvPr/>
      </p:nvGrpSpPr>
      <p:grpSpPr>
        <a:xfrm>
          <a:off x="0" y="0"/>
          <a:ext cx="0" cy="0"/>
          <a:chOff x="0" y="0"/>
          <a:chExt cx="0" cy="0"/>
        </a:xfrm>
      </p:grpSpPr>
      <p:sp>
        <p:nvSpPr>
          <p:cNvPr id="2381" name="Google Shape;2381;g1fb41e071d2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2" name="Google Shape;2382;g1fb41e071d2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1fb41e071d2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1fb41e071d2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0"/>
        <p:cNvGrpSpPr/>
        <p:nvPr/>
      </p:nvGrpSpPr>
      <p:grpSpPr>
        <a:xfrm>
          <a:off x="0" y="0"/>
          <a:ext cx="0" cy="0"/>
          <a:chOff x="0" y="0"/>
          <a:chExt cx="0" cy="0"/>
        </a:xfrm>
      </p:grpSpPr>
      <p:sp>
        <p:nvSpPr>
          <p:cNvPr id="5001" name="Google Shape;5001;g1fb41e071d2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2" name="Google Shape;5002;g1fb41e071d2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
        <p:cNvGrpSpPr/>
        <p:nvPr/>
      </p:nvGrpSpPr>
      <p:grpSpPr>
        <a:xfrm>
          <a:off x="0" y="0"/>
          <a:ext cx="0" cy="0"/>
          <a:chOff x="0" y="0"/>
          <a:chExt cx="0" cy="0"/>
        </a:xfrm>
      </p:grpSpPr>
      <p:sp>
        <p:nvSpPr>
          <p:cNvPr id="472" name="Google Shape;472;g1d733a1b63f_0_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 name="Google Shape;473;g1d733a1b63f_0_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0"/>
        <p:cNvGrpSpPr/>
        <p:nvPr/>
      </p:nvGrpSpPr>
      <p:grpSpPr>
        <a:xfrm>
          <a:off x="0" y="0"/>
          <a:ext cx="0" cy="0"/>
          <a:chOff x="0" y="0"/>
          <a:chExt cx="0" cy="0"/>
        </a:xfrm>
      </p:grpSpPr>
      <p:sp>
        <p:nvSpPr>
          <p:cNvPr id="5171" name="Google Shape;5171;g1fb41e071d2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2" name="Google Shape;5172;g1fb41e071d2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5"/>
        <p:cNvGrpSpPr/>
        <p:nvPr/>
      </p:nvGrpSpPr>
      <p:grpSpPr>
        <a:xfrm>
          <a:off x="0" y="0"/>
          <a:ext cx="0" cy="0"/>
          <a:chOff x="0" y="0"/>
          <a:chExt cx="0" cy="0"/>
        </a:xfrm>
      </p:grpSpPr>
      <p:sp>
        <p:nvSpPr>
          <p:cNvPr id="5576" name="Google Shape;5576;g1fb41e071d2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7" name="Google Shape;5577;g1fb41e071d2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5"/>
        <p:cNvGrpSpPr/>
        <p:nvPr/>
      </p:nvGrpSpPr>
      <p:grpSpPr>
        <a:xfrm>
          <a:off x="0" y="0"/>
          <a:ext cx="0" cy="0"/>
          <a:chOff x="0" y="0"/>
          <a:chExt cx="0" cy="0"/>
        </a:xfrm>
      </p:grpSpPr>
      <p:sp>
        <p:nvSpPr>
          <p:cNvPr id="5956" name="Google Shape;5956;g1fb41e071d2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7" name="Google Shape;5957;g1fb41e071d2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1"/>
        <p:cNvGrpSpPr/>
        <p:nvPr/>
      </p:nvGrpSpPr>
      <p:grpSpPr>
        <a:xfrm>
          <a:off x="0" y="0"/>
          <a:ext cx="0" cy="0"/>
          <a:chOff x="0" y="0"/>
          <a:chExt cx="0" cy="0"/>
        </a:xfrm>
      </p:grpSpPr>
      <p:sp>
        <p:nvSpPr>
          <p:cNvPr id="6382" name="Google Shape;6382;g1fb41e071d2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3" name="Google Shape;6383;g1fb41e071d2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2"/>
        <p:cNvGrpSpPr/>
        <p:nvPr/>
      </p:nvGrpSpPr>
      <p:grpSpPr>
        <a:xfrm>
          <a:off x="0" y="0"/>
          <a:ext cx="0" cy="0"/>
          <a:chOff x="0" y="0"/>
          <a:chExt cx="0" cy="0"/>
        </a:xfrm>
      </p:grpSpPr>
      <p:sp>
        <p:nvSpPr>
          <p:cNvPr id="6743" name="Google Shape;6743;g1fb41e071d2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4" name="Google Shape;6744;g1fb41e071d2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2"/>
        <p:cNvGrpSpPr/>
        <p:nvPr/>
      </p:nvGrpSpPr>
      <p:grpSpPr>
        <a:xfrm>
          <a:off x="0" y="0"/>
          <a:ext cx="0" cy="0"/>
          <a:chOff x="0" y="0"/>
          <a:chExt cx="0" cy="0"/>
        </a:xfrm>
      </p:grpSpPr>
      <p:sp>
        <p:nvSpPr>
          <p:cNvPr id="7253" name="Google Shape;7253;g1fb41e071d2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4" name="Google Shape;7254;g1fb41e071d2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2"/>
        <p:cNvGrpSpPr/>
        <p:nvPr/>
      </p:nvGrpSpPr>
      <p:grpSpPr>
        <a:xfrm>
          <a:off x="0" y="0"/>
          <a:ext cx="0" cy="0"/>
          <a:chOff x="0" y="0"/>
          <a:chExt cx="0" cy="0"/>
        </a:xfrm>
      </p:grpSpPr>
      <p:sp>
        <p:nvSpPr>
          <p:cNvPr id="7873" name="Google Shape;7873;g1fb41e071d2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4" name="Google Shape;7874;g1fb41e071d2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6"/>
        <p:cNvGrpSpPr/>
        <p:nvPr/>
      </p:nvGrpSpPr>
      <p:grpSpPr>
        <a:xfrm>
          <a:off x="0" y="0"/>
          <a:ext cx="0" cy="0"/>
          <a:chOff x="0" y="0"/>
          <a:chExt cx="0" cy="0"/>
        </a:xfrm>
      </p:grpSpPr>
      <p:sp>
        <p:nvSpPr>
          <p:cNvPr id="8467" name="Google Shape;8467;g1fb41e071d2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8" name="Google Shape;8468;g1fb41e071d2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7"/>
        <p:cNvGrpSpPr/>
        <p:nvPr/>
      </p:nvGrpSpPr>
      <p:grpSpPr>
        <a:xfrm>
          <a:off x="0" y="0"/>
          <a:ext cx="0" cy="0"/>
          <a:chOff x="0" y="0"/>
          <a:chExt cx="0" cy="0"/>
        </a:xfrm>
      </p:grpSpPr>
      <p:sp>
        <p:nvSpPr>
          <p:cNvPr id="8788" name="Google Shape;8788;g1fb41e071d2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9" name="Google Shape;8789;g1fb41e071d2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1fb41e071d2_0_17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1fb41e071d2_0_17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g1fb41e071d2_0_175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g1fb41e071d2_0_17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1fb41e071d2_0_175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1fb41e071d2_0_17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1fb41e071d2_0_17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1fb41e071d2_0_17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
        <p:cNvGrpSpPr/>
        <p:nvPr/>
      </p:nvGrpSpPr>
      <p:grpSpPr>
        <a:xfrm>
          <a:off x="0" y="0"/>
          <a:ext cx="0" cy="0"/>
          <a:chOff x="0" y="0"/>
          <a:chExt cx="0" cy="0"/>
        </a:xfrm>
      </p:grpSpPr>
      <p:sp>
        <p:nvSpPr>
          <p:cNvPr id="697" name="Google Shape;697;g1fb41e071d2_0_17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8" name="Google Shape;698;g1fb41e071d2_0_17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617638"/>
            <a:ext cx="5034300" cy="3164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5200"/>
              <a:buNone/>
              <a:defRPr sz="3800">
                <a:latin typeface="Black Han Sans"/>
                <a:ea typeface="Black Han Sans"/>
                <a:cs typeface="Black Han Sans"/>
                <a:sym typeface="Black Han Sans"/>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3225" y="3804963"/>
            <a:ext cx="3274500" cy="720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spcBef>
                <a:spcPts val="0"/>
              </a:spcBef>
              <a:spcAft>
                <a:spcPts val="0"/>
              </a:spcAft>
              <a:buSzPts val="2800"/>
              <a:buNone/>
              <a:defRPr sz="1700">
                <a:solidFill>
                  <a:schemeClr val="dk1"/>
                </a:solidFill>
                <a:latin typeface="Montserrat Medium"/>
                <a:ea typeface="Montserrat Medium"/>
                <a:cs typeface="Montserrat Medium"/>
                <a:sym typeface="Montserrat Medium"/>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448400" y="-428700"/>
            <a:ext cx="2561185" cy="86446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606350" y="4491825"/>
            <a:ext cx="1744766" cy="1161921"/>
          </a:xfrm>
          <a:custGeom>
            <a:avLst/>
            <a:gdLst/>
            <a:ahLst/>
            <a:cxnLst/>
            <a:rect l="l" t="t" r="r" b="b"/>
            <a:pathLst>
              <a:path w="20838" h="13877" extrusionOk="0">
                <a:moveTo>
                  <a:pt x="3161" y="0"/>
                </a:moveTo>
                <a:cubicBezTo>
                  <a:pt x="2799" y="0"/>
                  <a:pt x="2440" y="66"/>
                  <a:pt x="2097" y="212"/>
                </a:cubicBezTo>
                <a:cubicBezTo>
                  <a:pt x="274" y="1032"/>
                  <a:pt x="0" y="3525"/>
                  <a:pt x="578" y="5440"/>
                </a:cubicBezTo>
                <a:cubicBezTo>
                  <a:pt x="1368" y="8054"/>
                  <a:pt x="3313" y="10303"/>
                  <a:pt x="5684" y="11671"/>
                </a:cubicBezTo>
                <a:cubicBezTo>
                  <a:pt x="6762" y="12274"/>
                  <a:pt x="12280" y="13877"/>
                  <a:pt x="16251" y="13877"/>
                </a:cubicBezTo>
                <a:cubicBezTo>
                  <a:pt x="18884" y="13877"/>
                  <a:pt x="20838" y="13172"/>
                  <a:pt x="20365" y="11002"/>
                </a:cubicBezTo>
                <a:cubicBezTo>
                  <a:pt x="20061" y="9634"/>
                  <a:pt x="19058" y="8479"/>
                  <a:pt x="17782" y="7932"/>
                </a:cubicBezTo>
                <a:cubicBezTo>
                  <a:pt x="17272" y="7731"/>
                  <a:pt x="16726" y="7631"/>
                  <a:pt x="16182" y="7631"/>
                </a:cubicBezTo>
                <a:cubicBezTo>
                  <a:pt x="15331" y="7631"/>
                  <a:pt x="14486" y="7875"/>
                  <a:pt x="13800" y="8358"/>
                </a:cubicBezTo>
                <a:cubicBezTo>
                  <a:pt x="13952" y="7111"/>
                  <a:pt x="13891" y="5774"/>
                  <a:pt x="13405" y="4589"/>
                </a:cubicBezTo>
                <a:cubicBezTo>
                  <a:pt x="12918" y="3403"/>
                  <a:pt x="11854" y="2430"/>
                  <a:pt x="10608" y="2278"/>
                </a:cubicBezTo>
                <a:cubicBezTo>
                  <a:pt x="10517" y="2268"/>
                  <a:pt x="10426" y="2262"/>
                  <a:pt x="10334" y="2262"/>
                </a:cubicBezTo>
                <a:cubicBezTo>
                  <a:pt x="9139" y="2262"/>
                  <a:pt x="7929" y="3158"/>
                  <a:pt x="7873" y="4315"/>
                </a:cubicBezTo>
                <a:cubicBezTo>
                  <a:pt x="7295" y="3160"/>
                  <a:pt x="6718" y="1944"/>
                  <a:pt x="5745" y="1063"/>
                </a:cubicBezTo>
                <a:cubicBezTo>
                  <a:pt x="5024" y="429"/>
                  <a:pt x="4084" y="0"/>
                  <a:pt x="3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60"/>
        <p:cNvGrpSpPr/>
        <p:nvPr/>
      </p:nvGrpSpPr>
      <p:grpSpPr>
        <a:xfrm>
          <a:off x="0" y="0"/>
          <a:ext cx="0" cy="0"/>
          <a:chOff x="0" y="0"/>
          <a:chExt cx="0" cy="0"/>
        </a:xfrm>
      </p:grpSpPr>
      <p:sp>
        <p:nvSpPr>
          <p:cNvPr id="61" name="Google Shape;61;p1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62" name="Google Shape;62;p13"/>
          <p:cNvSpPr txBox="1">
            <a:spLocks noGrp="1"/>
          </p:cNvSpPr>
          <p:nvPr>
            <p:ph type="subTitle" idx="1"/>
          </p:nvPr>
        </p:nvSpPr>
        <p:spPr>
          <a:xfrm>
            <a:off x="1910450" y="1614125"/>
            <a:ext cx="24702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 name="Google Shape;63;p13"/>
          <p:cNvSpPr txBox="1">
            <a:spLocks noGrp="1"/>
          </p:cNvSpPr>
          <p:nvPr>
            <p:ph type="subTitle" idx="2"/>
          </p:nvPr>
        </p:nvSpPr>
        <p:spPr>
          <a:xfrm>
            <a:off x="1910450" y="1958856"/>
            <a:ext cx="24702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4" name="Google Shape;64;p13"/>
          <p:cNvSpPr txBox="1">
            <a:spLocks noGrp="1"/>
          </p:cNvSpPr>
          <p:nvPr>
            <p:ph type="title" idx="3" hasCustomPrompt="1"/>
          </p:nvPr>
        </p:nvSpPr>
        <p:spPr>
          <a:xfrm>
            <a:off x="799925" y="1724752"/>
            <a:ext cx="1059300" cy="7854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600">
                <a:solidFill>
                  <a:schemeClr val="accent4"/>
                </a:solidFill>
                <a:latin typeface="Black Han Sans"/>
                <a:ea typeface="Black Han Sans"/>
                <a:cs typeface="Black Han Sans"/>
                <a:sym typeface="Black Han Sans"/>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65" name="Google Shape;65;p13"/>
          <p:cNvSpPr txBox="1">
            <a:spLocks noGrp="1"/>
          </p:cNvSpPr>
          <p:nvPr>
            <p:ph type="subTitle" idx="4"/>
          </p:nvPr>
        </p:nvSpPr>
        <p:spPr>
          <a:xfrm>
            <a:off x="5906025" y="1607950"/>
            <a:ext cx="24702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6" name="Google Shape;66;p13"/>
          <p:cNvSpPr txBox="1">
            <a:spLocks noGrp="1"/>
          </p:cNvSpPr>
          <p:nvPr>
            <p:ph type="subTitle" idx="5"/>
          </p:nvPr>
        </p:nvSpPr>
        <p:spPr>
          <a:xfrm>
            <a:off x="5906025" y="1952684"/>
            <a:ext cx="24702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67" name="Google Shape;67;p13"/>
          <p:cNvSpPr txBox="1">
            <a:spLocks noGrp="1"/>
          </p:cNvSpPr>
          <p:nvPr>
            <p:ph type="title" idx="6" hasCustomPrompt="1"/>
          </p:nvPr>
        </p:nvSpPr>
        <p:spPr>
          <a:xfrm>
            <a:off x="4795500" y="1715174"/>
            <a:ext cx="1059300" cy="7854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600">
                <a:solidFill>
                  <a:schemeClr val="accent4"/>
                </a:solidFill>
                <a:latin typeface="Black Han Sans"/>
                <a:ea typeface="Black Han Sans"/>
                <a:cs typeface="Black Han Sans"/>
                <a:sym typeface="Black Han Sans"/>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68" name="Google Shape;68;p13"/>
          <p:cNvSpPr txBox="1">
            <a:spLocks noGrp="1"/>
          </p:cNvSpPr>
          <p:nvPr>
            <p:ph type="subTitle" idx="7"/>
          </p:nvPr>
        </p:nvSpPr>
        <p:spPr>
          <a:xfrm>
            <a:off x="1910450" y="3106221"/>
            <a:ext cx="24702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9" name="Google Shape;69;p13"/>
          <p:cNvSpPr txBox="1">
            <a:spLocks noGrp="1"/>
          </p:cNvSpPr>
          <p:nvPr>
            <p:ph type="subTitle" idx="8"/>
          </p:nvPr>
        </p:nvSpPr>
        <p:spPr>
          <a:xfrm>
            <a:off x="1910450" y="3450952"/>
            <a:ext cx="24702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0" name="Google Shape;70;p13"/>
          <p:cNvSpPr txBox="1">
            <a:spLocks noGrp="1"/>
          </p:cNvSpPr>
          <p:nvPr>
            <p:ph type="title" idx="9" hasCustomPrompt="1"/>
          </p:nvPr>
        </p:nvSpPr>
        <p:spPr>
          <a:xfrm>
            <a:off x="799925" y="3216735"/>
            <a:ext cx="1059300" cy="7758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600">
                <a:solidFill>
                  <a:schemeClr val="accent4"/>
                </a:solidFill>
                <a:latin typeface="Black Han Sans"/>
                <a:ea typeface="Black Han Sans"/>
                <a:cs typeface="Black Han Sans"/>
                <a:sym typeface="Black Han Sans"/>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71" name="Google Shape;71;p13"/>
          <p:cNvSpPr txBox="1">
            <a:spLocks noGrp="1"/>
          </p:cNvSpPr>
          <p:nvPr>
            <p:ph type="subTitle" idx="13"/>
          </p:nvPr>
        </p:nvSpPr>
        <p:spPr>
          <a:xfrm>
            <a:off x="5906025" y="3100061"/>
            <a:ext cx="24702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2" name="Google Shape;72;p13"/>
          <p:cNvSpPr txBox="1">
            <a:spLocks noGrp="1"/>
          </p:cNvSpPr>
          <p:nvPr>
            <p:ph type="subTitle" idx="14"/>
          </p:nvPr>
        </p:nvSpPr>
        <p:spPr>
          <a:xfrm>
            <a:off x="5906025" y="3444796"/>
            <a:ext cx="24702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3" name="Google Shape;73;p13"/>
          <p:cNvSpPr txBox="1">
            <a:spLocks noGrp="1"/>
          </p:cNvSpPr>
          <p:nvPr>
            <p:ph type="title" idx="15" hasCustomPrompt="1"/>
          </p:nvPr>
        </p:nvSpPr>
        <p:spPr>
          <a:xfrm>
            <a:off x="4795500" y="3207275"/>
            <a:ext cx="1059300" cy="7758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600">
                <a:solidFill>
                  <a:schemeClr val="accent4"/>
                </a:solidFill>
                <a:latin typeface="Black Han Sans"/>
                <a:ea typeface="Black Han Sans"/>
                <a:cs typeface="Black Han Sans"/>
                <a:sym typeface="Black Han Sans"/>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74" name="Google Shape;74;p13"/>
          <p:cNvSpPr/>
          <p:nvPr/>
        </p:nvSpPr>
        <p:spPr>
          <a:xfrm flipH="1">
            <a:off x="-910520" y="3205249"/>
            <a:ext cx="3812419" cy="249320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3"/>
          <p:cNvSpPr/>
          <p:nvPr/>
        </p:nvSpPr>
        <p:spPr>
          <a:xfrm rot="-1863406">
            <a:off x="3623412" y="4367564"/>
            <a:ext cx="1744757" cy="1161915"/>
          </a:xfrm>
          <a:custGeom>
            <a:avLst/>
            <a:gdLst/>
            <a:ahLst/>
            <a:cxnLst/>
            <a:rect l="l" t="t" r="r" b="b"/>
            <a:pathLst>
              <a:path w="20838" h="13877" extrusionOk="0">
                <a:moveTo>
                  <a:pt x="3161" y="0"/>
                </a:moveTo>
                <a:cubicBezTo>
                  <a:pt x="2799" y="0"/>
                  <a:pt x="2440" y="66"/>
                  <a:pt x="2097" y="212"/>
                </a:cubicBezTo>
                <a:cubicBezTo>
                  <a:pt x="274" y="1032"/>
                  <a:pt x="0" y="3525"/>
                  <a:pt x="578" y="5440"/>
                </a:cubicBezTo>
                <a:cubicBezTo>
                  <a:pt x="1368" y="8054"/>
                  <a:pt x="3313" y="10303"/>
                  <a:pt x="5684" y="11671"/>
                </a:cubicBezTo>
                <a:cubicBezTo>
                  <a:pt x="6762" y="12274"/>
                  <a:pt x="12280" y="13877"/>
                  <a:pt x="16251" y="13877"/>
                </a:cubicBezTo>
                <a:cubicBezTo>
                  <a:pt x="18884" y="13877"/>
                  <a:pt x="20838" y="13172"/>
                  <a:pt x="20365" y="11002"/>
                </a:cubicBezTo>
                <a:cubicBezTo>
                  <a:pt x="20061" y="9634"/>
                  <a:pt x="19058" y="8479"/>
                  <a:pt x="17782" y="7932"/>
                </a:cubicBezTo>
                <a:cubicBezTo>
                  <a:pt x="17272" y="7731"/>
                  <a:pt x="16726" y="7631"/>
                  <a:pt x="16182" y="7631"/>
                </a:cubicBezTo>
                <a:cubicBezTo>
                  <a:pt x="15331" y="7631"/>
                  <a:pt x="14486" y="7875"/>
                  <a:pt x="13800" y="8358"/>
                </a:cubicBezTo>
                <a:cubicBezTo>
                  <a:pt x="13952" y="7111"/>
                  <a:pt x="13891" y="5774"/>
                  <a:pt x="13405" y="4589"/>
                </a:cubicBezTo>
                <a:cubicBezTo>
                  <a:pt x="12918" y="3403"/>
                  <a:pt x="11854" y="2430"/>
                  <a:pt x="10608" y="2278"/>
                </a:cubicBezTo>
                <a:cubicBezTo>
                  <a:pt x="10517" y="2268"/>
                  <a:pt x="10426" y="2262"/>
                  <a:pt x="10334" y="2262"/>
                </a:cubicBezTo>
                <a:cubicBezTo>
                  <a:pt x="9139" y="2262"/>
                  <a:pt x="7929" y="3158"/>
                  <a:pt x="7873" y="4315"/>
                </a:cubicBezTo>
                <a:cubicBezTo>
                  <a:pt x="7295" y="3160"/>
                  <a:pt x="6718" y="1944"/>
                  <a:pt x="5745" y="1063"/>
                </a:cubicBezTo>
                <a:cubicBezTo>
                  <a:pt x="5024" y="429"/>
                  <a:pt x="4084" y="0"/>
                  <a:pt x="31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 name="Google Shape;76;p13"/>
          <p:cNvGrpSpPr/>
          <p:nvPr/>
        </p:nvGrpSpPr>
        <p:grpSpPr>
          <a:xfrm>
            <a:off x="5835879" y="-1088374"/>
            <a:ext cx="5173466" cy="4497288"/>
            <a:chOff x="5835879" y="-1088374"/>
            <a:chExt cx="5173466" cy="4497288"/>
          </a:xfrm>
        </p:grpSpPr>
        <p:sp>
          <p:nvSpPr>
            <p:cNvPr id="77" name="Google Shape;77;p13"/>
            <p:cNvSpPr/>
            <p:nvPr/>
          </p:nvSpPr>
          <p:spPr>
            <a:xfrm rot="1807654">
              <a:off x="6188083" y="-142842"/>
              <a:ext cx="4469057" cy="2606223"/>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3"/>
            <p:cNvSpPr/>
            <p:nvPr/>
          </p:nvSpPr>
          <p:spPr>
            <a:xfrm>
              <a:off x="7719975" y="167575"/>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9">
    <p:spTree>
      <p:nvGrpSpPr>
        <p:cNvPr id="1" name="Shape 79"/>
        <p:cNvGrpSpPr/>
        <p:nvPr/>
      </p:nvGrpSpPr>
      <p:grpSpPr>
        <a:xfrm>
          <a:off x="0" y="0"/>
          <a:ext cx="0" cy="0"/>
          <a:chOff x="0" y="0"/>
          <a:chExt cx="0" cy="0"/>
        </a:xfrm>
      </p:grpSpPr>
      <p:sp>
        <p:nvSpPr>
          <p:cNvPr id="80" name="Google Shape;80;p14"/>
          <p:cNvSpPr txBox="1">
            <a:spLocks noGrp="1"/>
          </p:cNvSpPr>
          <p:nvPr>
            <p:ph type="title"/>
          </p:nvPr>
        </p:nvSpPr>
        <p:spPr>
          <a:xfrm>
            <a:off x="4302250" y="3270300"/>
            <a:ext cx="4128300" cy="496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2400">
                <a:solidFill>
                  <a:schemeClr val="dk1"/>
                </a:solidFill>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81" name="Google Shape;81;p14"/>
          <p:cNvSpPr txBox="1">
            <a:spLocks noGrp="1"/>
          </p:cNvSpPr>
          <p:nvPr>
            <p:ph type="subTitle" idx="1"/>
          </p:nvPr>
        </p:nvSpPr>
        <p:spPr>
          <a:xfrm>
            <a:off x="3381850" y="1376988"/>
            <a:ext cx="5049000" cy="1890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25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82" name="Google Shape;82;p14"/>
          <p:cNvGrpSpPr/>
          <p:nvPr/>
        </p:nvGrpSpPr>
        <p:grpSpPr>
          <a:xfrm>
            <a:off x="-2279782" y="-767880"/>
            <a:ext cx="6218719" cy="3452042"/>
            <a:chOff x="-2279782" y="-767880"/>
            <a:chExt cx="6218719" cy="3452042"/>
          </a:xfrm>
        </p:grpSpPr>
        <p:sp>
          <p:nvSpPr>
            <p:cNvPr id="83" name="Google Shape;83;p14"/>
            <p:cNvSpPr/>
            <p:nvPr/>
          </p:nvSpPr>
          <p:spPr>
            <a:xfrm rot="-205419" flipH="1">
              <a:off x="-2192726" y="-59015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4"/>
            <p:cNvSpPr/>
            <p:nvPr/>
          </p:nvSpPr>
          <p:spPr>
            <a:xfrm flipH="1">
              <a:off x="2857225" y="5760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14"/>
          <p:cNvSpPr/>
          <p:nvPr/>
        </p:nvSpPr>
        <p:spPr>
          <a:xfrm rot="-8895866">
            <a:off x="-152489" y="4451654"/>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86"/>
        <p:cNvGrpSpPr/>
        <p:nvPr/>
      </p:nvGrpSpPr>
      <p:grpSpPr>
        <a:xfrm>
          <a:off x="0" y="0"/>
          <a:ext cx="0" cy="0"/>
          <a:chOff x="0" y="0"/>
          <a:chExt cx="0" cy="0"/>
        </a:xfrm>
      </p:grpSpPr>
      <p:sp>
        <p:nvSpPr>
          <p:cNvPr id="87" name="Google Shape;87;p15"/>
          <p:cNvSpPr/>
          <p:nvPr/>
        </p:nvSpPr>
        <p:spPr>
          <a:xfrm rot="-1637282" flipH="1">
            <a:off x="5097066" y="-465152"/>
            <a:ext cx="2561232" cy="86448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5"/>
          <p:cNvSpPr txBox="1">
            <a:spLocks noGrp="1"/>
          </p:cNvSpPr>
          <p:nvPr>
            <p:ph type="subTitle" idx="1"/>
          </p:nvPr>
        </p:nvSpPr>
        <p:spPr>
          <a:xfrm flipH="1">
            <a:off x="2790775" y="3488688"/>
            <a:ext cx="5640000" cy="4551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rtl="0">
              <a:spcBef>
                <a:spcPts val="0"/>
              </a:spcBef>
              <a:spcAft>
                <a:spcPts val="0"/>
              </a:spcAft>
              <a:buSzPts val="1400"/>
              <a:buNone/>
              <a:defRPr sz="1700">
                <a:solidFill>
                  <a:schemeClr val="dk1"/>
                </a:solidFill>
                <a:latin typeface="Montserrat Medium"/>
                <a:ea typeface="Montserrat Medium"/>
                <a:cs typeface="Montserrat Medium"/>
                <a:sym typeface="Montserrat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9" name="Google Shape;89;p15"/>
          <p:cNvSpPr txBox="1">
            <a:spLocks noGrp="1"/>
          </p:cNvSpPr>
          <p:nvPr>
            <p:ph type="title"/>
          </p:nvPr>
        </p:nvSpPr>
        <p:spPr>
          <a:xfrm flipH="1">
            <a:off x="3352975" y="2388594"/>
            <a:ext cx="5077800" cy="926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5400">
                <a:latin typeface="Black Han Sans"/>
                <a:ea typeface="Black Han Sans"/>
                <a:cs typeface="Black Han Sans"/>
                <a:sym typeface="Black Han Sans"/>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0" name="Google Shape;90;p15"/>
          <p:cNvSpPr txBox="1">
            <a:spLocks noGrp="1"/>
          </p:cNvSpPr>
          <p:nvPr>
            <p:ph type="title" idx="2" hasCustomPrompt="1"/>
          </p:nvPr>
        </p:nvSpPr>
        <p:spPr>
          <a:xfrm flipH="1">
            <a:off x="6579475" y="1199700"/>
            <a:ext cx="1851300" cy="1014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rtl="0">
              <a:spcBef>
                <a:spcPts val="0"/>
              </a:spcBef>
              <a:spcAft>
                <a:spcPts val="0"/>
              </a:spcAft>
              <a:buSzPts val="8900"/>
              <a:buNone/>
              <a:defRPr sz="7100">
                <a:solidFill>
                  <a:schemeClr val="accent4"/>
                </a:solidFill>
                <a:latin typeface="Black Han Sans"/>
                <a:ea typeface="Black Han Sans"/>
                <a:cs typeface="Black Han Sans"/>
                <a:sym typeface="Black Han Sans"/>
              </a:defRPr>
            </a:lvl1pPr>
            <a:lvl2pPr lvl="1" rtl="0">
              <a:spcBef>
                <a:spcPts val="0"/>
              </a:spcBef>
              <a:spcAft>
                <a:spcPts val="0"/>
              </a:spcAft>
              <a:buSzPts val="8900"/>
              <a:buNone/>
              <a:defRPr sz="8900"/>
            </a:lvl2pPr>
            <a:lvl3pPr lvl="2" rtl="0">
              <a:spcBef>
                <a:spcPts val="0"/>
              </a:spcBef>
              <a:spcAft>
                <a:spcPts val="0"/>
              </a:spcAft>
              <a:buSzPts val="8900"/>
              <a:buNone/>
              <a:defRPr sz="8900"/>
            </a:lvl3pPr>
            <a:lvl4pPr lvl="3" rtl="0">
              <a:spcBef>
                <a:spcPts val="0"/>
              </a:spcBef>
              <a:spcAft>
                <a:spcPts val="0"/>
              </a:spcAft>
              <a:buSzPts val="8900"/>
              <a:buNone/>
              <a:defRPr sz="8900"/>
            </a:lvl4pPr>
            <a:lvl5pPr lvl="4" rtl="0">
              <a:spcBef>
                <a:spcPts val="0"/>
              </a:spcBef>
              <a:spcAft>
                <a:spcPts val="0"/>
              </a:spcAft>
              <a:buSzPts val="8900"/>
              <a:buNone/>
              <a:defRPr sz="8900"/>
            </a:lvl5pPr>
            <a:lvl6pPr lvl="5" rtl="0">
              <a:spcBef>
                <a:spcPts val="0"/>
              </a:spcBef>
              <a:spcAft>
                <a:spcPts val="0"/>
              </a:spcAft>
              <a:buSzPts val="8900"/>
              <a:buNone/>
              <a:defRPr sz="8900"/>
            </a:lvl6pPr>
            <a:lvl7pPr lvl="6" rtl="0">
              <a:spcBef>
                <a:spcPts val="0"/>
              </a:spcBef>
              <a:spcAft>
                <a:spcPts val="0"/>
              </a:spcAft>
              <a:buSzPts val="8900"/>
              <a:buNone/>
              <a:defRPr sz="8900"/>
            </a:lvl7pPr>
            <a:lvl8pPr lvl="7" rtl="0">
              <a:spcBef>
                <a:spcPts val="0"/>
              </a:spcBef>
              <a:spcAft>
                <a:spcPts val="0"/>
              </a:spcAft>
              <a:buSzPts val="8900"/>
              <a:buNone/>
              <a:defRPr sz="8900"/>
            </a:lvl8pPr>
            <a:lvl9pPr lvl="8" rtl="0">
              <a:spcBef>
                <a:spcPts val="0"/>
              </a:spcBef>
              <a:spcAft>
                <a:spcPts val="0"/>
              </a:spcAft>
              <a:buSzPts val="8900"/>
              <a:buNone/>
              <a:defRPr sz="89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10">
    <p:spTree>
      <p:nvGrpSpPr>
        <p:cNvPr id="1" name="Shape 91"/>
        <p:cNvGrpSpPr/>
        <p:nvPr/>
      </p:nvGrpSpPr>
      <p:grpSpPr>
        <a:xfrm>
          <a:off x="0" y="0"/>
          <a:ext cx="0" cy="0"/>
          <a:chOff x="0" y="0"/>
          <a:chExt cx="0" cy="0"/>
        </a:xfrm>
      </p:grpSpPr>
      <p:sp>
        <p:nvSpPr>
          <p:cNvPr id="92" name="Google Shape;92;p16"/>
          <p:cNvSpPr txBox="1">
            <a:spLocks noGrp="1"/>
          </p:cNvSpPr>
          <p:nvPr>
            <p:ph type="subTitle" idx="1"/>
          </p:nvPr>
        </p:nvSpPr>
        <p:spPr>
          <a:xfrm flipH="1">
            <a:off x="816375" y="3274200"/>
            <a:ext cx="3601200" cy="8841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400"/>
              <a:buNone/>
              <a:defRPr sz="1700">
                <a:solidFill>
                  <a:schemeClr val="dk1"/>
                </a:solidFill>
                <a:latin typeface="Montserrat Medium"/>
                <a:ea typeface="Montserrat Medium"/>
                <a:cs typeface="Montserrat Medium"/>
                <a:sym typeface="Montserrat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3" name="Google Shape;93;p16"/>
          <p:cNvSpPr txBox="1">
            <a:spLocks noGrp="1"/>
          </p:cNvSpPr>
          <p:nvPr>
            <p:ph type="title"/>
          </p:nvPr>
        </p:nvSpPr>
        <p:spPr>
          <a:xfrm flipH="1">
            <a:off x="713175" y="2174100"/>
            <a:ext cx="3807600" cy="926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5400">
                <a:latin typeface="Black Han Sans"/>
                <a:ea typeface="Black Han Sans"/>
                <a:cs typeface="Black Han Sans"/>
                <a:sym typeface="Black Han Sans"/>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4" name="Google Shape;94;p16"/>
          <p:cNvSpPr txBox="1">
            <a:spLocks noGrp="1"/>
          </p:cNvSpPr>
          <p:nvPr>
            <p:ph type="title" idx="2" hasCustomPrompt="1"/>
          </p:nvPr>
        </p:nvSpPr>
        <p:spPr>
          <a:xfrm flipH="1">
            <a:off x="1691325" y="985213"/>
            <a:ext cx="1851300" cy="1014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8900"/>
              <a:buNone/>
              <a:defRPr sz="7100">
                <a:solidFill>
                  <a:schemeClr val="accent4"/>
                </a:solidFill>
                <a:latin typeface="Black Han Sans"/>
                <a:ea typeface="Black Han Sans"/>
                <a:cs typeface="Black Han Sans"/>
                <a:sym typeface="Black Han Sans"/>
              </a:defRPr>
            </a:lvl1pPr>
            <a:lvl2pPr lvl="1" rtl="0">
              <a:spcBef>
                <a:spcPts val="0"/>
              </a:spcBef>
              <a:spcAft>
                <a:spcPts val="0"/>
              </a:spcAft>
              <a:buSzPts val="8900"/>
              <a:buNone/>
              <a:defRPr sz="8900"/>
            </a:lvl2pPr>
            <a:lvl3pPr lvl="2" rtl="0">
              <a:spcBef>
                <a:spcPts val="0"/>
              </a:spcBef>
              <a:spcAft>
                <a:spcPts val="0"/>
              </a:spcAft>
              <a:buSzPts val="8900"/>
              <a:buNone/>
              <a:defRPr sz="8900"/>
            </a:lvl3pPr>
            <a:lvl4pPr lvl="3" rtl="0">
              <a:spcBef>
                <a:spcPts val="0"/>
              </a:spcBef>
              <a:spcAft>
                <a:spcPts val="0"/>
              </a:spcAft>
              <a:buSzPts val="8900"/>
              <a:buNone/>
              <a:defRPr sz="8900"/>
            </a:lvl4pPr>
            <a:lvl5pPr lvl="4" rtl="0">
              <a:spcBef>
                <a:spcPts val="0"/>
              </a:spcBef>
              <a:spcAft>
                <a:spcPts val="0"/>
              </a:spcAft>
              <a:buSzPts val="8900"/>
              <a:buNone/>
              <a:defRPr sz="8900"/>
            </a:lvl5pPr>
            <a:lvl6pPr lvl="5" rtl="0">
              <a:spcBef>
                <a:spcPts val="0"/>
              </a:spcBef>
              <a:spcAft>
                <a:spcPts val="0"/>
              </a:spcAft>
              <a:buSzPts val="8900"/>
              <a:buNone/>
              <a:defRPr sz="8900"/>
            </a:lvl6pPr>
            <a:lvl7pPr lvl="6" rtl="0">
              <a:spcBef>
                <a:spcPts val="0"/>
              </a:spcBef>
              <a:spcAft>
                <a:spcPts val="0"/>
              </a:spcAft>
              <a:buSzPts val="8900"/>
              <a:buNone/>
              <a:defRPr sz="8900"/>
            </a:lvl7pPr>
            <a:lvl8pPr lvl="7" rtl="0">
              <a:spcBef>
                <a:spcPts val="0"/>
              </a:spcBef>
              <a:spcAft>
                <a:spcPts val="0"/>
              </a:spcAft>
              <a:buSzPts val="8900"/>
              <a:buNone/>
              <a:defRPr sz="8900"/>
            </a:lvl8pPr>
            <a:lvl9pPr lvl="8" rtl="0">
              <a:spcBef>
                <a:spcPts val="0"/>
              </a:spcBef>
              <a:spcAft>
                <a:spcPts val="0"/>
              </a:spcAft>
              <a:buSzPts val="8900"/>
              <a:buNone/>
              <a:defRPr sz="8900"/>
            </a:lvl9pPr>
          </a:lstStyle>
          <a:p>
            <a:r>
              <a:t>xx%</a:t>
            </a:r>
          </a:p>
        </p:txBody>
      </p:sp>
      <p:grpSp>
        <p:nvGrpSpPr>
          <p:cNvPr id="95" name="Google Shape;95;p16"/>
          <p:cNvGrpSpPr/>
          <p:nvPr/>
        </p:nvGrpSpPr>
        <p:grpSpPr>
          <a:xfrm>
            <a:off x="-773089" y="-1018084"/>
            <a:ext cx="4281696" cy="2956609"/>
            <a:chOff x="-773089" y="-1018084"/>
            <a:chExt cx="4281696" cy="2956609"/>
          </a:xfrm>
        </p:grpSpPr>
        <p:sp>
          <p:nvSpPr>
            <p:cNvPr id="96" name="Google Shape;96;p16"/>
            <p:cNvSpPr/>
            <p:nvPr/>
          </p:nvSpPr>
          <p:spPr>
            <a:xfrm rot="228798">
              <a:off x="-688221" y="-884326"/>
              <a:ext cx="4111960" cy="268909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6"/>
            <p:cNvSpPr/>
            <p:nvPr/>
          </p:nvSpPr>
          <p:spPr>
            <a:xfrm>
              <a:off x="1420650" y="2843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16"/>
          <p:cNvSpPr/>
          <p:nvPr/>
        </p:nvSpPr>
        <p:spPr>
          <a:xfrm rot="8895866" flipH="1">
            <a:off x="2354961" y="4894829"/>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CUSTOM_11">
    <p:spTree>
      <p:nvGrpSpPr>
        <p:cNvPr id="1" name="Shape 99"/>
        <p:cNvGrpSpPr/>
        <p:nvPr/>
      </p:nvGrpSpPr>
      <p:grpSpPr>
        <a:xfrm>
          <a:off x="0" y="0"/>
          <a:ext cx="0" cy="0"/>
          <a:chOff x="0" y="0"/>
          <a:chExt cx="0" cy="0"/>
        </a:xfrm>
      </p:grpSpPr>
      <p:sp>
        <p:nvSpPr>
          <p:cNvPr id="100" name="Google Shape;100;p17"/>
          <p:cNvSpPr txBox="1">
            <a:spLocks noGrp="1"/>
          </p:cNvSpPr>
          <p:nvPr>
            <p:ph type="subTitle" idx="1"/>
          </p:nvPr>
        </p:nvSpPr>
        <p:spPr>
          <a:xfrm flipH="1">
            <a:off x="2034600" y="1459710"/>
            <a:ext cx="50748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700"/>
            </a:lvl1pPr>
            <a:lvl2pPr lvl="1" algn="ctr" rtl="0">
              <a:spcBef>
                <a:spcPts val="0"/>
              </a:spcBef>
              <a:spcAft>
                <a:spcPts val="0"/>
              </a:spcAft>
              <a:buSzPts val="1500"/>
              <a:buNone/>
              <a:defRPr sz="1500"/>
            </a:lvl2pPr>
            <a:lvl3pPr lvl="2" algn="ctr" rtl="0">
              <a:spcBef>
                <a:spcPts val="0"/>
              </a:spcBef>
              <a:spcAft>
                <a:spcPts val="0"/>
              </a:spcAft>
              <a:buSzPts val="1500"/>
              <a:buNone/>
              <a:defRPr sz="1500"/>
            </a:lvl3pPr>
            <a:lvl4pPr lvl="3" algn="ctr" rtl="0">
              <a:spcBef>
                <a:spcPts val="0"/>
              </a:spcBef>
              <a:spcAft>
                <a:spcPts val="0"/>
              </a:spcAft>
              <a:buSzPts val="1500"/>
              <a:buNone/>
              <a:defRPr sz="1500"/>
            </a:lvl4pPr>
            <a:lvl5pPr lvl="4" algn="ctr" rtl="0">
              <a:spcBef>
                <a:spcPts val="0"/>
              </a:spcBef>
              <a:spcAft>
                <a:spcPts val="0"/>
              </a:spcAft>
              <a:buSzPts val="1500"/>
              <a:buNone/>
              <a:defRPr sz="1500"/>
            </a:lvl5pPr>
            <a:lvl6pPr lvl="5" algn="ctr" rtl="0">
              <a:spcBef>
                <a:spcPts val="0"/>
              </a:spcBef>
              <a:spcAft>
                <a:spcPts val="0"/>
              </a:spcAft>
              <a:buSzPts val="1500"/>
              <a:buNone/>
              <a:defRPr sz="1500"/>
            </a:lvl6pPr>
            <a:lvl7pPr lvl="6" algn="ctr" rtl="0">
              <a:spcBef>
                <a:spcPts val="0"/>
              </a:spcBef>
              <a:spcAft>
                <a:spcPts val="0"/>
              </a:spcAft>
              <a:buSzPts val="1500"/>
              <a:buNone/>
              <a:defRPr sz="1500"/>
            </a:lvl7pPr>
            <a:lvl8pPr lvl="7" algn="ctr" rtl="0">
              <a:spcBef>
                <a:spcPts val="0"/>
              </a:spcBef>
              <a:spcAft>
                <a:spcPts val="0"/>
              </a:spcAft>
              <a:buSzPts val="1500"/>
              <a:buNone/>
              <a:defRPr sz="1500"/>
            </a:lvl8pPr>
            <a:lvl9pPr lvl="8" algn="ctr" rtl="0">
              <a:spcBef>
                <a:spcPts val="0"/>
              </a:spcBef>
              <a:spcAft>
                <a:spcPts val="0"/>
              </a:spcAft>
              <a:buSzPts val="1500"/>
              <a:buNone/>
              <a:defRPr sz="1500"/>
            </a:lvl9pPr>
          </a:lstStyle>
          <a:p>
            <a:endParaRPr/>
          </a:p>
        </p:txBody>
      </p:sp>
      <p:sp>
        <p:nvSpPr>
          <p:cNvPr id="101" name="Google Shape;101;p17"/>
          <p:cNvSpPr txBox="1">
            <a:spLocks noGrp="1"/>
          </p:cNvSpPr>
          <p:nvPr>
            <p:ph type="title" hasCustomPrompt="1"/>
          </p:nvPr>
        </p:nvSpPr>
        <p:spPr>
          <a:xfrm flipH="1">
            <a:off x="2034600" y="751838"/>
            <a:ext cx="5074800" cy="7170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800"/>
              <a:buNone/>
              <a:defRPr sz="5100">
                <a:solidFill>
                  <a:schemeClr val="accent4"/>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02" name="Google Shape;102;p17"/>
          <p:cNvSpPr txBox="1">
            <a:spLocks noGrp="1"/>
          </p:cNvSpPr>
          <p:nvPr>
            <p:ph type="subTitle" idx="2"/>
          </p:nvPr>
        </p:nvSpPr>
        <p:spPr>
          <a:xfrm flipH="1">
            <a:off x="2034600" y="2736236"/>
            <a:ext cx="50748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700"/>
            </a:lvl1pPr>
            <a:lvl2pPr lvl="1" algn="ctr" rtl="0">
              <a:spcBef>
                <a:spcPts val="0"/>
              </a:spcBef>
              <a:spcAft>
                <a:spcPts val="0"/>
              </a:spcAft>
              <a:buSzPts val="1500"/>
              <a:buNone/>
              <a:defRPr sz="1500"/>
            </a:lvl2pPr>
            <a:lvl3pPr lvl="2" algn="ctr" rtl="0">
              <a:spcBef>
                <a:spcPts val="0"/>
              </a:spcBef>
              <a:spcAft>
                <a:spcPts val="0"/>
              </a:spcAft>
              <a:buSzPts val="1500"/>
              <a:buNone/>
              <a:defRPr sz="1500"/>
            </a:lvl3pPr>
            <a:lvl4pPr lvl="3" algn="ctr" rtl="0">
              <a:spcBef>
                <a:spcPts val="0"/>
              </a:spcBef>
              <a:spcAft>
                <a:spcPts val="0"/>
              </a:spcAft>
              <a:buSzPts val="1500"/>
              <a:buNone/>
              <a:defRPr sz="1500"/>
            </a:lvl4pPr>
            <a:lvl5pPr lvl="4" algn="ctr" rtl="0">
              <a:spcBef>
                <a:spcPts val="0"/>
              </a:spcBef>
              <a:spcAft>
                <a:spcPts val="0"/>
              </a:spcAft>
              <a:buSzPts val="1500"/>
              <a:buNone/>
              <a:defRPr sz="1500"/>
            </a:lvl5pPr>
            <a:lvl6pPr lvl="5" algn="ctr" rtl="0">
              <a:spcBef>
                <a:spcPts val="0"/>
              </a:spcBef>
              <a:spcAft>
                <a:spcPts val="0"/>
              </a:spcAft>
              <a:buSzPts val="1500"/>
              <a:buNone/>
              <a:defRPr sz="1500"/>
            </a:lvl6pPr>
            <a:lvl7pPr lvl="6" algn="ctr" rtl="0">
              <a:spcBef>
                <a:spcPts val="0"/>
              </a:spcBef>
              <a:spcAft>
                <a:spcPts val="0"/>
              </a:spcAft>
              <a:buSzPts val="1500"/>
              <a:buNone/>
              <a:defRPr sz="1500"/>
            </a:lvl7pPr>
            <a:lvl8pPr lvl="7" algn="ctr" rtl="0">
              <a:spcBef>
                <a:spcPts val="0"/>
              </a:spcBef>
              <a:spcAft>
                <a:spcPts val="0"/>
              </a:spcAft>
              <a:buSzPts val="1500"/>
              <a:buNone/>
              <a:defRPr sz="1500"/>
            </a:lvl8pPr>
            <a:lvl9pPr lvl="8" algn="ctr" rtl="0">
              <a:spcBef>
                <a:spcPts val="0"/>
              </a:spcBef>
              <a:spcAft>
                <a:spcPts val="0"/>
              </a:spcAft>
              <a:buSzPts val="1500"/>
              <a:buNone/>
              <a:defRPr sz="1500"/>
            </a:lvl9pPr>
          </a:lstStyle>
          <a:p>
            <a:endParaRPr/>
          </a:p>
        </p:txBody>
      </p:sp>
      <p:sp>
        <p:nvSpPr>
          <p:cNvPr id="103" name="Google Shape;103;p17"/>
          <p:cNvSpPr txBox="1">
            <a:spLocks noGrp="1"/>
          </p:cNvSpPr>
          <p:nvPr>
            <p:ph type="title" idx="3" hasCustomPrompt="1"/>
          </p:nvPr>
        </p:nvSpPr>
        <p:spPr>
          <a:xfrm flipH="1">
            <a:off x="2034600" y="2037732"/>
            <a:ext cx="5074800" cy="7170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800"/>
              <a:buNone/>
              <a:defRPr sz="5100">
                <a:solidFill>
                  <a:schemeClr val="accent2"/>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04" name="Google Shape;104;p17"/>
          <p:cNvSpPr txBox="1">
            <a:spLocks noGrp="1"/>
          </p:cNvSpPr>
          <p:nvPr>
            <p:ph type="subTitle" idx="4"/>
          </p:nvPr>
        </p:nvSpPr>
        <p:spPr>
          <a:xfrm flipH="1">
            <a:off x="2034600" y="4012763"/>
            <a:ext cx="5074800" cy="3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700"/>
            </a:lvl1pPr>
            <a:lvl2pPr lvl="1" algn="ctr" rtl="0">
              <a:spcBef>
                <a:spcPts val="0"/>
              </a:spcBef>
              <a:spcAft>
                <a:spcPts val="0"/>
              </a:spcAft>
              <a:buSzPts val="1500"/>
              <a:buNone/>
              <a:defRPr sz="1500"/>
            </a:lvl2pPr>
            <a:lvl3pPr lvl="2" algn="ctr" rtl="0">
              <a:spcBef>
                <a:spcPts val="0"/>
              </a:spcBef>
              <a:spcAft>
                <a:spcPts val="0"/>
              </a:spcAft>
              <a:buSzPts val="1500"/>
              <a:buNone/>
              <a:defRPr sz="1500"/>
            </a:lvl3pPr>
            <a:lvl4pPr lvl="3" algn="ctr" rtl="0">
              <a:spcBef>
                <a:spcPts val="0"/>
              </a:spcBef>
              <a:spcAft>
                <a:spcPts val="0"/>
              </a:spcAft>
              <a:buSzPts val="1500"/>
              <a:buNone/>
              <a:defRPr sz="1500"/>
            </a:lvl4pPr>
            <a:lvl5pPr lvl="4" algn="ctr" rtl="0">
              <a:spcBef>
                <a:spcPts val="0"/>
              </a:spcBef>
              <a:spcAft>
                <a:spcPts val="0"/>
              </a:spcAft>
              <a:buSzPts val="1500"/>
              <a:buNone/>
              <a:defRPr sz="1500"/>
            </a:lvl5pPr>
            <a:lvl6pPr lvl="5" algn="ctr" rtl="0">
              <a:spcBef>
                <a:spcPts val="0"/>
              </a:spcBef>
              <a:spcAft>
                <a:spcPts val="0"/>
              </a:spcAft>
              <a:buSzPts val="1500"/>
              <a:buNone/>
              <a:defRPr sz="1500"/>
            </a:lvl6pPr>
            <a:lvl7pPr lvl="6" algn="ctr" rtl="0">
              <a:spcBef>
                <a:spcPts val="0"/>
              </a:spcBef>
              <a:spcAft>
                <a:spcPts val="0"/>
              </a:spcAft>
              <a:buSzPts val="1500"/>
              <a:buNone/>
              <a:defRPr sz="1500"/>
            </a:lvl7pPr>
            <a:lvl8pPr lvl="7" algn="ctr" rtl="0">
              <a:spcBef>
                <a:spcPts val="0"/>
              </a:spcBef>
              <a:spcAft>
                <a:spcPts val="0"/>
              </a:spcAft>
              <a:buSzPts val="1500"/>
              <a:buNone/>
              <a:defRPr sz="1500"/>
            </a:lvl8pPr>
            <a:lvl9pPr lvl="8" algn="ctr" rtl="0">
              <a:spcBef>
                <a:spcPts val="0"/>
              </a:spcBef>
              <a:spcAft>
                <a:spcPts val="0"/>
              </a:spcAft>
              <a:buSzPts val="1500"/>
              <a:buNone/>
              <a:defRPr sz="1500"/>
            </a:lvl9pPr>
          </a:lstStyle>
          <a:p>
            <a:endParaRPr/>
          </a:p>
        </p:txBody>
      </p:sp>
      <p:sp>
        <p:nvSpPr>
          <p:cNvPr id="105" name="Google Shape;105;p17"/>
          <p:cNvSpPr txBox="1">
            <a:spLocks noGrp="1"/>
          </p:cNvSpPr>
          <p:nvPr>
            <p:ph type="title" idx="5" hasCustomPrompt="1"/>
          </p:nvPr>
        </p:nvSpPr>
        <p:spPr>
          <a:xfrm flipH="1">
            <a:off x="2034600" y="3323627"/>
            <a:ext cx="5074800" cy="7170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1800"/>
              <a:buNone/>
              <a:defRPr sz="5100">
                <a:solidFill>
                  <a:schemeClr val="accent4"/>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06" name="Google Shape;106;p17"/>
          <p:cNvSpPr/>
          <p:nvPr/>
        </p:nvSpPr>
        <p:spPr>
          <a:xfrm rot="1202316" flipH="1">
            <a:off x="7576151" y="66012"/>
            <a:ext cx="2561055" cy="86442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7"/>
          <p:cNvSpPr/>
          <p:nvPr/>
        </p:nvSpPr>
        <p:spPr>
          <a:xfrm rot="-8895866">
            <a:off x="-134114" y="4728054"/>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1">
  <p:cSld name="CUSTOM_14">
    <p:spTree>
      <p:nvGrpSpPr>
        <p:cNvPr id="1" name="Shape 108"/>
        <p:cNvGrpSpPr/>
        <p:nvPr/>
      </p:nvGrpSpPr>
      <p:grpSpPr>
        <a:xfrm>
          <a:off x="0" y="0"/>
          <a:ext cx="0" cy="0"/>
          <a:chOff x="0" y="0"/>
          <a:chExt cx="0" cy="0"/>
        </a:xfrm>
      </p:grpSpPr>
      <p:sp>
        <p:nvSpPr>
          <p:cNvPr id="109" name="Google Shape;109;p18"/>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10" name="Google Shape;110;p18"/>
          <p:cNvSpPr txBox="1">
            <a:spLocks noGrp="1"/>
          </p:cNvSpPr>
          <p:nvPr>
            <p:ph type="subTitle" idx="1"/>
          </p:nvPr>
        </p:nvSpPr>
        <p:spPr>
          <a:xfrm>
            <a:off x="941875" y="3664750"/>
            <a:ext cx="2262900" cy="445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1" name="Google Shape;111;p18"/>
          <p:cNvSpPr txBox="1">
            <a:spLocks noGrp="1"/>
          </p:cNvSpPr>
          <p:nvPr>
            <p:ph type="subTitle" idx="2"/>
          </p:nvPr>
        </p:nvSpPr>
        <p:spPr>
          <a:xfrm>
            <a:off x="941878" y="3970175"/>
            <a:ext cx="2262900" cy="562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2" name="Google Shape;112;p18"/>
          <p:cNvSpPr txBox="1">
            <a:spLocks noGrp="1"/>
          </p:cNvSpPr>
          <p:nvPr>
            <p:ph type="title" idx="3" hasCustomPrompt="1"/>
          </p:nvPr>
        </p:nvSpPr>
        <p:spPr>
          <a:xfrm>
            <a:off x="1422965" y="1398950"/>
            <a:ext cx="1300800" cy="505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000">
                <a:solidFill>
                  <a:schemeClr val="accent4"/>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113" name="Google Shape;113;p18"/>
          <p:cNvSpPr txBox="1">
            <a:spLocks noGrp="1"/>
          </p:cNvSpPr>
          <p:nvPr>
            <p:ph type="subTitle" idx="4"/>
          </p:nvPr>
        </p:nvSpPr>
        <p:spPr>
          <a:xfrm>
            <a:off x="3440550" y="3664750"/>
            <a:ext cx="2262900" cy="445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18"/>
          <p:cNvSpPr txBox="1">
            <a:spLocks noGrp="1"/>
          </p:cNvSpPr>
          <p:nvPr>
            <p:ph type="subTitle" idx="5"/>
          </p:nvPr>
        </p:nvSpPr>
        <p:spPr>
          <a:xfrm>
            <a:off x="3440553" y="3970175"/>
            <a:ext cx="2262900" cy="562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5" name="Google Shape;115;p18"/>
          <p:cNvSpPr txBox="1">
            <a:spLocks noGrp="1"/>
          </p:cNvSpPr>
          <p:nvPr>
            <p:ph type="title" idx="6" hasCustomPrompt="1"/>
          </p:nvPr>
        </p:nvSpPr>
        <p:spPr>
          <a:xfrm>
            <a:off x="3921640" y="1398950"/>
            <a:ext cx="1300800" cy="505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000">
                <a:solidFill>
                  <a:schemeClr val="accent4"/>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sp>
        <p:nvSpPr>
          <p:cNvPr id="116" name="Google Shape;116;p18"/>
          <p:cNvSpPr txBox="1">
            <a:spLocks noGrp="1"/>
          </p:cNvSpPr>
          <p:nvPr>
            <p:ph type="subTitle" idx="7"/>
          </p:nvPr>
        </p:nvSpPr>
        <p:spPr>
          <a:xfrm>
            <a:off x="5939225" y="3664750"/>
            <a:ext cx="2262900" cy="445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7" name="Google Shape;117;p18"/>
          <p:cNvSpPr txBox="1">
            <a:spLocks noGrp="1"/>
          </p:cNvSpPr>
          <p:nvPr>
            <p:ph type="subTitle" idx="8"/>
          </p:nvPr>
        </p:nvSpPr>
        <p:spPr>
          <a:xfrm>
            <a:off x="5939228" y="3970175"/>
            <a:ext cx="2262900" cy="562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8" name="Google Shape;118;p18"/>
          <p:cNvSpPr txBox="1">
            <a:spLocks noGrp="1"/>
          </p:cNvSpPr>
          <p:nvPr>
            <p:ph type="title" idx="9" hasCustomPrompt="1"/>
          </p:nvPr>
        </p:nvSpPr>
        <p:spPr>
          <a:xfrm>
            <a:off x="6420315" y="1398950"/>
            <a:ext cx="1300800" cy="505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3000">
                <a:solidFill>
                  <a:schemeClr val="accent4"/>
                </a:solidFill>
              </a:defRPr>
            </a:lvl1pPr>
            <a:lvl2pPr lvl="1" algn="ctr" rtl="0">
              <a:spcBef>
                <a:spcPts val="0"/>
              </a:spcBef>
              <a:spcAft>
                <a:spcPts val="0"/>
              </a:spcAft>
              <a:buClr>
                <a:schemeClr val="accent2"/>
              </a:buClr>
              <a:buSzPts val="1800"/>
              <a:buNone/>
              <a:defRPr sz="1800">
                <a:solidFill>
                  <a:schemeClr val="accent2"/>
                </a:solidFill>
              </a:defRPr>
            </a:lvl2pPr>
            <a:lvl3pPr lvl="2" algn="ctr" rtl="0">
              <a:spcBef>
                <a:spcPts val="0"/>
              </a:spcBef>
              <a:spcAft>
                <a:spcPts val="0"/>
              </a:spcAft>
              <a:buClr>
                <a:schemeClr val="accent2"/>
              </a:buClr>
              <a:buSzPts val="1800"/>
              <a:buNone/>
              <a:defRPr sz="1800">
                <a:solidFill>
                  <a:schemeClr val="accent2"/>
                </a:solidFill>
              </a:defRPr>
            </a:lvl3pPr>
            <a:lvl4pPr lvl="3" algn="ctr" rtl="0">
              <a:spcBef>
                <a:spcPts val="0"/>
              </a:spcBef>
              <a:spcAft>
                <a:spcPts val="0"/>
              </a:spcAft>
              <a:buClr>
                <a:schemeClr val="accent2"/>
              </a:buClr>
              <a:buSzPts val="1800"/>
              <a:buNone/>
              <a:defRPr sz="1800">
                <a:solidFill>
                  <a:schemeClr val="accent2"/>
                </a:solidFill>
              </a:defRPr>
            </a:lvl4pPr>
            <a:lvl5pPr lvl="4" algn="ctr" rtl="0">
              <a:spcBef>
                <a:spcPts val="0"/>
              </a:spcBef>
              <a:spcAft>
                <a:spcPts val="0"/>
              </a:spcAft>
              <a:buClr>
                <a:schemeClr val="accent2"/>
              </a:buClr>
              <a:buSzPts val="1800"/>
              <a:buNone/>
              <a:defRPr sz="1800">
                <a:solidFill>
                  <a:schemeClr val="accent2"/>
                </a:solidFill>
              </a:defRPr>
            </a:lvl5pPr>
            <a:lvl6pPr lvl="5" algn="ctr" rtl="0">
              <a:spcBef>
                <a:spcPts val="0"/>
              </a:spcBef>
              <a:spcAft>
                <a:spcPts val="0"/>
              </a:spcAft>
              <a:buClr>
                <a:schemeClr val="accent2"/>
              </a:buClr>
              <a:buSzPts val="1800"/>
              <a:buNone/>
              <a:defRPr sz="1800">
                <a:solidFill>
                  <a:schemeClr val="accent2"/>
                </a:solidFill>
              </a:defRPr>
            </a:lvl6pPr>
            <a:lvl7pPr lvl="6" algn="ctr" rtl="0">
              <a:spcBef>
                <a:spcPts val="0"/>
              </a:spcBef>
              <a:spcAft>
                <a:spcPts val="0"/>
              </a:spcAft>
              <a:buClr>
                <a:schemeClr val="accent2"/>
              </a:buClr>
              <a:buSzPts val="1800"/>
              <a:buNone/>
              <a:defRPr sz="1800">
                <a:solidFill>
                  <a:schemeClr val="accent2"/>
                </a:solidFill>
              </a:defRPr>
            </a:lvl7pPr>
            <a:lvl8pPr lvl="7" algn="ctr" rtl="0">
              <a:spcBef>
                <a:spcPts val="0"/>
              </a:spcBef>
              <a:spcAft>
                <a:spcPts val="0"/>
              </a:spcAft>
              <a:buClr>
                <a:schemeClr val="accent2"/>
              </a:buClr>
              <a:buSzPts val="1800"/>
              <a:buNone/>
              <a:defRPr sz="1800">
                <a:solidFill>
                  <a:schemeClr val="accent2"/>
                </a:solidFill>
              </a:defRPr>
            </a:lvl8pPr>
            <a:lvl9pPr lvl="8" algn="ctr" rtl="0">
              <a:spcBef>
                <a:spcPts val="0"/>
              </a:spcBef>
              <a:spcAft>
                <a:spcPts val="0"/>
              </a:spcAft>
              <a:buClr>
                <a:schemeClr val="accent2"/>
              </a:buClr>
              <a:buSzPts val="1800"/>
              <a:buNone/>
              <a:defRPr sz="1800">
                <a:solidFill>
                  <a:schemeClr val="accent2"/>
                </a:solidFill>
              </a:defRPr>
            </a:lvl9pPr>
          </a:lstStyle>
          <a:p>
            <a:r>
              <a:t>xx%</a:t>
            </a:r>
          </a:p>
        </p:txBody>
      </p:sp>
      <p:grpSp>
        <p:nvGrpSpPr>
          <p:cNvPr id="119" name="Google Shape;119;p18"/>
          <p:cNvGrpSpPr/>
          <p:nvPr/>
        </p:nvGrpSpPr>
        <p:grpSpPr>
          <a:xfrm>
            <a:off x="-677601" y="2514273"/>
            <a:ext cx="3333432" cy="4500741"/>
            <a:chOff x="-677601" y="2514273"/>
            <a:chExt cx="3333432" cy="4500741"/>
          </a:xfrm>
        </p:grpSpPr>
        <p:sp>
          <p:nvSpPr>
            <p:cNvPr id="120" name="Google Shape;120;p18"/>
            <p:cNvSpPr/>
            <p:nvPr/>
          </p:nvSpPr>
          <p:spPr>
            <a:xfrm rot="4827519">
              <a:off x="-1066830" y="3420120"/>
              <a:ext cx="4111890" cy="2689048"/>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8"/>
            <p:cNvSpPr/>
            <p:nvPr/>
          </p:nvSpPr>
          <p:spPr>
            <a:xfrm>
              <a:off x="321800" y="3192562"/>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18"/>
          <p:cNvGrpSpPr/>
          <p:nvPr/>
        </p:nvGrpSpPr>
        <p:grpSpPr>
          <a:xfrm>
            <a:off x="4644502" y="-2506605"/>
            <a:ext cx="5883162" cy="6756946"/>
            <a:chOff x="4644502" y="-2506605"/>
            <a:chExt cx="5883162" cy="6756946"/>
          </a:xfrm>
        </p:grpSpPr>
        <p:sp>
          <p:nvSpPr>
            <p:cNvPr id="123" name="Google Shape;123;p18"/>
            <p:cNvSpPr/>
            <p:nvPr/>
          </p:nvSpPr>
          <p:spPr>
            <a:xfrm rot="3426117" flipH="1">
              <a:off x="4563848" y="-676442"/>
              <a:ext cx="6044471" cy="3096621"/>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8"/>
            <p:cNvSpPr/>
            <p:nvPr/>
          </p:nvSpPr>
          <p:spPr>
            <a:xfrm flipH="1">
              <a:off x="8213475" y="8199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CUSTOM_8">
    <p:spTree>
      <p:nvGrpSpPr>
        <p:cNvPr id="1" name="Shape 125"/>
        <p:cNvGrpSpPr/>
        <p:nvPr/>
      </p:nvGrpSpPr>
      <p:grpSpPr>
        <a:xfrm>
          <a:off x="0" y="0"/>
          <a:ext cx="0" cy="0"/>
          <a:chOff x="0" y="0"/>
          <a:chExt cx="0" cy="0"/>
        </a:xfrm>
      </p:grpSpPr>
      <p:sp>
        <p:nvSpPr>
          <p:cNvPr id="126" name="Google Shape;126;p1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127" name="Google Shape;127;p19"/>
          <p:cNvGrpSpPr/>
          <p:nvPr/>
        </p:nvGrpSpPr>
        <p:grpSpPr>
          <a:xfrm>
            <a:off x="4344843" y="-1419655"/>
            <a:ext cx="6218719" cy="3452042"/>
            <a:chOff x="4344843" y="-1419655"/>
            <a:chExt cx="6218719" cy="3452042"/>
          </a:xfrm>
        </p:grpSpPr>
        <p:sp>
          <p:nvSpPr>
            <p:cNvPr id="128" name="Google Shape;128;p19"/>
            <p:cNvSpPr/>
            <p:nvPr/>
          </p:nvSpPr>
          <p:spPr>
            <a:xfrm rot="205419">
              <a:off x="4431899" y="-1241930"/>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9"/>
            <p:cNvSpPr/>
            <p:nvPr/>
          </p:nvSpPr>
          <p:spPr>
            <a:xfrm>
              <a:off x="8166825" y="5186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 name="Google Shape;130;p19"/>
          <p:cNvSpPr/>
          <p:nvPr/>
        </p:nvSpPr>
        <p:spPr>
          <a:xfrm rot="-2700000">
            <a:off x="-1181187" y="778870"/>
            <a:ext cx="2561068" cy="86442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 name="Google Shape;131;p19"/>
          <p:cNvGrpSpPr/>
          <p:nvPr/>
        </p:nvGrpSpPr>
        <p:grpSpPr>
          <a:xfrm>
            <a:off x="-1567112" y="2466593"/>
            <a:ext cx="4304632" cy="4892907"/>
            <a:chOff x="-1206750" y="1676568"/>
            <a:chExt cx="4304632" cy="4892907"/>
          </a:xfrm>
        </p:grpSpPr>
        <p:sp>
          <p:nvSpPr>
            <p:cNvPr id="132" name="Google Shape;132;p19"/>
            <p:cNvSpPr/>
            <p:nvPr/>
          </p:nvSpPr>
          <p:spPr>
            <a:xfrm rot="-7080039">
              <a:off x="-1110331" y="2778529"/>
              <a:ext cx="4111795" cy="2688986"/>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9"/>
            <p:cNvSpPr/>
            <p:nvPr/>
          </p:nvSpPr>
          <p:spPr>
            <a:xfrm flipH="1">
              <a:off x="500750" y="3275762"/>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_13">
    <p:spTree>
      <p:nvGrpSpPr>
        <p:cNvPr id="1" name="Shape 134"/>
        <p:cNvGrpSpPr/>
        <p:nvPr/>
      </p:nvGrpSpPr>
      <p:grpSpPr>
        <a:xfrm>
          <a:off x="0" y="0"/>
          <a:ext cx="0" cy="0"/>
          <a:chOff x="0" y="0"/>
          <a:chExt cx="0" cy="0"/>
        </a:xfrm>
      </p:grpSpPr>
      <p:sp>
        <p:nvSpPr>
          <p:cNvPr id="135" name="Google Shape;135;p2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136" name="Google Shape;136;p20"/>
          <p:cNvGrpSpPr/>
          <p:nvPr/>
        </p:nvGrpSpPr>
        <p:grpSpPr>
          <a:xfrm>
            <a:off x="-1488432" y="-1378680"/>
            <a:ext cx="6218719" cy="3452042"/>
            <a:chOff x="-1488432" y="-1378680"/>
            <a:chExt cx="6218719" cy="3452042"/>
          </a:xfrm>
        </p:grpSpPr>
        <p:sp>
          <p:nvSpPr>
            <p:cNvPr id="137" name="Google Shape;137;p20"/>
            <p:cNvSpPr/>
            <p:nvPr/>
          </p:nvSpPr>
          <p:spPr>
            <a:xfrm rot="-205419" flipH="1">
              <a:off x="-1401376" y="-120095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0"/>
            <p:cNvSpPr/>
            <p:nvPr/>
          </p:nvSpPr>
          <p:spPr>
            <a:xfrm>
              <a:off x="385075" y="4396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20"/>
          <p:cNvGrpSpPr/>
          <p:nvPr/>
        </p:nvGrpSpPr>
        <p:grpSpPr>
          <a:xfrm>
            <a:off x="5977623" y="2634740"/>
            <a:ext cx="4825163" cy="4049364"/>
            <a:chOff x="5977623" y="2634740"/>
            <a:chExt cx="4825163" cy="4049364"/>
          </a:xfrm>
        </p:grpSpPr>
        <p:sp>
          <p:nvSpPr>
            <p:cNvPr id="140" name="Google Shape;140;p20"/>
            <p:cNvSpPr/>
            <p:nvPr/>
          </p:nvSpPr>
          <p:spPr>
            <a:xfrm rot="9460646">
              <a:off x="6334233" y="3314881"/>
              <a:ext cx="4111943" cy="268908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0"/>
            <p:cNvSpPr/>
            <p:nvPr/>
          </p:nvSpPr>
          <p:spPr>
            <a:xfrm>
              <a:off x="7761525" y="42833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20"/>
          <p:cNvSpPr/>
          <p:nvPr/>
        </p:nvSpPr>
        <p:spPr>
          <a:xfrm rot="-3445614">
            <a:off x="-1156363" y="2438457"/>
            <a:ext cx="2561052" cy="864421"/>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3">
  <p:cSld name="CUSTOM_18">
    <p:spTree>
      <p:nvGrpSpPr>
        <p:cNvPr id="1" name="Shape 143"/>
        <p:cNvGrpSpPr/>
        <p:nvPr/>
      </p:nvGrpSpPr>
      <p:grpSpPr>
        <a:xfrm>
          <a:off x="0" y="0"/>
          <a:ext cx="0" cy="0"/>
          <a:chOff x="0" y="0"/>
          <a:chExt cx="0" cy="0"/>
        </a:xfrm>
      </p:grpSpPr>
      <p:sp>
        <p:nvSpPr>
          <p:cNvPr id="144" name="Google Shape;144;p2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145" name="Google Shape;145;p21"/>
          <p:cNvGrpSpPr/>
          <p:nvPr/>
        </p:nvGrpSpPr>
        <p:grpSpPr>
          <a:xfrm>
            <a:off x="5910448" y="2068418"/>
            <a:ext cx="4526446" cy="4912661"/>
            <a:chOff x="5910448" y="2068418"/>
            <a:chExt cx="4526446" cy="4912661"/>
          </a:xfrm>
        </p:grpSpPr>
        <p:sp>
          <p:nvSpPr>
            <p:cNvPr id="146" name="Google Shape;146;p21"/>
            <p:cNvSpPr/>
            <p:nvPr/>
          </p:nvSpPr>
          <p:spPr>
            <a:xfrm rot="-3363953" flipH="1">
              <a:off x="6117736" y="3180231"/>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1"/>
            <p:cNvSpPr/>
            <p:nvPr/>
          </p:nvSpPr>
          <p:spPr>
            <a:xfrm>
              <a:off x="6393750" y="43984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subTitle" idx="1"/>
          </p:nvPr>
        </p:nvSpPr>
        <p:spPr>
          <a:xfrm flipH="1">
            <a:off x="713100" y="3488688"/>
            <a:ext cx="5640000" cy="4551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1400"/>
              <a:buNone/>
              <a:defRPr sz="1700">
                <a:solidFill>
                  <a:schemeClr val="dk1"/>
                </a:solidFill>
                <a:latin typeface="Montserrat Medium"/>
                <a:ea typeface="Montserrat Medium"/>
                <a:cs typeface="Montserrat Medium"/>
                <a:sym typeface="Montserrat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 name="Google Shape;15;p3"/>
          <p:cNvSpPr txBox="1">
            <a:spLocks noGrp="1"/>
          </p:cNvSpPr>
          <p:nvPr>
            <p:ph type="title"/>
          </p:nvPr>
        </p:nvSpPr>
        <p:spPr>
          <a:xfrm flipH="1">
            <a:off x="713250" y="2388594"/>
            <a:ext cx="5077800" cy="9261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400">
                <a:latin typeface="Black Han Sans"/>
                <a:ea typeface="Black Han Sans"/>
                <a:cs typeface="Black Han Sans"/>
                <a:sym typeface="Black Han Sans"/>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16" name="Google Shape;16;p3"/>
          <p:cNvSpPr txBox="1">
            <a:spLocks noGrp="1"/>
          </p:cNvSpPr>
          <p:nvPr>
            <p:ph type="title" idx="2" hasCustomPrompt="1"/>
          </p:nvPr>
        </p:nvSpPr>
        <p:spPr>
          <a:xfrm flipH="1">
            <a:off x="713225" y="1199700"/>
            <a:ext cx="1851300" cy="1014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8900"/>
              <a:buNone/>
              <a:defRPr sz="7100">
                <a:solidFill>
                  <a:schemeClr val="accent4"/>
                </a:solidFill>
                <a:latin typeface="Black Han Sans"/>
                <a:ea typeface="Black Han Sans"/>
                <a:cs typeface="Black Han Sans"/>
                <a:sym typeface="Black Han Sans"/>
              </a:defRPr>
            </a:lvl1pPr>
            <a:lvl2pPr lvl="1" rtl="0">
              <a:spcBef>
                <a:spcPts val="0"/>
              </a:spcBef>
              <a:spcAft>
                <a:spcPts val="0"/>
              </a:spcAft>
              <a:buSzPts val="8900"/>
              <a:buNone/>
              <a:defRPr sz="8900"/>
            </a:lvl2pPr>
            <a:lvl3pPr lvl="2" rtl="0">
              <a:spcBef>
                <a:spcPts val="0"/>
              </a:spcBef>
              <a:spcAft>
                <a:spcPts val="0"/>
              </a:spcAft>
              <a:buSzPts val="8900"/>
              <a:buNone/>
              <a:defRPr sz="8900"/>
            </a:lvl3pPr>
            <a:lvl4pPr lvl="3" rtl="0">
              <a:spcBef>
                <a:spcPts val="0"/>
              </a:spcBef>
              <a:spcAft>
                <a:spcPts val="0"/>
              </a:spcAft>
              <a:buSzPts val="8900"/>
              <a:buNone/>
              <a:defRPr sz="8900"/>
            </a:lvl4pPr>
            <a:lvl5pPr lvl="4" rtl="0">
              <a:spcBef>
                <a:spcPts val="0"/>
              </a:spcBef>
              <a:spcAft>
                <a:spcPts val="0"/>
              </a:spcAft>
              <a:buSzPts val="8900"/>
              <a:buNone/>
              <a:defRPr sz="8900"/>
            </a:lvl5pPr>
            <a:lvl6pPr lvl="5" rtl="0">
              <a:spcBef>
                <a:spcPts val="0"/>
              </a:spcBef>
              <a:spcAft>
                <a:spcPts val="0"/>
              </a:spcAft>
              <a:buSzPts val="8900"/>
              <a:buNone/>
              <a:defRPr sz="8900"/>
            </a:lvl6pPr>
            <a:lvl7pPr lvl="6" rtl="0">
              <a:spcBef>
                <a:spcPts val="0"/>
              </a:spcBef>
              <a:spcAft>
                <a:spcPts val="0"/>
              </a:spcAft>
              <a:buSzPts val="8900"/>
              <a:buNone/>
              <a:defRPr sz="8900"/>
            </a:lvl7pPr>
            <a:lvl8pPr lvl="7" rtl="0">
              <a:spcBef>
                <a:spcPts val="0"/>
              </a:spcBef>
              <a:spcAft>
                <a:spcPts val="0"/>
              </a:spcAft>
              <a:buSzPts val="8900"/>
              <a:buNone/>
              <a:defRPr sz="8900"/>
            </a:lvl8pPr>
            <a:lvl9pPr lvl="8" rtl="0">
              <a:spcBef>
                <a:spcPts val="0"/>
              </a:spcBef>
              <a:spcAft>
                <a:spcPts val="0"/>
              </a:spcAft>
              <a:buSzPts val="8900"/>
              <a:buNone/>
              <a:defRPr sz="8900"/>
            </a:lvl9pPr>
          </a:lstStyle>
          <a:p>
            <a:r>
              <a:t>xx%</a:t>
            </a:r>
          </a:p>
        </p:txBody>
      </p:sp>
      <p:sp>
        <p:nvSpPr>
          <p:cNvPr id="17" name="Google Shape;17;p3"/>
          <p:cNvSpPr/>
          <p:nvPr/>
        </p:nvSpPr>
        <p:spPr>
          <a:xfrm rot="9775613" flipH="1">
            <a:off x="1730750" y="4671798"/>
            <a:ext cx="2561191" cy="86446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rot="-10151559">
            <a:off x="7911512" y="729347"/>
            <a:ext cx="1744768" cy="1161923"/>
          </a:xfrm>
          <a:custGeom>
            <a:avLst/>
            <a:gdLst/>
            <a:ahLst/>
            <a:cxnLst/>
            <a:rect l="l" t="t" r="r" b="b"/>
            <a:pathLst>
              <a:path w="20838" h="13877" extrusionOk="0">
                <a:moveTo>
                  <a:pt x="3161" y="0"/>
                </a:moveTo>
                <a:cubicBezTo>
                  <a:pt x="2799" y="0"/>
                  <a:pt x="2440" y="66"/>
                  <a:pt x="2097" y="212"/>
                </a:cubicBezTo>
                <a:cubicBezTo>
                  <a:pt x="274" y="1032"/>
                  <a:pt x="0" y="3525"/>
                  <a:pt x="578" y="5440"/>
                </a:cubicBezTo>
                <a:cubicBezTo>
                  <a:pt x="1368" y="8054"/>
                  <a:pt x="3313" y="10303"/>
                  <a:pt x="5684" y="11671"/>
                </a:cubicBezTo>
                <a:cubicBezTo>
                  <a:pt x="6762" y="12274"/>
                  <a:pt x="12280" y="13877"/>
                  <a:pt x="16251" y="13877"/>
                </a:cubicBezTo>
                <a:cubicBezTo>
                  <a:pt x="18884" y="13877"/>
                  <a:pt x="20838" y="13172"/>
                  <a:pt x="20365" y="11002"/>
                </a:cubicBezTo>
                <a:cubicBezTo>
                  <a:pt x="20061" y="9634"/>
                  <a:pt x="19058" y="8479"/>
                  <a:pt x="17782" y="7932"/>
                </a:cubicBezTo>
                <a:cubicBezTo>
                  <a:pt x="17272" y="7731"/>
                  <a:pt x="16726" y="7631"/>
                  <a:pt x="16182" y="7631"/>
                </a:cubicBezTo>
                <a:cubicBezTo>
                  <a:pt x="15331" y="7631"/>
                  <a:pt x="14486" y="7875"/>
                  <a:pt x="13800" y="8358"/>
                </a:cubicBezTo>
                <a:cubicBezTo>
                  <a:pt x="13952" y="7111"/>
                  <a:pt x="13891" y="5774"/>
                  <a:pt x="13405" y="4589"/>
                </a:cubicBezTo>
                <a:cubicBezTo>
                  <a:pt x="12918" y="3403"/>
                  <a:pt x="11854" y="2430"/>
                  <a:pt x="10608" y="2278"/>
                </a:cubicBezTo>
                <a:cubicBezTo>
                  <a:pt x="10517" y="2268"/>
                  <a:pt x="10426" y="2262"/>
                  <a:pt x="10334" y="2262"/>
                </a:cubicBezTo>
                <a:cubicBezTo>
                  <a:pt x="9139" y="2262"/>
                  <a:pt x="7929" y="3158"/>
                  <a:pt x="7873" y="4315"/>
                </a:cubicBezTo>
                <a:cubicBezTo>
                  <a:pt x="7295" y="3160"/>
                  <a:pt x="6718" y="1944"/>
                  <a:pt x="5745" y="1063"/>
                </a:cubicBezTo>
                <a:cubicBezTo>
                  <a:pt x="5024" y="429"/>
                  <a:pt x="4084" y="0"/>
                  <a:pt x="3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3"/>
          <p:cNvGrpSpPr/>
          <p:nvPr/>
        </p:nvGrpSpPr>
        <p:grpSpPr>
          <a:xfrm>
            <a:off x="4998151" y="1667316"/>
            <a:ext cx="4635859" cy="5165599"/>
            <a:chOff x="4998151" y="1667316"/>
            <a:chExt cx="4635859" cy="5165599"/>
          </a:xfrm>
        </p:grpSpPr>
        <p:sp>
          <p:nvSpPr>
            <p:cNvPr id="20" name="Google Shape;20;p3"/>
            <p:cNvSpPr/>
            <p:nvPr/>
          </p:nvSpPr>
          <p:spPr>
            <a:xfrm rot="7403977">
              <a:off x="5081579" y="2947019"/>
              <a:ext cx="4469004" cy="26061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flipH="1">
              <a:off x="5566450" y="4386600"/>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4">
  <p:cSld name="CUSTOM_19">
    <p:spTree>
      <p:nvGrpSpPr>
        <p:cNvPr id="1" name="Shape 148"/>
        <p:cNvGrpSpPr/>
        <p:nvPr/>
      </p:nvGrpSpPr>
      <p:grpSpPr>
        <a:xfrm>
          <a:off x="0" y="0"/>
          <a:ext cx="0" cy="0"/>
          <a:chOff x="0" y="0"/>
          <a:chExt cx="0" cy="0"/>
        </a:xfrm>
      </p:grpSpPr>
      <p:sp>
        <p:nvSpPr>
          <p:cNvPr id="149" name="Google Shape;149;p2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150" name="Google Shape;150;p22"/>
          <p:cNvGrpSpPr/>
          <p:nvPr/>
        </p:nvGrpSpPr>
        <p:grpSpPr>
          <a:xfrm>
            <a:off x="-1548573" y="1411174"/>
            <a:ext cx="6550911" cy="6363964"/>
            <a:chOff x="-1548573" y="1411174"/>
            <a:chExt cx="6550911" cy="6363964"/>
          </a:xfrm>
        </p:grpSpPr>
        <p:sp>
          <p:nvSpPr>
            <p:cNvPr id="151" name="Google Shape;151;p22"/>
            <p:cNvSpPr/>
            <p:nvPr/>
          </p:nvSpPr>
          <p:spPr>
            <a:xfrm rot="-8254221" flipH="1">
              <a:off x="-1295505" y="3044847"/>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424550" y="41756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 name="Google Shape;153;p22"/>
          <p:cNvSpPr/>
          <p:nvPr/>
        </p:nvSpPr>
        <p:spPr>
          <a:xfrm rot="-1309329" flipH="1">
            <a:off x="21163" y="-282088"/>
            <a:ext cx="2561161" cy="864457"/>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rot="7725014" flipH="1">
            <a:off x="7150205" y="4679823"/>
            <a:ext cx="2561145" cy="86445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55"/>
        <p:cNvGrpSpPr/>
        <p:nvPr/>
      </p:nvGrpSpPr>
      <p:grpSpPr>
        <a:xfrm>
          <a:off x="0" y="0"/>
          <a:ext cx="0" cy="0"/>
          <a:chOff x="0" y="0"/>
          <a:chExt cx="0" cy="0"/>
        </a:xfrm>
      </p:grpSpPr>
      <p:sp>
        <p:nvSpPr>
          <p:cNvPr id="156" name="Google Shape;156;p23"/>
          <p:cNvSpPr txBox="1">
            <a:spLocks noGrp="1"/>
          </p:cNvSpPr>
          <p:nvPr>
            <p:ph type="title"/>
          </p:nvPr>
        </p:nvSpPr>
        <p:spPr>
          <a:xfrm flipH="1">
            <a:off x="3496075" y="1390800"/>
            <a:ext cx="4934700" cy="156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10300">
                <a:solidFill>
                  <a:schemeClr val="lt2"/>
                </a:solidFill>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57" name="Google Shape;157;p23"/>
          <p:cNvSpPr txBox="1">
            <a:spLocks noGrp="1"/>
          </p:cNvSpPr>
          <p:nvPr>
            <p:ph type="subTitle" idx="1"/>
          </p:nvPr>
        </p:nvSpPr>
        <p:spPr>
          <a:xfrm flipH="1">
            <a:off x="3997375" y="2778600"/>
            <a:ext cx="4433400" cy="974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700">
                <a:solidFill>
                  <a:schemeClr val="dk1"/>
                </a:solidFill>
                <a:latin typeface="Montserrat Medium"/>
                <a:ea typeface="Montserrat Medium"/>
                <a:cs typeface="Montserrat Medium"/>
                <a:sym typeface="Montserrat Medium"/>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8" name="Google Shape;158;p23"/>
          <p:cNvSpPr/>
          <p:nvPr/>
        </p:nvSpPr>
        <p:spPr>
          <a:xfrm>
            <a:off x="503825" y="4408613"/>
            <a:ext cx="1744766" cy="1161921"/>
          </a:xfrm>
          <a:custGeom>
            <a:avLst/>
            <a:gdLst/>
            <a:ahLst/>
            <a:cxnLst/>
            <a:rect l="l" t="t" r="r" b="b"/>
            <a:pathLst>
              <a:path w="20838" h="13877" extrusionOk="0">
                <a:moveTo>
                  <a:pt x="3161" y="0"/>
                </a:moveTo>
                <a:cubicBezTo>
                  <a:pt x="2799" y="0"/>
                  <a:pt x="2440" y="66"/>
                  <a:pt x="2097" y="212"/>
                </a:cubicBezTo>
                <a:cubicBezTo>
                  <a:pt x="274" y="1032"/>
                  <a:pt x="0" y="3525"/>
                  <a:pt x="578" y="5440"/>
                </a:cubicBezTo>
                <a:cubicBezTo>
                  <a:pt x="1368" y="8054"/>
                  <a:pt x="3313" y="10303"/>
                  <a:pt x="5684" y="11671"/>
                </a:cubicBezTo>
                <a:cubicBezTo>
                  <a:pt x="6762" y="12274"/>
                  <a:pt x="12280" y="13877"/>
                  <a:pt x="16251" y="13877"/>
                </a:cubicBezTo>
                <a:cubicBezTo>
                  <a:pt x="18884" y="13877"/>
                  <a:pt x="20838" y="13172"/>
                  <a:pt x="20365" y="11002"/>
                </a:cubicBezTo>
                <a:cubicBezTo>
                  <a:pt x="20061" y="9634"/>
                  <a:pt x="19058" y="8479"/>
                  <a:pt x="17782" y="7932"/>
                </a:cubicBezTo>
                <a:cubicBezTo>
                  <a:pt x="17272" y="7731"/>
                  <a:pt x="16726" y="7631"/>
                  <a:pt x="16182" y="7631"/>
                </a:cubicBezTo>
                <a:cubicBezTo>
                  <a:pt x="15331" y="7631"/>
                  <a:pt x="14486" y="7875"/>
                  <a:pt x="13800" y="8358"/>
                </a:cubicBezTo>
                <a:cubicBezTo>
                  <a:pt x="13952" y="7111"/>
                  <a:pt x="13891" y="5774"/>
                  <a:pt x="13405" y="4589"/>
                </a:cubicBezTo>
                <a:cubicBezTo>
                  <a:pt x="12918" y="3403"/>
                  <a:pt x="11854" y="2430"/>
                  <a:pt x="10608" y="2278"/>
                </a:cubicBezTo>
                <a:cubicBezTo>
                  <a:pt x="10517" y="2268"/>
                  <a:pt x="10426" y="2262"/>
                  <a:pt x="10334" y="2262"/>
                </a:cubicBezTo>
                <a:cubicBezTo>
                  <a:pt x="9139" y="2262"/>
                  <a:pt x="7929" y="3158"/>
                  <a:pt x="7873" y="4315"/>
                </a:cubicBezTo>
                <a:cubicBezTo>
                  <a:pt x="7295" y="3160"/>
                  <a:pt x="6718" y="1944"/>
                  <a:pt x="5745" y="1063"/>
                </a:cubicBezTo>
                <a:cubicBezTo>
                  <a:pt x="5024" y="429"/>
                  <a:pt x="4084" y="0"/>
                  <a:pt x="3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159"/>
        <p:cNvGrpSpPr/>
        <p:nvPr/>
      </p:nvGrpSpPr>
      <p:grpSpPr>
        <a:xfrm>
          <a:off x="0" y="0"/>
          <a:ext cx="0" cy="0"/>
          <a:chOff x="0" y="0"/>
          <a:chExt cx="0" cy="0"/>
        </a:xfrm>
      </p:grpSpPr>
      <p:sp>
        <p:nvSpPr>
          <p:cNvPr id="160" name="Google Shape;160;p2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61" name="Google Shape;161;p24"/>
          <p:cNvSpPr txBox="1">
            <a:spLocks noGrp="1"/>
          </p:cNvSpPr>
          <p:nvPr>
            <p:ph type="body" idx="1"/>
          </p:nvPr>
        </p:nvSpPr>
        <p:spPr>
          <a:xfrm>
            <a:off x="4126675" y="1706563"/>
            <a:ext cx="4304100" cy="21300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accent4"/>
              </a:buClr>
              <a:buSzPts val="1600"/>
              <a:buFont typeface="Nunito Light"/>
              <a:buChar char="●"/>
              <a:defRPr/>
            </a:lvl1pPr>
            <a:lvl2pPr marL="914400" lvl="1" indent="-330200">
              <a:spcBef>
                <a:spcPts val="0"/>
              </a:spcBef>
              <a:spcAft>
                <a:spcPts val="0"/>
              </a:spcAft>
              <a:buSzPts val="1600"/>
              <a:buFont typeface="Nunito Light"/>
              <a:buChar char="○"/>
              <a:defRPr/>
            </a:lvl2pPr>
            <a:lvl3pPr marL="1371600" lvl="2" indent="-323850">
              <a:spcBef>
                <a:spcPts val="0"/>
              </a:spcBef>
              <a:spcAft>
                <a:spcPts val="0"/>
              </a:spcAft>
              <a:buSzPts val="1500"/>
              <a:buFont typeface="Nunito Light"/>
              <a:buChar char="■"/>
              <a:defRPr/>
            </a:lvl3pPr>
            <a:lvl4pPr marL="1828800" lvl="3" indent="-323850">
              <a:spcBef>
                <a:spcPts val="0"/>
              </a:spcBef>
              <a:spcAft>
                <a:spcPts val="0"/>
              </a:spcAft>
              <a:buSzPts val="1500"/>
              <a:buFont typeface="Nunito Light"/>
              <a:buChar char="●"/>
              <a:defRPr/>
            </a:lvl4pPr>
            <a:lvl5pPr marL="2286000" lvl="4" indent="-317500">
              <a:spcBef>
                <a:spcPts val="0"/>
              </a:spcBef>
              <a:spcAft>
                <a:spcPts val="0"/>
              </a:spcAft>
              <a:buSzPts val="1400"/>
              <a:buFont typeface="Nunito Light"/>
              <a:buChar char="○"/>
              <a:defRPr/>
            </a:lvl5pPr>
            <a:lvl6pPr marL="2743200" lvl="5" indent="-317500">
              <a:spcBef>
                <a:spcPts val="0"/>
              </a:spcBef>
              <a:spcAft>
                <a:spcPts val="0"/>
              </a:spcAft>
              <a:buSzPts val="1400"/>
              <a:buFont typeface="Nunito Light"/>
              <a:buChar char="■"/>
              <a:defRPr/>
            </a:lvl6pPr>
            <a:lvl7pPr marL="3200400" lvl="6" indent="-311150">
              <a:spcBef>
                <a:spcPts val="0"/>
              </a:spcBef>
              <a:spcAft>
                <a:spcPts val="0"/>
              </a:spcAft>
              <a:buSzPts val="1300"/>
              <a:buFont typeface="Nunito Light"/>
              <a:buChar char="●"/>
              <a:defRPr/>
            </a:lvl7pPr>
            <a:lvl8pPr marL="3657600" lvl="7" indent="-311150">
              <a:spcBef>
                <a:spcPts val="0"/>
              </a:spcBef>
              <a:spcAft>
                <a:spcPts val="0"/>
              </a:spcAft>
              <a:buSzPts val="1300"/>
              <a:buFont typeface="Nunito Light"/>
              <a:buChar char="○"/>
              <a:defRPr/>
            </a:lvl8pPr>
            <a:lvl9pPr marL="4114800" lvl="8" indent="-317500">
              <a:spcBef>
                <a:spcPts val="0"/>
              </a:spcBef>
              <a:spcAft>
                <a:spcPts val="0"/>
              </a:spcAft>
              <a:buSzPts val="1400"/>
              <a:buFont typeface="Nunito Light"/>
              <a:buChar char="■"/>
              <a:defRPr/>
            </a:lvl9pPr>
          </a:lstStyle>
          <a:p>
            <a:endParaRPr/>
          </a:p>
        </p:txBody>
      </p:sp>
      <p:sp>
        <p:nvSpPr>
          <p:cNvPr id="162" name="Google Shape;162;p24"/>
          <p:cNvSpPr/>
          <p:nvPr/>
        </p:nvSpPr>
        <p:spPr>
          <a:xfrm rot="-1739782">
            <a:off x="-1590403" y="849808"/>
            <a:ext cx="2561101" cy="864437"/>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15">
    <p:spTree>
      <p:nvGrpSpPr>
        <p:cNvPr id="1" name="Shape 163"/>
        <p:cNvGrpSpPr/>
        <p:nvPr/>
      </p:nvGrpSpPr>
      <p:grpSpPr>
        <a:xfrm>
          <a:off x="0" y="0"/>
          <a:ext cx="0" cy="0"/>
          <a:chOff x="0" y="0"/>
          <a:chExt cx="0" cy="0"/>
        </a:xfrm>
      </p:grpSpPr>
      <p:sp>
        <p:nvSpPr>
          <p:cNvPr id="164" name="Google Shape;164;p25"/>
          <p:cNvSpPr txBox="1">
            <a:spLocks noGrp="1"/>
          </p:cNvSpPr>
          <p:nvPr>
            <p:ph type="title"/>
          </p:nvPr>
        </p:nvSpPr>
        <p:spPr>
          <a:xfrm>
            <a:off x="713225" y="1307638"/>
            <a:ext cx="3394200" cy="1290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solidFill>
                  <a:schemeClr val="l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65" name="Google Shape;165;p25"/>
          <p:cNvSpPr txBox="1">
            <a:spLocks noGrp="1"/>
          </p:cNvSpPr>
          <p:nvPr>
            <p:ph type="subTitle" idx="1"/>
          </p:nvPr>
        </p:nvSpPr>
        <p:spPr>
          <a:xfrm>
            <a:off x="713225" y="2544963"/>
            <a:ext cx="3394200" cy="12909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7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66" name="Google Shape;166;p25"/>
          <p:cNvGrpSpPr/>
          <p:nvPr/>
        </p:nvGrpSpPr>
        <p:grpSpPr>
          <a:xfrm>
            <a:off x="4273877" y="1260474"/>
            <a:ext cx="6550911" cy="6363964"/>
            <a:chOff x="4273877" y="1260474"/>
            <a:chExt cx="6550911" cy="6363964"/>
          </a:xfrm>
        </p:grpSpPr>
        <p:sp>
          <p:nvSpPr>
            <p:cNvPr id="167" name="Google Shape;167;p25"/>
            <p:cNvSpPr/>
            <p:nvPr/>
          </p:nvSpPr>
          <p:spPr>
            <a:xfrm rot="8254221">
              <a:off x="4526945" y="2894147"/>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5"/>
            <p:cNvSpPr/>
            <p:nvPr/>
          </p:nvSpPr>
          <p:spPr>
            <a:xfrm flipH="1">
              <a:off x="5291388" y="42972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69;p25"/>
          <p:cNvGrpSpPr/>
          <p:nvPr/>
        </p:nvGrpSpPr>
        <p:grpSpPr>
          <a:xfrm>
            <a:off x="-315889" y="-1170484"/>
            <a:ext cx="4281696" cy="2956609"/>
            <a:chOff x="-315889" y="-1170484"/>
            <a:chExt cx="4281696" cy="2956609"/>
          </a:xfrm>
        </p:grpSpPr>
        <p:sp>
          <p:nvSpPr>
            <p:cNvPr id="170" name="Google Shape;170;p25"/>
            <p:cNvSpPr/>
            <p:nvPr/>
          </p:nvSpPr>
          <p:spPr>
            <a:xfrm rot="228798">
              <a:off x="-231021" y="-1036726"/>
              <a:ext cx="4111960" cy="268909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5"/>
            <p:cNvSpPr/>
            <p:nvPr/>
          </p:nvSpPr>
          <p:spPr>
            <a:xfrm>
              <a:off x="1801650" y="2081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 name="Google Shape;172;p25"/>
          <p:cNvSpPr/>
          <p:nvPr/>
        </p:nvSpPr>
        <p:spPr>
          <a:xfrm rot="1202316" flipH="1">
            <a:off x="7271351" y="142212"/>
            <a:ext cx="2561055" cy="86442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5"/>
          <p:cNvSpPr/>
          <p:nvPr/>
        </p:nvSpPr>
        <p:spPr>
          <a:xfrm rot="-1083063">
            <a:off x="546081" y="4453007"/>
            <a:ext cx="2561107" cy="864439"/>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74"/>
        <p:cNvGrpSpPr/>
        <p:nvPr/>
      </p:nvGrpSpPr>
      <p:grpSpPr>
        <a:xfrm>
          <a:off x="0" y="0"/>
          <a:ext cx="0" cy="0"/>
          <a:chOff x="0" y="0"/>
          <a:chExt cx="0" cy="0"/>
        </a:xfrm>
      </p:grpSpPr>
      <p:sp>
        <p:nvSpPr>
          <p:cNvPr id="175" name="Google Shape;175;p26"/>
          <p:cNvSpPr txBox="1">
            <a:spLocks noGrp="1"/>
          </p:cNvSpPr>
          <p:nvPr>
            <p:ph type="title"/>
          </p:nvPr>
        </p:nvSpPr>
        <p:spPr>
          <a:xfrm>
            <a:off x="5036575" y="1307638"/>
            <a:ext cx="3394200" cy="1290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a:solidFill>
                  <a:schemeClr val="l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76" name="Google Shape;176;p26"/>
          <p:cNvSpPr txBox="1">
            <a:spLocks noGrp="1"/>
          </p:cNvSpPr>
          <p:nvPr>
            <p:ph type="subTitle" idx="1"/>
          </p:nvPr>
        </p:nvSpPr>
        <p:spPr>
          <a:xfrm>
            <a:off x="5036575" y="2544963"/>
            <a:ext cx="3394200" cy="1290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7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77" name="Google Shape;177;p26"/>
          <p:cNvGrpSpPr/>
          <p:nvPr/>
        </p:nvGrpSpPr>
        <p:grpSpPr>
          <a:xfrm>
            <a:off x="5749098" y="-1704682"/>
            <a:ext cx="4526446" cy="4912661"/>
            <a:chOff x="5749098" y="-1704682"/>
            <a:chExt cx="4526446" cy="4912661"/>
          </a:xfrm>
        </p:grpSpPr>
        <p:sp>
          <p:nvSpPr>
            <p:cNvPr id="178" name="Google Shape;178;p26"/>
            <p:cNvSpPr/>
            <p:nvPr/>
          </p:nvSpPr>
          <p:spPr>
            <a:xfrm rot="-7436047">
              <a:off x="5956386" y="-592869"/>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6"/>
            <p:cNvSpPr/>
            <p:nvPr/>
          </p:nvSpPr>
          <p:spPr>
            <a:xfrm flipH="1">
              <a:off x="6244263" y="2843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6"/>
          <p:cNvGrpSpPr/>
          <p:nvPr/>
        </p:nvGrpSpPr>
        <p:grpSpPr>
          <a:xfrm>
            <a:off x="-306673" y="1383424"/>
            <a:ext cx="6550911" cy="6363964"/>
            <a:chOff x="-306673" y="1383424"/>
            <a:chExt cx="6550911" cy="6363964"/>
          </a:xfrm>
        </p:grpSpPr>
        <p:sp>
          <p:nvSpPr>
            <p:cNvPr id="181" name="Google Shape;181;p26"/>
            <p:cNvSpPr/>
            <p:nvPr/>
          </p:nvSpPr>
          <p:spPr>
            <a:xfrm rot="-8254221" flipH="1">
              <a:off x="-53605" y="3017097"/>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6"/>
            <p:cNvSpPr/>
            <p:nvPr/>
          </p:nvSpPr>
          <p:spPr>
            <a:xfrm flipH="1">
              <a:off x="484713" y="25449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 name="Google Shape;183;p26"/>
          <p:cNvSpPr/>
          <p:nvPr/>
        </p:nvSpPr>
        <p:spPr>
          <a:xfrm rot="-2490616">
            <a:off x="-1287974" y="818760"/>
            <a:ext cx="2561172" cy="864461"/>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4">
  <p:cSld name="CUSTOM_17">
    <p:spTree>
      <p:nvGrpSpPr>
        <p:cNvPr id="1" name="Shape 184"/>
        <p:cNvGrpSpPr/>
        <p:nvPr/>
      </p:nvGrpSpPr>
      <p:grpSpPr>
        <a:xfrm>
          <a:off x="0" y="0"/>
          <a:ext cx="0" cy="0"/>
          <a:chOff x="0" y="0"/>
          <a:chExt cx="0" cy="0"/>
        </a:xfrm>
      </p:grpSpPr>
      <p:sp>
        <p:nvSpPr>
          <p:cNvPr id="185" name="Google Shape;185;p27"/>
          <p:cNvSpPr txBox="1">
            <a:spLocks noGrp="1"/>
          </p:cNvSpPr>
          <p:nvPr>
            <p:ph type="title"/>
          </p:nvPr>
        </p:nvSpPr>
        <p:spPr>
          <a:xfrm>
            <a:off x="713225" y="1307638"/>
            <a:ext cx="3394200" cy="12909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solidFill>
                  <a:schemeClr val="l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86" name="Google Shape;186;p27"/>
          <p:cNvSpPr txBox="1">
            <a:spLocks noGrp="1"/>
          </p:cNvSpPr>
          <p:nvPr>
            <p:ph type="subTitle" idx="1"/>
          </p:nvPr>
        </p:nvSpPr>
        <p:spPr>
          <a:xfrm>
            <a:off x="713225" y="2544963"/>
            <a:ext cx="3394200" cy="12909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7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87" name="Google Shape;187;p27"/>
          <p:cNvGrpSpPr/>
          <p:nvPr/>
        </p:nvGrpSpPr>
        <p:grpSpPr>
          <a:xfrm>
            <a:off x="3424152" y="1178499"/>
            <a:ext cx="6550911" cy="6363964"/>
            <a:chOff x="3424152" y="1178499"/>
            <a:chExt cx="6550911" cy="6363964"/>
          </a:xfrm>
        </p:grpSpPr>
        <p:sp>
          <p:nvSpPr>
            <p:cNvPr id="188" name="Google Shape;188;p27"/>
            <p:cNvSpPr/>
            <p:nvPr/>
          </p:nvSpPr>
          <p:spPr>
            <a:xfrm rot="8254221">
              <a:off x="3677220" y="2812172"/>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7"/>
            <p:cNvSpPr/>
            <p:nvPr/>
          </p:nvSpPr>
          <p:spPr>
            <a:xfrm flipH="1">
              <a:off x="7876563" y="28216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27"/>
          <p:cNvSpPr/>
          <p:nvPr/>
        </p:nvSpPr>
        <p:spPr>
          <a:xfrm rot="2337684" flipH="1">
            <a:off x="7595295" y="799713"/>
            <a:ext cx="2561157" cy="86445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1">
  <p:cSld name="CUSTOM_3">
    <p:spTree>
      <p:nvGrpSpPr>
        <p:cNvPr id="1" name="Shape 194"/>
        <p:cNvGrpSpPr/>
        <p:nvPr/>
      </p:nvGrpSpPr>
      <p:grpSpPr>
        <a:xfrm>
          <a:off x="0" y="0"/>
          <a:ext cx="0" cy="0"/>
          <a:chOff x="0" y="0"/>
          <a:chExt cx="0" cy="0"/>
        </a:xfrm>
      </p:grpSpPr>
      <p:sp>
        <p:nvSpPr>
          <p:cNvPr id="195" name="Google Shape;195;p2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6" name="Google Shape;196;p29"/>
          <p:cNvSpPr txBox="1">
            <a:spLocks noGrp="1"/>
          </p:cNvSpPr>
          <p:nvPr>
            <p:ph type="subTitle" idx="1"/>
          </p:nvPr>
        </p:nvSpPr>
        <p:spPr>
          <a:xfrm>
            <a:off x="713225" y="1498475"/>
            <a:ext cx="42207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7" name="Google Shape;197;p29"/>
          <p:cNvSpPr txBox="1">
            <a:spLocks noGrp="1"/>
          </p:cNvSpPr>
          <p:nvPr>
            <p:ph type="subTitle" idx="2"/>
          </p:nvPr>
        </p:nvSpPr>
        <p:spPr>
          <a:xfrm>
            <a:off x="713225" y="1843197"/>
            <a:ext cx="4220700" cy="8940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98" name="Google Shape;198;p29"/>
          <p:cNvSpPr txBox="1">
            <a:spLocks noGrp="1"/>
          </p:cNvSpPr>
          <p:nvPr>
            <p:ph type="subTitle" idx="3"/>
          </p:nvPr>
        </p:nvSpPr>
        <p:spPr>
          <a:xfrm>
            <a:off x="713225" y="2990570"/>
            <a:ext cx="4220700" cy="4857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9" name="Google Shape;199;p29"/>
          <p:cNvSpPr txBox="1">
            <a:spLocks noGrp="1"/>
          </p:cNvSpPr>
          <p:nvPr>
            <p:ph type="subTitle" idx="4"/>
          </p:nvPr>
        </p:nvSpPr>
        <p:spPr>
          <a:xfrm>
            <a:off x="713225" y="3335300"/>
            <a:ext cx="4220700" cy="8940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CUSTOM_20">
    <p:spTree>
      <p:nvGrpSpPr>
        <p:cNvPr id="1" name="Shape 200"/>
        <p:cNvGrpSpPr/>
        <p:nvPr/>
      </p:nvGrpSpPr>
      <p:grpSpPr>
        <a:xfrm>
          <a:off x="0" y="0"/>
          <a:ext cx="0" cy="0"/>
          <a:chOff x="0" y="0"/>
          <a:chExt cx="0" cy="0"/>
        </a:xfrm>
      </p:grpSpPr>
      <p:sp>
        <p:nvSpPr>
          <p:cNvPr id="201" name="Google Shape;201;p3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02" name="Google Shape;202;p30"/>
          <p:cNvSpPr txBox="1">
            <a:spLocks noGrp="1"/>
          </p:cNvSpPr>
          <p:nvPr>
            <p:ph type="subTitle" idx="1"/>
          </p:nvPr>
        </p:nvSpPr>
        <p:spPr>
          <a:xfrm>
            <a:off x="1094825" y="3566125"/>
            <a:ext cx="26061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03" name="Google Shape;203;p30"/>
          <p:cNvSpPr txBox="1">
            <a:spLocks noGrp="1"/>
          </p:cNvSpPr>
          <p:nvPr>
            <p:ph type="subTitle" idx="2"/>
          </p:nvPr>
        </p:nvSpPr>
        <p:spPr>
          <a:xfrm>
            <a:off x="1094825" y="3910850"/>
            <a:ext cx="2606100" cy="627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04" name="Google Shape;204;p30"/>
          <p:cNvSpPr txBox="1">
            <a:spLocks noGrp="1"/>
          </p:cNvSpPr>
          <p:nvPr>
            <p:ph type="subTitle" idx="3"/>
          </p:nvPr>
        </p:nvSpPr>
        <p:spPr>
          <a:xfrm>
            <a:off x="5443200" y="3566125"/>
            <a:ext cx="26061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05" name="Google Shape;205;p30"/>
          <p:cNvSpPr txBox="1">
            <a:spLocks noGrp="1"/>
          </p:cNvSpPr>
          <p:nvPr>
            <p:ph type="subTitle" idx="4"/>
          </p:nvPr>
        </p:nvSpPr>
        <p:spPr>
          <a:xfrm>
            <a:off x="5443200" y="3910850"/>
            <a:ext cx="2606100" cy="627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06" name="Google Shape;206;p30"/>
          <p:cNvSpPr/>
          <p:nvPr/>
        </p:nvSpPr>
        <p:spPr>
          <a:xfrm rot="-3103603">
            <a:off x="-1218026" y="3580170"/>
            <a:ext cx="2561139" cy="86445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207"/>
        <p:cNvGrpSpPr/>
        <p:nvPr/>
      </p:nvGrpSpPr>
      <p:grpSpPr>
        <a:xfrm>
          <a:off x="0" y="0"/>
          <a:ext cx="0" cy="0"/>
          <a:chOff x="0" y="0"/>
          <a:chExt cx="0" cy="0"/>
        </a:xfrm>
      </p:grpSpPr>
      <p:sp>
        <p:nvSpPr>
          <p:cNvPr id="208" name="Google Shape;208;p3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09" name="Google Shape;209;p31"/>
          <p:cNvSpPr txBox="1">
            <a:spLocks noGrp="1"/>
          </p:cNvSpPr>
          <p:nvPr>
            <p:ph type="subTitle" idx="1"/>
          </p:nvPr>
        </p:nvSpPr>
        <p:spPr>
          <a:xfrm>
            <a:off x="817925" y="2137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0" name="Google Shape;210;p31"/>
          <p:cNvSpPr txBox="1">
            <a:spLocks noGrp="1"/>
          </p:cNvSpPr>
          <p:nvPr>
            <p:ph type="subTitle" idx="2"/>
          </p:nvPr>
        </p:nvSpPr>
        <p:spPr>
          <a:xfrm>
            <a:off x="817925" y="2482397"/>
            <a:ext cx="2214000" cy="1165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1" name="Google Shape;211;p31"/>
          <p:cNvSpPr txBox="1">
            <a:spLocks noGrp="1"/>
          </p:cNvSpPr>
          <p:nvPr>
            <p:ph type="subTitle" idx="3"/>
          </p:nvPr>
        </p:nvSpPr>
        <p:spPr>
          <a:xfrm>
            <a:off x="3465000" y="2137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2" name="Google Shape;212;p31"/>
          <p:cNvSpPr txBox="1">
            <a:spLocks noGrp="1"/>
          </p:cNvSpPr>
          <p:nvPr>
            <p:ph type="subTitle" idx="4"/>
          </p:nvPr>
        </p:nvSpPr>
        <p:spPr>
          <a:xfrm>
            <a:off x="3465000" y="2482397"/>
            <a:ext cx="2214000" cy="1165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3" name="Google Shape;213;p31"/>
          <p:cNvSpPr txBox="1">
            <a:spLocks noGrp="1"/>
          </p:cNvSpPr>
          <p:nvPr>
            <p:ph type="subTitle" idx="5"/>
          </p:nvPr>
        </p:nvSpPr>
        <p:spPr>
          <a:xfrm>
            <a:off x="6112075" y="2137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4" name="Google Shape;214;p31"/>
          <p:cNvSpPr txBox="1">
            <a:spLocks noGrp="1"/>
          </p:cNvSpPr>
          <p:nvPr>
            <p:ph type="subTitle" idx="6"/>
          </p:nvPr>
        </p:nvSpPr>
        <p:spPr>
          <a:xfrm>
            <a:off x="6112075" y="2482397"/>
            <a:ext cx="2214000" cy="11652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5" name="Google Shape;215;p31"/>
          <p:cNvSpPr/>
          <p:nvPr/>
        </p:nvSpPr>
        <p:spPr>
          <a:xfrm rot="-9334924">
            <a:off x="1674953" y="4661150"/>
            <a:ext cx="2561122" cy="864445"/>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CUSTOM_6">
    <p:spTree>
      <p:nvGrpSpPr>
        <p:cNvPr id="1" name="Shape 216"/>
        <p:cNvGrpSpPr/>
        <p:nvPr/>
      </p:nvGrpSpPr>
      <p:grpSpPr>
        <a:xfrm>
          <a:off x="0" y="0"/>
          <a:ext cx="0" cy="0"/>
          <a:chOff x="0" y="0"/>
          <a:chExt cx="0" cy="0"/>
        </a:xfrm>
      </p:grpSpPr>
      <p:sp>
        <p:nvSpPr>
          <p:cNvPr id="217" name="Google Shape;217;p3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8" name="Google Shape;218;p32"/>
          <p:cNvSpPr txBox="1">
            <a:spLocks noGrp="1"/>
          </p:cNvSpPr>
          <p:nvPr>
            <p:ph type="subTitle" idx="1"/>
          </p:nvPr>
        </p:nvSpPr>
        <p:spPr>
          <a:xfrm>
            <a:off x="1581626" y="1756675"/>
            <a:ext cx="27738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19" name="Google Shape;219;p32"/>
          <p:cNvSpPr txBox="1">
            <a:spLocks noGrp="1"/>
          </p:cNvSpPr>
          <p:nvPr>
            <p:ph type="subTitle" idx="2"/>
          </p:nvPr>
        </p:nvSpPr>
        <p:spPr>
          <a:xfrm>
            <a:off x="1581625" y="2101400"/>
            <a:ext cx="27738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0" name="Google Shape;220;p32"/>
          <p:cNvSpPr txBox="1">
            <a:spLocks noGrp="1"/>
          </p:cNvSpPr>
          <p:nvPr>
            <p:ph type="subTitle" idx="3"/>
          </p:nvPr>
        </p:nvSpPr>
        <p:spPr>
          <a:xfrm>
            <a:off x="4788525" y="1756675"/>
            <a:ext cx="27738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1" name="Google Shape;221;p32"/>
          <p:cNvSpPr txBox="1">
            <a:spLocks noGrp="1"/>
          </p:cNvSpPr>
          <p:nvPr>
            <p:ph type="subTitle" idx="4"/>
          </p:nvPr>
        </p:nvSpPr>
        <p:spPr>
          <a:xfrm>
            <a:off x="4788524" y="2101400"/>
            <a:ext cx="27738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2" name="Google Shape;222;p32"/>
          <p:cNvSpPr txBox="1">
            <a:spLocks noGrp="1"/>
          </p:cNvSpPr>
          <p:nvPr>
            <p:ph type="subTitle" idx="5"/>
          </p:nvPr>
        </p:nvSpPr>
        <p:spPr>
          <a:xfrm>
            <a:off x="1581642" y="3057526"/>
            <a:ext cx="27738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3" name="Google Shape;223;p32"/>
          <p:cNvSpPr txBox="1">
            <a:spLocks noGrp="1"/>
          </p:cNvSpPr>
          <p:nvPr>
            <p:ph type="subTitle" idx="6"/>
          </p:nvPr>
        </p:nvSpPr>
        <p:spPr>
          <a:xfrm>
            <a:off x="1581650" y="3402250"/>
            <a:ext cx="27738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4" name="Google Shape;224;p32"/>
          <p:cNvSpPr txBox="1">
            <a:spLocks noGrp="1"/>
          </p:cNvSpPr>
          <p:nvPr>
            <p:ph type="subTitle" idx="7"/>
          </p:nvPr>
        </p:nvSpPr>
        <p:spPr>
          <a:xfrm>
            <a:off x="4788541" y="3057526"/>
            <a:ext cx="27738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25" name="Google Shape;225;p32"/>
          <p:cNvSpPr txBox="1">
            <a:spLocks noGrp="1"/>
          </p:cNvSpPr>
          <p:nvPr>
            <p:ph type="subTitle" idx="8"/>
          </p:nvPr>
        </p:nvSpPr>
        <p:spPr>
          <a:xfrm>
            <a:off x="4788549" y="3402250"/>
            <a:ext cx="2773800" cy="572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26" name="Google Shape;226;p32"/>
          <p:cNvGrpSpPr/>
          <p:nvPr/>
        </p:nvGrpSpPr>
        <p:grpSpPr>
          <a:xfrm>
            <a:off x="-1646707" y="2661124"/>
            <a:ext cx="6218719" cy="3452042"/>
            <a:chOff x="-1646707" y="2661124"/>
            <a:chExt cx="6218719" cy="3452042"/>
          </a:xfrm>
        </p:grpSpPr>
        <p:sp>
          <p:nvSpPr>
            <p:cNvPr id="227" name="Google Shape;227;p32"/>
            <p:cNvSpPr/>
            <p:nvPr/>
          </p:nvSpPr>
          <p:spPr>
            <a:xfrm rot="-10594581">
              <a:off x="-1559651" y="2838849"/>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2"/>
            <p:cNvSpPr/>
            <p:nvPr/>
          </p:nvSpPr>
          <p:spPr>
            <a:xfrm>
              <a:off x="274375" y="39262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959500" y="1498050"/>
            <a:ext cx="3274200" cy="2687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1500"/>
              <a:buNone/>
              <a:defRPr>
                <a:solidFill>
                  <a:schemeClr val="dk1"/>
                </a:solidFill>
              </a:defRPr>
            </a:lvl1pPr>
            <a:lvl2pPr lvl="1" algn="ctr" rtl="0">
              <a:spcBef>
                <a:spcPts val="0"/>
              </a:spcBef>
              <a:spcAft>
                <a:spcPts val="0"/>
              </a:spcAft>
              <a:buClr>
                <a:schemeClr val="dk1"/>
              </a:buClr>
              <a:buSzPts val="1500"/>
              <a:buNone/>
              <a:defRPr sz="1500">
                <a:solidFill>
                  <a:schemeClr val="dk1"/>
                </a:solidFill>
              </a:defRPr>
            </a:lvl2pPr>
            <a:lvl3pPr lvl="2" algn="ctr" rtl="0">
              <a:spcBef>
                <a:spcPts val="0"/>
              </a:spcBef>
              <a:spcAft>
                <a:spcPts val="0"/>
              </a:spcAft>
              <a:buClr>
                <a:schemeClr val="dk1"/>
              </a:buClr>
              <a:buSzPts val="1500"/>
              <a:buNone/>
              <a:defRPr sz="1500">
                <a:solidFill>
                  <a:schemeClr val="dk1"/>
                </a:solidFill>
              </a:defRPr>
            </a:lvl3pPr>
            <a:lvl4pPr lvl="3" algn="ctr" rtl="0">
              <a:spcBef>
                <a:spcPts val="0"/>
              </a:spcBef>
              <a:spcAft>
                <a:spcPts val="0"/>
              </a:spcAft>
              <a:buClr>
                <a:schemeClr val="dk1"/>
              </a:buClr>
              <a:buSzPts val="1500"/>
              <a:buNone/>
              <a:defRPr sz="1500">
                <a:solidFill>
                  <a:schemeClr val="dk1"/>
                </a:solidFill>
              </a:defRPr>
            </a:lvl4pPr>
            <a:lvl5pPr lvl="4" algn="ctr" rtl="0">
              <a:spcBef>
                <a:spcPts val="0"/>
              </a:spcBef>
              <a:spcAft>
                <a:spcPts val="0"/>
              </a:spcAft>
              <a:buClr>
                <a:schemeClr val="dk1"/>
              </a:buClr>
              <a:buSzPts val="1500"/>
              <a:buNone/>
              <a:defRPr sz="1500">
                <a:solidFill>
                  <a:schemeClr val="dk1"/>
                </a:solidFill>
              </a:defRPr>
            </a:lvl5pPr>
            <a:lvl6pPr lvl="5" algn="ctr" rtl="0">
              <a:spcBef>
                <a:spcPts val="0"/>
              </a:spcBef>
              <a:spcAft>
                <a:spcPts val="0"/>
              </a:spcAft>
              <a:buClr>
                <a:schemeClr val="dk1"/>
              </a:buClr>
              <a:buSzPts val="1500"/>
              <a:buNone/>
              <a:defRPr sz="1500">
                <a:solidFill>
                  <a:schemeClr val="dk1"/>
                </a:solidFill>
              </a:defRPr>
            </a:lvl6pPr>
            <a:lvl7pPr lvl="6" algn="ctr" rtl="0">
              <a:spcBef>
                <a:spcPts val="0"/>
              </a:spcBef>
              <a:spcAft>
                <a:spcPts val="0"/>
              </a:spcAft>
              <a:buClr>
                <a:schemeClr val="dk1"/>
              </a:buClr>
              <a:buSzPts val="1500"/>
              <a:buNone/>
              <a:defRPr sz="1500">
                <a:solidFill>
                  <a:schemeClr val="dk1"/>
                </a:solidFill>
              </a:defRPr>
            </a:lvl7pPr>
            <a:lvl8pPr lvl="7" algn="ctr" rtl="0">
              <a:spcBef>
                <a:spcPts val="0"/>
              </a:spcBef>
              <a:spcAft>
                <a:spcPts val="0"/>
              </a:spcAft>
              <a:buClr>
                <a:schemeClr val="dk1"/>
              </a:buClr>
              <a:buSzPts val="1500"/>
              <a:buNone/>
              <a:defRPr sz="1500">
                <a:solidFill>
                  <a:schemeClr val="dk1"/>
                </a:solidFill>
              </a:defRPr>
            </a:lvl8pPr>
            <a:lvl9pPr lvl="8" algn="ctr" rtl="0">
              <a:spcBef>
                <a:spcPts val="0"/>
              </a:spcBef>
              <a:spcAft>
                <a:spcPts val="0"/>
              </a:spcAft>
              <a:buClr>
                <a:schemeClr val="dk1"/>
              </a:buClr>
              <a:buSzPts val="1500"/>
              <a:buNone/>
              <a:defRPr sz="1500">
                <a:solidFill>
                  <a:schemeClr val="dk1"/>
                </a:solidFill>
              </a:defRPr>
            </a:lvl9pPr>
          </a:lstStyle>
          <a:p>
            <a:endParaRPr/>
          </a:p>
        </p:txBody>
      </p:sp>
      <p:sp>
        <p:nvSpPr>
          <p:cNvPr id="30" name="Google Shape;30;p5"/>
          <p:cNvSpPr txBox="1">
            <a:spLocks noGrp="1"/>
          </p:cNvSpPr>
          <p:nvPr>
            <p:ph type="subTitle" idx="2"/>
          </p:nvPr>
        </p:nvSpPr>
        <p:spPr>
          <a:xfrm>
            <a:off x="4910300" y="1498050"/>
            <a:ext cx="3274200" cy="2687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1500"/>
              <a:buNone/>
              <a:defRPr>
                <a:solidFill>
                  <a:schemeClr val="dk1"/>
                </a:solidFill>
              </a:defRPr>
            </a:lvl1pPr>
            <a:lvl2pPr lvl="1" algn="ctr" rtl="0">
              <a:spcBef>
                <a:spcPts val="0"/>
              </a:spcBef>
              <a:spcAft>
                <a:spcPts val="0"/>
              </a:spcAft>
              <a:buClr>
                <a:schemeClr val="dk1"/>
              </a:buClr>
              <a:buSzPts val="1500"/>
              <a:buNone/>
              <a:defRPr sz="1500">
                <a:solidFill>
                  <a:schemeClr val="dk1"/>
                </a:solidFill>
              </a:defRPr>
            </a:lvl2pPr>
            <a:lvl3pPr lvl="2" algn="ctr" rtl="0">
              <a:spcBef>
                <a:spcPts val="0"/>
              </a:spcBef>
              <a:spcAft>
                <a:spcPts val="0"/>
              </a:spcAft>
              <a:buClr>
                <a:schemeClr val="dk1"/>
              </a:buClr>
              <a:buSzPts val="1500"/>
              <a:buNone/>
              <a:defRPr sz="1500">
                <a:solidFill>
                  <a:schemeClr val="dk1"/>
                </a:solidFill>
              </a:defRPr>
            </a:lvl3pPr>
            <a:lvl4pPr lvl="3" algn="ctr" rtl="0">
              <a:spcBef>
                <a:spcPts val="0"/>
              </a:spcBef>
              <a:spcAft>
                <a:spcPts val="0"/>
              </a:spcAft>
              <a:buClr>
                <a:schemeClr val="dk1"/>
              </a:buClr>
              <a:buSzPts val="1500"/>
              <a:buNone/>
              <a:defRPr sz="1500">
                <a:solidFill>
                  <a:schemeClr val="dk1"/>
                </a:solidFill>
              </a:defRPr>
            </a:lvl4pPr>
            <a:lvl5pPr lvl="4" algn="ctr" rtl="0">
              <a:spcBef>
                <a:spcPts val="0"/>
              </a:spcBef>
              <a:spcAft>
                <a:spcPts val="0"/>
              </a:spcAft>
              <a:buClr>
                <a:schemeClr val="dk1"/>
              </a:buClr>
              <a:buSzPts val="1500"/>
              <a:buNone/>
              <a:defRPr sz="1500">
                <a:solidFill>
                  <a:schemeClr val="dk1"/>
                </a:solidFill>
              </a:defRPr>
            </a:lvl5pPr>
            <a:lvl6pPr lvl="5" algn="ctr" rtl="0">
              <a:spcBef>
                <a:spcPts val="0"/>
              </a:spcBef>
              <a:spcAft>
                <a:spcPts val="0"/>
              </a:spcAft>
              <a:buClr>
                <a:schemeClr val="dk1"/>
              </a:buClr>
              <a:buSzPts val="1500"/>
              <a:buNone/>
              <a:defRPr sz="1500">
                <a:solidFill>
                  <a:schemeClr val="dk1"/>
                </a:solidFill>
              </a:defRPr>
            </a:lvl6pPr>
            <a:lvl7pPr lvl="6" algn="ctr" rtl="0">
              <a:spcBef>
                <a:spcPts val="0"/>
              </a:spcBef>
              <a:spcAft>
                <a:spcPts val="0"/>
              </a:spcAft>
              <a:buClr>
                <a:schemeClr val="dk1"/>
              </a:buClr>
              <a:buSzPts val="1500"/>
              <a:buNone/>
              <a:defRPr sz="1500">
                <a:solidFill>
                  <a:schemeClr val="dk1"/>
                </a:solidFill>
              </a:defRPr>
            </a:lvl7pPr>
            <a:lvl8pPr lvl="7" algn="ctr" rtl="0">
              <a:spcBef>
                <a:spcPts val="0"/>
              </a:spcBef>
              <a:spcAft>
                <a:spcPts val="0"/>
              </a:spcAft>
              <a:buClr>
                <a:schemeClr val="dk1"/>
              </a:buClr>
              <a:buSzPts val="1500"/>
              <a:buNone/>
              <a:defRPr sz="1500">
                <a:solidFill>
                  <a:schemeClr val="dk1"/>
                </a:solidFill>
              </a:defRPr>
            </a:lvl8pPr>
            <a:lvl9pPr lvl="8" algn="ctr" rtl="0">
              <a:spcBef>
                <a:spcPts val="0"/>
              </a:spcBef>
              <a:spcAft>
                <a:spcPts val="0"/>
              </a:spcAft>
              <a:buClr>
                <a:schemeClr val="dk1"/>
              </a:buClr>
              <a:buSzPts val="1500"/>
              <a:buNone/>
              <a:defRPr sz="1500">
                <a:solidFill>
                  <a:schemeClr val="dk1"/>
                </a:solidFill>
              </a:defRPr>
            </a:lvl9pPr>
          </a:lstStyle>
          <a:p>
            <a:endParaRPr/>
          </a:p>
        </p:txBody>
      </p:sp>
      <p:sp>
        <p:nvSpPr>
          <p:cNvPr id="31" name="Google Shape;31;p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2" name="Google Shape;32;p5"/>
          <p:cNvSpPr/>
          <p:nvPr/>
        </p:nvSpPr>
        <p:spPr>
          <a:xfrm rot="9579270" flipH="1">
            <a:off x="5147599" y="4604011"/>
            <a:ext cx="2561060" cy="864424"/>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ive columns">
  <p:cSld name="CUSTOM_12">
    <p:spTree>
      <p:nvGrpSpPr>
        <p:cNvPr id="1" name="Shape 229"/>
        <p:cNvGrpSpPr/>
        <p:nvPr/>
      </p:nvGrpSpPr>
      <p:grpSpPr>
        <a:xfrm>
          <a:off x="0" y="0"/>
          <a:ext cx="0" cy="0"/>
          <a:chOff x="0" y="0"/>
          <a:chExt cx="0" cy="0"/>
        </a:xfrm>
      </p:grpSpPr>
      <p:sp>
        <p:nvSpPr>
          <p:cNvPr id="230" name="Google Shape;230;p3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31" name="Google Shape;231;p33"/>
          <p:cNvSpPr txBox="1">
            <a:spLocks noGrp="1"/>
          </p:cNvSpPr>
          <p:nvPr>
            <p:ph type="subTitle" idx="1"/>
          </p:nvPr>
        </p:nvSpPr>
        <p:spPr>
          <a:xfrm>
            <a:off x="817925" y="1786950"/>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2" name="Google Shape;232;p33"/>
          <p:cNvSpPr txBox="1">
            <a:spLocks noGrp="1"/>
          </p:cNvSpPr>
          <p:nvPr>
            <p:ph type="subTitle" idx="2"/>
          </p:nvPr>
        </p:nvSpPr>
        <p:spPr>
          <a:xfrm>
            <a:off x="817925" y="2131675"/>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3" name="Google Shape;233;p33"/>
          <p:cNvSpPr txBox="1">
            <a:spLocks noGrp="1"/>
          </p:cNvSpPr>
          <p:nvPr>
            <p:ph type="subTitle" idx="3"/>
          </p:nvPr>
        </p:nvSpPr>
        <p:spPr>
          <a:xfrm>
            <a:off x="3465000" y="1786950"/>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4" name="Google Shape;234;p33"/>
          <p:cNvSpPr txBox="1">
            <a:spLocks noGrp="1"/>
          </p:cNvSpPr>
          <p:nvPr>
            <p:ph type="subTitle" idx="4"/>
          </p:nvPr>
        </p:nvSpPr>
        <p:spPr>
          <a:xfrm>
            <a:off x="3465000" y="2131675"/>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5" name="Google Shape;235;p33"/>
          <p:cNvSpPr txBox="1">
            <a:spLocks noGrp="1"/>
          </p:cNvSpPr>
          <p:nvPr>
            <p:ph type="subTitle" idx="5"/>
          </p:nvPr>
        </p:nvSpPr>
        <p:spPr>
          <a:xfrm>
            <a:off x="6112075" y="1786950"/>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6" name="Google Shape;236;p33"/>
          <p:cNvSpPr txBox="1">
            <a:spLocks noGrp="1"/>
          </p:cNvSpPr>
          <p:nvPr>
            <p:ph type="subTitle" idx="6"/>
          </p:nvPr>
        </p:nvSpPr>
        <p:spPr>
          <a:xfrm>
            <a:off x="6112075" y="2131675"/>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7" name="Google Shape;237;p33"/>
          <p:cNvSpPr txBox="1">
            <a:spLocks noGrp="1"/>
          </p:cNvSpPr>
          <p:nvPr>
            <p:ph type="subTitle" idx="7"/>
          </p:nvPr>
        </p:nvSpPr>
        <p:spPr>
          <a:xfrm>
            <a:off x="2141463" y="3132000"/>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8" name="Google Shape;238;p33"/>
          <p:cNvSpPr txBox="1">
            <a:spLocks noGrp="1"/>
          </p:cNvSpPr>
          <p:nvPr>
            <p:ph type="subTitle" idx="8"/>
          </p:nvPr>
        </p:nvSpPr>
        <p:spPr>
          <a:xfrm>
            <a:off x="2141463" y="3476725"/>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39" name="Google Shape;239;p33"/>
          <p:cNvSpPr txBox="1">
            <a:spLocks noGrp="1"/>
          </p:cNvSpPr>
          <p:nvPr>
            <p:ph type="subTitle" idx="9"/>
          </p:nvPr>
        </p:nvSpPr>
        <p:spPr>
          <a:xfrm>
            <a:off x="4788538" y="3132000"/>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40" name="Google Shape;240;p33"/>
          <p:cNvSpPr txBox="1">
            <a:spLocks noGrp="1"/>
          </p:cNvSpPr>
          <p:nvPr>
            <p:ph type="subTitle" idx="13"/>
          </p:nvPr>
        </p:nvSpPr>
        <p:spPr>
          <a:xfrm>
            <a:off x="4788538" y="3476725"/>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41" name="Google Shape;241;p33"/>
          <p:cNvGrpSpPr/>
          <p:nvPr/>
        </p:nvGrpSpPr>
        <p:grpSpPr>
          <a:xfrm>
            <a:off x="4550952" y="-2862780"/>
            <a:ext cx="5883162" cy="6756946"/>
            <a:chOff x="4644502" y="-2506605"/>
            <a:chExt cx="5883162" cy="6756946"/>
          </a:xfrm>
        </p:grpSpPr>
        <p:sp>
          <p:nvSpPr>
            <p:cNvPr id="242" name="Google Shape;242;p33"/>
            <p:cNvSpPr/>
            <p:nvPr/>
          </p:nvSpPr>
          <p:spPr>
            <a:xfrm rot="3426117" flipH="1">
              <a:off x="4563848" y="-676442"/>
              <a:ext cx="6044471" cy="3096621"/>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3"/>
            <p:cNvSpPr/>
            <p:nvPr/>
          </p:nvSpPr>
          <p:spPr>
            <a:xfrm flipH="1">
              <a:off x="8213475" y="12771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 name="Google Shape;244;p33"/>
          <p:cNvSpPr/>
          <p:nvPr/>
        </p:nvSpPr>
        <p:spPr>
          <a:xfrm rot="-1083063">
            <a:off x="-1440369" y="437795"/>
            <a:ext cx="2561107" cy="864439"/>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45"/>
        <p:cNvGrpSpPr/>
        <p:nvPr/>
      </p:nvGrpSpPr>
      <p:grpSpPr>
        <a:xfrm>
          <a:off x="0" y="0"/>
          <a:ext cx="0" cy="0"/>
          <a:chOff x="0" y="0"/>
          <a:chExt cx="0" cy="0"/>
        </a:xfrm>
      </p:grpSpPr>
      <p:sp>
        <p:nvSpPr>
          <p:cNvPr id="246" name="Google Shape;246;p3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47" name="Google Shape;247;p34"/>
          <p:cNvSpPr txBox="1">
            <a:spLocks noGrp="1"/>
          </p:cNvSpPr>
          <p:nvPr>
            <p:ph type="subTitle" idx="1"/>
          </p:nvPr>
        </p:nvSpPr>
        <p:spPr>
          <a:xfrm>
            <a:off x="817925" y="1756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48" name="Google Shape;248;p34"/>
          <p:cNvSpPr txBox="1">
            <a:spLocks noGrp="1"/>
          </p:cNvSpPr>
          <p:nvPr>
            <p:ph type="subTitle" idx="2"/>
          </p:nvPr>
        </p:nvSpPr>
        <p:spPr>
          <a:xfrm>
            <a:off x="817925" y="210140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49" name="Google Shape;249;p34"/>
          <p:cNvSpPr txBox="1">
            <a:spLocks noGrp="1"/>
          </p:cNvSpPr>
          <p:nvPr>
            <p:ph type="subTitle" idx="3"/>
          </p:nvPr>
        </p:nvSpPr>
        <p:spPr>
          <a:xfrm>
            <a:off x="3465000" y="1756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0" name="Google Shape;250;p34"/>
          <p:cNvSpPr txBox="1">
            <a:spLocks noGrp="1"/>
          </p:cNvSpPr>
          <p:nvPr>
            <p:ph type="subTitle" idx="4"/>
          </p:nvPr>
        </p:nvSpPr>
        <p:spPr>
          <a:xfrm>
            <a:off x="3465000" y="210140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1" name="Google Shape;251;p34"/>
          <p:cNvSpPr txBox="1">
            <a:spLocks noGrp="1"/>
          </p:cNvSpPr>
          <p:nvPr>
            <p:ph type="subTitle" idx="5"/>
          </p:nvPr>
        </p:nvSpPr>
        <p:spPr>
          <a:xfrm>
            <a:off x="6112075" y="175667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2" name="Google Shape;252;p34"/>
          <p:cNvSpPr txBox="1">
            <a:spLocks noGrp="1"/>
          </p:cNvSpPr>
          <p:nvPr>
            <p:ph type="subTitle" idx="6"/>
          </p:nvPr>
        </p:nvSpPr>
        <p:spPr>
          <a:xfrm>
            <a:off x="6112075" y="210140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3" name="Google Shape;253;p34"/>
          <p:cNvSpPr txBox="1">
            <a:spLocks noGrp="1"/>
          </p:cNvSpPr>
          <p:nvPr>
            <p:ph type="subTitle" idx="7"/>
          </p:nvPr>
        </p:nvSpPr>
        <p:spPr>
          <a:xfrm>
            <a:off x="817925" y="310172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4" name="Google Shape;254;p34"/>
          <p:cNvSpPr txBox="1">
            <a:spLocks noGrp="1"/>
          </p:cNvSpPr>
          <p:nvPr>
            <p:ph type="subTitle" idx="8"/>
          </p:nvPr>
        </p:nvSpPr>
        <p:spPr>
          <a:xfrm>
            <a:off x="817925" y="344645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5" name="Google Shape;255;p34"/>
          <p:cNvSpPr txBox="1">
            <a:spLocks noGrp="1"/>
          </p:cNvSpPr>
          <p:nvPr>
            <p:ph type="subTitle" idx="9"/>
          </p:nvPr>
        </p:nvSpPr>
        <p:spPr>
          <a:xfrm>
            <a:off x="3465000" y="310172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6" name="Google Shape;256;p34"/>
          <p:cNvSpPr txBox="1">
            <a:spLocks noGrp="1"/>
          </p:cNvSpPr>
          <p:nvPr>
            <p:ph type="subTitle" idx="13"/>
          </p:nvPr>
        </p:nvSpPr>
        <p:spPr>
          <a:xfrm>
            <a:off x="3465000" y="344645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7" name="Google Shape;257;p34"/>
          <p:cNvSpPr txBox="1">
            <a:spLocks noGrp="1"/>
          </p:cNvSpPr>
          <p:nvPr>
            <p:ph type="subTitle" idx="14"/>
          </p:nvPr>
        </p:nvSpPr>
        <p:spPr>
          <a:xfrm>
            <a:off x="6112075" y="3101725"/>
            <a:ext cx="2214000" cy="4857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400">
                <a:solidFill>
                  <a:schemeClr val="dk1"/>
                </a:solidFill>
                <a:latin typeface="Black Han Sans"/>
                <a:ea typeface="Black Han Sans"/>
                <a:cs typeface="Black Han Sans"/>
                <a:sym typeface="Black Han Sans"/>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8" name="Google Shape;258;p34"/>
          <p:cNvSpPr txBox="1">
            <a:spLocks noGrp="1"/>
          </p:cNvSpPr>
          <p:nvPr>
            <p:ph type="subTitle" idx="15"/>
          </p:nvPr>
        </p:nvSpPr>
        <p:spPr>
          <a:xfrm>
            <a:off x="6112075" y="3446450"/>
            <a:ext cx="2214000" cy="6135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9" name="Google Shape;259;p34"/>
          <p:cNvSpPr/>
          <p:nvPr/>
        </p:nvSpPr>
        <p:spPr>
          <a:xfrm rot="-4001647">
            <a:off x="-1280181" y="3486599"/>
            <a:ext cx="2561116" cy="86444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21">
    <p:spTree>
      <p:nvGrpSpPr>
        <p:cNvPr id="1" name="Shape 260"/>
        <p:cNvGrpSpPr/>
        <p:nvPr/>
      </p:nvGrpSpPr>
      <p:grpSpPr>
        <a:xfrm>
          <a:off x="0" y="0"/>
          <a:ext cx="0" cy="0"/>
          <a:chOff x="0" y="0"/>
          <a:chExt cx="0" cy="0"/>
        </a:xfrm>
      </p:grpSpPr>
      <p:sp>
        <p:nvSpPr>
          <p:cNvPr id="261" name="Google Shape;261;p35"/>
          <p:cNvSpPr txBox="1">
            <a:spLocks noGrp="1"/>
          </p:cNvSpPr>
          <p:nvPr>
            <p:ph type="title"/>
          </p:nvPr>
        </p:nvSpPr>
        <p:spPr>
          <a:xfrm>
            <a:off x="713225" y="588050"/>
            <a:ext cx="4360500" cy="12621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71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62" name="Google Shape;262;p35"/>
          <p:cNvSpPr txBox="1">
            <a:spLocks noGrp="1"/>
          </p:cNvSpPr>
          <p:nvPr>
            <p:ph type="subTitle" idx="1"/>
          </p:nvPr>
        </p:nvSpPr>
        <p:spPr>
          <a:xfrm>
            <a:off x="713225" y="1638250"/>
            <a:ext cx="2844300" cy="1139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solidFill>
                  <a:schemeClr val="dk1"/>
                </a:solidFill>
                <a:latin typeface="Montserrat Medium"/>
                <a:ea typeface="Montserrat Medium"/>
                <a:cs typeface="Montserrat Medium"/>
                <a:sym typeface="Montserrat Medium"/>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264" name="Google Shape;264;p35"/>
          <p:cNvGrpSpPr/>
          <p:nvPr/>
        </p:nvGrpSpPr>
        <p:grpSpPr>
          <a:xfrm>
            <a:off x="5697848" y="1895518"/>
            <a:ext cx="4526446" cy="4912661"/>
            <a:chOff x="5697848" y="1895518"/>
            <a:chExt cx="4526446" cy="4912661"/>
          </a:xfrm>
        </p:grpSpPr>
        <p:sp>
          <p:nvSpPr>
            <p:cNvPr id="265" name="Google Shape;265;p35"/>
            <p:cNvSpPr/>
            <p:nvPr/>
          </p:nvSpPr>
          <p:spPr>
            <a:xfrm rot="-3363953" flipH="1">
              <a:off x="5905136" y="3007331"/>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rot="10800000" flipH="1">
              <a:off x="6074026" y="423184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35"/>
          <p:cNvSpPr/>
          <p:nvPr/>
        </p:nvSpPr>
        <p:spPr>
          <a:xfrm rot="821344">
            <a:off x="3267150" y="-405682"/>
            <a:ext cx="2561146" cy="864453"/>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22">
    <p:spTree>
      <p:nvGrpSpPr>
        <p:cNvPr id="1" name="Shape 268"/>
        <p:cNvGrpSpPr/>
        <p:nvPr/>
      </p:nvGrpSpPr>
      <p:grpSpPr>
        <a:xfrm>
          <a:off x="0" y="0"/>
          <a:ext cx="0" cy="0"/>
          <a:chOff x="0" y="0"/>
          <a:chExt cx="0" cy="0"/>
        </a:xfrm>
      </p:grpSpPr>
      <p:sp>
        <p:nvSpPr>
          <p:cNvPr id="269" name="Google Shape;269;p36"/>
          <p:cNvSpPr/>
          <p:nvPr/>
        </p:nvSpPr>
        <p:spPr>
          <a:xfrm rot="-1776818">
            <a:off x="-906966" y="742626"/>
            <a:ext cx="2561068" cy="86442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36"/>
          <p:cNvGrpSpPr/>
          <p:nvPr/>
        </p:nvGrpSpPr>
        <p:grpSpPr>
          <a:xfrm>
            <a:off x="-1646707" y="2661124"/>
            <a:ext cx="6218719" cy="3452042"/>
            <a:chOff x="-1646707" y="2661124"/>
            <a:chExt cx="6218719" cy="3452042"/>
          </a:xfrm>
        </p:grpSpPr>
        <p:sp>
          <p:nvSpPr>
            <p:cNvPr id="271" name="Google Shape;271;p36"/>
            <p:cNvSpPr/>
            <p:nvPr/>
          </p:nvSpPr>
          <p:spPr>
            <a:xfrm rot="-10594581">
              <a:off x="-1559651" y="2838849"/>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6"/>
            <p:cNvSpPr/>
            <p:nvPr/>
          </p:nvSpPr>
          <p:spPr>
            <a:xfrm>
              <a:off x="274375" y="39262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36"/>
          <p:cNvGrpSpPr/>
          <p:nvPr/>
        </p:nvGrpSpPr>
        <p:grpSpPr>
          <a:xfrm>
            <a:off x="5520498" y="-1704682"/>
            <a:ext cx="4526446" cy="4912661"/>
            <a:chOff x="5749098" y="-1704682"/>
            <a:chExt cx="4526446" cy="4912661"/>
          </a:xfrm>
        </p:grpSpPr>
        <p:sp>
          <p:nvSpPr>
            <p:cNvPr id="274" name="Google Shape;274;p36"/>
            <p:cNvSpPr/>
            <p:nvPr/>
          </p:nvSpPr>
          <p:spPr>
            <a:xfrm rot="-7436047">
              <a:off x="5956386" y="-592869"/>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6"/>
            <p:cNvSpPr/>
            <p:nvPr/>
          </p:nvSpPr>
          <p:spPr>
            <a:xfrm flipH="1">
              <a:off x="6244263" y="2843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22_1">
    <p:spTree>
      <p:nvGrpSpPr>
        <p:cNvPr id="1" name="Shape 276"/>
        <p:cNvGrpSpPr/>
        <p:nvPr/>
      </p:nvGrpSpPr>
      <p:grpSpPr>
        <a:xfrm>
          <a:off x="0" y="0"/>
          <a:ext cx="0" cy="0"/>
          <a:chOff x="0" y="0"/>
          <a:chExt cx="0" cy="0"/>
        </a:xfrm>
      </p:grpSpPr>
      <p:sp>
        <p:nvSpPr>
          <p:cNvPr id="277" name="Google Shape;277;p37"/>
          <p:cNvSpPr/>
          <p:nvPr/>
        </p:nvSpPr>
        <p:spPr>
          <a:xfrm rot="-9334924">
            <a:off x="1979753" y="4508750"/>
            <a:ext cx="2561122" cy="864445"/>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37"/>
          <p:cNvGrpSpPr/>
          <p:nvPr/>
        </p:nvGrpSpPr>
        <p:grpSpPr>
          <a:xfrm>
            <a:off x="-544489" y="-865684"/>
            <a:ext cx="4281696" cy="2956609"/>
            <a:chOff x="-773089" y="-1018084"/>
            <a:chExt cx="4281696" cy="2956609"/>
          </a:xfrm>
        </p:grpSpPr>
        <p:sp>
          <p:nvSpPr>
            <p:cNvPr id="279" name="Google Shape;279;p37"/>
            <p:cNvSpPr/>
            <p:nvPr/>
          </p:nvSpPr>
          <p:spPr>
            <a:xfrm rot="228798">
              <a:off x="-688221" y="-884326"/>
              <a:ext cx="4111960" cy="268909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7"/>
            <p:cNvSpPr/>
            <p:nvPr/>
          </p:nvSpPr>
          <p:spPr>
            <a:xfrm>
              <a:off x="1420650" y="2843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37"/>
          <p:cNvSpPr/>
          <p:nvPr/>
        </p:nvSpPr>
        <p:spPr>
          <a:xfrm rot="2195122" flipH="1">
            <a:off x="7784075" y="1113408"/>
            <a:ext cx="2561138" cy="86445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5"/>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86"/>
        <p:cNvGrpSpPr/>
        <p:nvPr/>
      </p:nvGrpSpPr>
      <p:grpSpPr>
        <a:xfrm>
          <a:off x="0" y="0"/>
          <a:ext cx="0" cy="0"/>
          <a:chOff x="0" y="0"/>
          <a:chExt cx="0" cy="0"/>
        </a:xfrm>
      </p:grpSpPr>
      <p:sp>
        <p:nvSpPr>
          <p:cNvPr id="287" name="Google Shape;287;p4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04135604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4563442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3600">
                <a:latin typeface="Black Han Sans"/>
                <a:ea typeface="Black Han Sans"/>
                <a:cs typeface="Black Han Sans"/>
                <a:sym typeface="Black Han Sans"/>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grpSp>
        <p:nvGrpSpPr>
          <p:cNvPr id="35" name="Google Shape;35;p6"/>
          <p:cNvGrpSpPr/>
          <p:nvPr/>
        </p:nvGrpSpPr>
        <p:grpSpPr>
          <a:xfrm>
            <a:off x="-908065" y="-671766"/>
            <a:ext cx="2036375" cy="2918805"/>
            <a:chOff x="-908065" y="-671766"/>
            <a:chExt cx="2036375" cy="2918805"/>
          </a:xfrm>
        </p:grpSpPr>
        <p:sp>
          <p:nvSpPr>
            <p:cNvPr id="36" name="Google Shape;36;p6"/>
            <p:cNvSpPr/>
            <p:nvPr/>
          </p:nvSpPr>
          <p:spPr>
            <a:xfrm rot="-4608856">
              <a:off x="-1216616" y="52714"/>
              <a:ext cx="2653478" cy="1469846"/>
            </a:xfrm>
            <a:custGeom>
              <a:avLst/>
              <a:gdLst/>
              <a:ahLst/>
              <a:cxnLst/>
              <a:rect l="l" t="t" r="r" b="b"/>
              <a:pathLst>
                <a:path w="106143" h="58796" extrusionOk="0">
                  <a:moveTo>
                    <a:pt x="34530" y="29494"/>
                  </a:moveTo>
                  <a:cubicBezTo>
                    <a:pt x="35777" y="29494"/>
                    <a:pt x="37175" y="29646"/>
                    <a:pt x="38664" y="29981"/>
                  </a:cubicBezTo>
                  <a:cubicBezTo>
                    <a:pt x="38330" y="32595"/>
                    <a:pt x="37418" y="34722"/>
                    <a:pt x="36141" y="36181"/>
                  </a:cubicBezTo>
                  <a:cubicBezTo>
                    <a:pt x="34941" y="37585"/>
                    <a:pt x="33454" y="38331"/>
                    <a:pt x="31869" y="38331"/>
                  </a:cubicBezTo>
                  <a:cubicBezTo>
                    <a:pt x="31326" y="38331"/>
                    <a:pt x="30772" y="38244"/>
                    <a:pt x="30214" y="38066"/>
                  </a:cubicBezTo>
                  <a:cubicBezTo>
                    <a:pt x="28816" y="37610"/>
                    <a:pt x="27874" y="36607"/>
                    <a:pt x="27570" y="35239"/>
                  </a:cubicBezTo>
                  <a:cubicBezTo>
                    <a:pt x="27266" y="33750"/>
                    <a:pt x="27843" y="32230"/>
                    <a:pt x="29059" y="31166"/>
                  </a:cubicBezTo>
                  <a:cubicBezTo>
                    <a:pt x="30336" y="30072"/>
                    <a:pt x="32190" y="29494"/>
                    <a:pt x="34530" y="29494"/>
                  </a:cubicBezTo>
                  <a:close/>
                  <a:moveTo>
                    <a:pt x="10930" y="1"/>
                  </a:moveTo>
                  <a:cubicBezTo>
                    <a:pt x="7263" y="1"/>
                    <a:pt x="3647" y="754"/>
                    <a:pt x="274" y="2260"/>
                  </a:cubicBezTo>
                  <a:cubicBezTo>
                    <a:pt x="92" y="2321"/>
                    <a:pt x="1" y="2564"/>
                    <a:pt x="92" y="2746"/>
                  </a:cubicBezTo>
                  <a:cubicBezTo>
                    <a:pt x="137" y="2880"/>
                    <a:pt x="279" y="2964"/>
                    <a:pt x="423" y="2964"/>
                  </a:cubicBezTo>
                  <a:cubicBezTo>
                    <a:pt x="476" y="2964"/>
                    <a:pt x="529" y="2953"/>
                    <a:pt x="578" y="2928"/>
                  </a:cubicBezTo>
                  <a:cubicBezTo>
                    <a:pt x="3843" y="1491"/>
                    <a:pt x="7348" y="769"/>
                    <a:pt x="10901" y="769"/>
                  </a:cubicBezTo>
                  <a:cubicBezTo>
                    <a:pt x="14261" y="769"/>
                    <a:pt x="17663" y="1415"/>
                    <a:pt x="20943" y="2716"/>
                  </a:cubicBezTo>
                  <a:cubicBezTo>
                    <a:pt x="27631" y="5360"/>
                    <a:pt x="33041" y="10315"/>
                    <a:pt x="36111" y="16698"/>
                  </a:cubicBezTo>
                  <a:cubicBezTo>
                    <a:pt x="38391" y="21379"/>
                    <a:pt x="39059" y="25695"/>
                    <a:pt x="38755" y="29190"/>
                  </a:cubicBezTo>
                  <a:cubicBezTo>
                    <a:pt x="37131" y="28820"/>
                    <a:pt x="35726" y="28669"/>
                    <a:pt x="34515" y="28669"/>
                  </a:cubicBezTo>
                  <a:cubicBezTo>
                    <a:pt x="31351" y="28669"/>
                    <a:pt x="29510" y="29701"/>
                    <a:pt x="28542" y="30558"/>
                  </a:cubicBezTo>
                  <a:cubicBezTo>
                    <a:pt x="27114" y="31804"/>
                    <a:pt x="26445" y="33598"/>
                    <a:pt x="26840" y="35361"/>
                  </a:cubicBezTo>
                  <a:cubicBezTo>
                    <a:pt x="27175" y="36972"/>
                    <a:pt x="28360" y="38248"/>
                    <a:pt x="30001" y="38765"/>
                  </a:cubicBezTo>
                  <a:cubicBezTo>
                    <a:pt x="30617" y="38957"/>
                    <a:pt x="31235" y="39052"/>
                    <a:pt x="31844" y="39052"/>
                  </a:cubicBezTo>
                  <a:cubicBezTo>
                    <a:pt x="33639" y="39052"/>
                    <a:pt x="35357" y="38226"/>
                    <a:pt x="36719" y="36637"/>
                  </a:cubicBezTo>
                  <a:cubicBezTo>
                    <a:pt x="38056" y="35117"/>
                    <a:pt x="39029" y="32868"/>
                    <a:pt x="39424" y="30132"/>
                  </a:cubicBezTo>
                  <a:cubicBezTo>
                    <a:pt x="40245" y="30376"/>
                    <a:pt x="41096" y="30649"/>
                    <a:pt x="41977" y="30953"/>
                  </a:cubicBezTo>
                  <a:cubicBezTo>
                    <a:pt x="47935" y="33081"/>
                    <a:pt x="51430" y="38856"/>
                    <a:pt x="54804" y="44418"/>
                  </a:cubicBezTo>
                  <a:cubicBezTo>
                    <a:pt x="58148" y="49981"/>
                    <a:pt x="61643" y="55726"/>
                    <a:pt x="67571" y="57792"/>
                  </a:cubicBezTo>
                  <a:cubicBezTo>
                    <a:pt x="69516" y="58492"/>
                    <a:pt x="71370" y="58796"/>
                    <a:pt x="73163" y="58796"/>
                  </a:cubicBezTo>
                  <a:cubicBezTo>
                    <a:pt x="80823" y="58796"/>
                    <a:pt x="86902" y="53233"/>
                    <a:pt x="91127" y="49251"/>
                  </a:cubicBezTo>
                  <a:cubicBezTo>
                    <a:pt x="93437" y="47124"/>
                    <a:pt x="95474" y="45300"/>
                    <a:pt x="96720" y="45300"/>
                  </a:cubicBezTo>
                  <a:cubicBezTo>
                    <a:pt x="100884" y="45300"/>
                    <a:pt x="105292" y="52990"/>
                    <a:pt x="105352" y="53051"/>
                  </a:cubicBezTo>
                  <a:cubicBezTo>
                    <a:pt x="105415" y="53176"/>
                    <a:pt x="105549" y="53258"/>
                    <a:pt x="105686" y="53258"/>
                  </a:cubicBezTo>
                  <a:cubicBezTo>
                    <a:pt x="105749" y="53258"/>
                    <a:pt x="105812" y="53241"/>
                    <a:pt x="105869" y="53203"/>
                  </a:cubicBezTo>
                  <a:cubicBezTo>
                    <a:pt x="106051" y="53081"/>
                    <a:pt x="106143" y="52868"/>
                    <a:pt x="106021" y="52686"/>
                  </a:cubicBezTo>
                  <a:cubicBezTo>
                    <a:pt x="105839" y="52321"/>
                    <a:pt x="101340" y="44540"/>
                    <a:pt x="96750" y="44540"/>
                  </a:cubicBezTo>
                  <a:cubicBezTo>
                    <a:pt x="95200" y="44540"/>
                    <a:pt x="93285" y="46242"/>
                    <a:pt x="90671" y="48674"/>
                  </a:cubicBezTo>
                  <a:cubicBezTo>
                    <a:pt x="86264" y="52712"/>
                    <a:pt x="80520" y="57987"/>
                    <a:pt x="73230" y="57987"/>
                  </a:cubicBezTo>
                  <a:cubicBezTo>
                    <a:pt x="71521" y="57987"/>
                    <a:pt x="69726" y="57697"/>
                    <a:pt x="67844" y="57033"/>
                  </a:cubicBezTo>
                  <a:cubicBezTo>
                    <a:pt x="62130" y="55026"/>
                    <a:pt x="58908" y="49677"/>
                    <a:pt x="55443" y="43962"/>
                  </a:cubicBezTo>
                  <a:cubicBezTo>
                    <a:pt x="51978" y="38279"/>
                    <a:pt x="48421" y="32382"/>
                    <a:pt x="42190" y="30193"/>
                  </a:cubicBezTo>
                  <a:cubicBezTo>
                    <a:pt x="41248" y="29829"/>
                    <a:pt x="40336" y="29585"/>
                    <a:pt x="39485" y="29342"/>
                  </a:cubicBezTo>
                  <a:cubicBezTo>
                    <a:pt x="39819" y="25695"/>
                    <a:pt x="39151" y="21227"/>
                    <a:pt x="36780" y="16363"/>
                  </a:cubicBezTo>
                  <a:cubicBezTo>
                    <a:pt x="33649" y="9828"/>
                    <a:pt x="28086" y="4691"/>
                    <a:pt x="21217" y="1986"/>
                  </a:cubicBezTo>
                  <a:cubicBezTo>
                    <a:pt x="17849" y="663"/>
                    <a:pt x="14367" y="1"/>
                    <a:pt x="109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6"/>
            <p:cNvSpPr/>
            <p:nvPr/>
          </p:nvSpPr>
          <p:spPr>
            <a:xfrm>
              <a:off x="353725" y="531250"/>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8"/>
        <p:cNvGrpSpPr/>
        <p:nvPr/>
      </p:nvGrpSpPr>
      <p:grpSpPr>
        <a:xfrm>
          <a:off x="0" y="0"/>
          <a:ext cx="0" cy="0"/>
          <a:chOff x="0" y="0"/>
          <a:chExt cx="0" cy="0"/>
        </a:xfrm>
      </p:grpSpPr>
      <p:sp>
        <p:nvSpPr>
          <p:cNvPr id="39" name="Google Shape;39;p7"/>
          <p:cNvSpPr txBox="1">
            <a:spLocks noGrp="1"/>
          </p:cNvSpPr>
          <p:nvPr>
            <p:ph type="title"/>
          </p:nvPr>
        </p:nvSpPr>
        <p:spPr>
          <a:xfrm>
            <a:off x="5280925" y="1036013"/>
            <a:ext cx="3149700" cy="1820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4200"/>
              <a:buNone/>
              <a:defRPr>
                <a:solidFill>
                  <a:schemeClr val="lt2"/>
                </a:solidFill>
              </a:defRPr>
            </a:lvl1pPr>
            <a:lvl2pPr lvl="1" algn="r" rtl="0">
              <a:spcBef>
                <a:spcPts val="0"/>
              </a:spcBef>
              <a:spcAft>
                <a:spcPts val="0"/>
              </a:spcAft>
              <a:buSzPts val="4200"/>
              <a:buNone/>
              <a:defRPr sz="4200"/>
            </a:lvl2pPr>
            <a:lvl3pPr lvl="2" algn="r" rtl="0">
              <a:spcBef>
                <a:spcPts val="0"/>
              </a:spcBef>
              <a:spcAft>
                <a:spcPts val="0"/>
              </a:spcAft>
              <a:buSzPts val="4200"/>
              <a:buNone/>
              <a:defRPr sz="4200"/>
            </a:lvl3pPr>
            <a:lvl4pPr lvl="3" algn="r" rtl="0">
              <a:spcBef>
                <a:spcPts val="0"/>
              </a:spcBef>
              <a:spcAft>
                <a:spcPts val="0"/>
              </a:spcAft>
              <a:buSzPts val="4200"/>
              <a:buNone/>
              <a:defRPr sz="4200"/>
            </a:lvl4pPr>
            <a:lvl5pPr lvl="4" algn="r" rtl="0">
              <a:spcBef>
                <a:spcPts val="0"/>
              </a:spcBef>
              <a:spcAft>
                <a:spcPts val="0"/>
              </a:spcAft>
              <a:buSzPts val="4200"/>
              <a:buNone/>
              <a:defRPr sz="4200"/>
            </a:lvl5pPr>
            <a:lvl6pPr lvl="5" algn="r" rtl="0">
              <a:spcBef>
                <a:spcPts val="0"/>
              </a:spcBef>
              <a:spcAft>
                <a:spcPts val="0"/>
              </a:spcAft>
              <a:buSzPts val="4200"/>
              <a:buNone/>
              <a:defRPr sz="4200"/>
            </a:lvl6pPr>
            <a:lvl7pPr lvl="6" algn="r" rtl="0">
              <a:spcBef>
                <a:spcPts val="0"/>
              </a:spcBef>
              <a:spcAft>
                <a:spcPts val="0"/>
              </a:spcAft>
              <a:buSzPts val="4200"/>
              <a:buNone/>
              <a:defRPr sz="4200"/>
            </a:lvl7pPr>
            <a:lvl8pPr lvl="7" algn="r" rtl="0">
              <a:spcBef>
                <a:spcPts val="0"/>
              </a:spcBef>
              <a:spcAft>
                <a:spcPts val="0"/>
              </a:spcAft>
              <a:buSzPts val="4200"/>
              <a:buNone/>
              <a:defRPr sz="4200"/>
            </a:lvl8pPr>
            <a:lvl9pPr lvl="8" algn="r" rtl="0">
              <a:spcBef>
                <a:spcPts val="0"/>
              </a:spcBef>
              <a:spcAft>
                <a:spcPts val="0"/>
              </a:spcAft>
              <a:buSzPts val="4200"/>
              <a:buNone/>
              <a:defRPr sz="4200"/>
            </a:lvl9pPr>
          </a:lstStyle>
          <a:p>
            <a:endParaRPr/>
          </a:p>
        </p:txBody>
      </p:sp>
      <p:sp>
        <p:nvSpPr>
          <p:cNvPr id="40" name="Google Shape;40;p7"/>
          <p:cNvSpPr txBox="1">
            <a:spLocks noGrp="1"/>
          </p:cNvSpPr>
          <p:nvPr>
            <p:ph type="subTitle" idx="1"/>
          </p:nvPr>
        </p:nvSpPr>
        <p:spPr>
          <a:xfrm>
            <a:off x="4610575" y="2761388"/>
            <a:ext cx="3820200" cy="1346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100"/>
              <a:buNone/>
              <a:defRPr sz="1700"/>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41" name="Google Shape;41;p7"/>
          <p:cNvSpPr>
            <a:spLocks noGrp="1"/>
          </p:cNvSpPr>
          <p:nvPr>
            <p:ph type="pic" idx="2"/>
          </p:nvPr>
        </p:nvSpPr>
        <p:spPr>
          <a:xfrm>
            <a:off x="573275" y="880350"/>
            <a:ext cx="3468000" cy="3382800"/>
          </a:xfrm>
          <a:prstGeom prst="ellipse">
            <a:avLst/>
          </a:prstGeom>
          <a:noFill/>
          <a:ln>
            <a:noFill/>
          </a:ln>
        </p:spPr>
      </p:sp>
      <p:grpSp>
        <p:nvGrpSpPr>
          <p:cNvPr id="42" name="Google Shape;42;p7"/>
          <p:cNvGrpSpPr/>
          <p:nvPr/>
        </p:nvGrpSpPr>
        <p:grpSpPr>
          <a:xfrm>
            <a:off x="4410685" y="2548638"/>
            <a:ext cx="4695292" cy="4881854"/>
            <a:chOff x="4410685" y="2548638"/>
            <a:chExt cx="4695292" cy="4881854"/>
          </a:xfrm>
        </p:grpSpPr>
        <p:sp>
          <p:nvSpPr>
            <p:cNvPr id="43" name="Google Shape;43;p7"/>
            <p:cNvSpPr/>
            <p:nvPr/>
          </p:nvSpPr>
          <p:spPr>
            <a:xfrm rot="7780830" flipH="1">
              <a:off x="4702259" y="3644958"/>
              <a:ext cx="4112143" cy="268921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7"/>
            <p:cNvSpPr/>
            <p:nvPr/>
          </p:nvSpPr>
          <p:spPr>
            <a:xfrm flipH="1">
              <a:off x="6993475" y="42174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7"/>
          <p:cNvSpPr/>
          <p:nvPr/>
        </p:nvSpPr>
        <p:spPr>
          <a:xfrm rot="-8895866">
            <a:off x="-107264" y="4445304"/>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7"/>
          <p:cNvSpPr/>
          <p:nvPr/>
        </p:nvSpPr>
        <p:spPr>
          <a:xfrm rot="-638956" flipH="1">
            <a:off x="7085975" y="-391382"/>
            <a:ext cx="2561016" cy="864409"/>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713225" y="1048050"/>
            <a:ext cx="5387400" cy="3047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3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9" name="Google Shape;49;p8"/>
          <p:cNvSpPr/>
          <p:nvPr/>
        </p:nvSpPr>
        <p:spPr>
          <a:xfrm rot="1702608">
            <a:off x="-944417" y="-116296"/>
            <a:ext cx="2561075" cy="86442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0"/>
        <p:cNvGrpSpPr/>
        <p:nvPr/>
      </p:nvGrpSpPr>
      <p:grpSpPr>
        <a:xfrm>
          <a:off x="0" y="0"/>
          <a:ext cx="0" cy="0"/>
          <a:chOff x="0" y="0"/>
          <a:chExt cx="0" cy="0"/>
        </a:xfrm>
      </p:grpSpPr>
      <p:sp>
        <p:nvSpPr>
          <p:cNvPr id="51" name="Google Shape;51;p9"/>
          <p:cNvSpPr txBox="1">
            <a:spLocks noGrp="1"/>
          </p:cNvSpPr>
          <p:nvPr>
            <p:ph type="title"/>
          </p:nvPr>
        </p:nvSpPr>
        <p:spPr>
          <a:xfrm>
            <a:off x="2481150" y="1238025"/>
            <a:ext cx="4181700" cy="8361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52" name="Google Shape;52;p9"/>
          <p:cNvSpPr txBox="1">
            <a:spLocks noGrp="1"/>
          </p:cNvSpPr>
          <p:nvPr>
            <p:ph type="subTitle" idx="1"/>
          </p:nvPr>
        </p:nvSpPr>
        <p:spPr>
          <a:xfrm>
            <a:off x="2481150" y="2009475"/>
            <a:ext cx="4181700" cy="1896000"/>
          </a:xfrm>
          <a:prstGeom prst="rect">
            <a:avLst/>
          </a:prstGeom>
        </p:spPr>
        <p:txBody>
          <a:bodyPr spcFirstLastPara="1" wrap="square" lIns="91425" tIns="91425" rIns="91425" bIns="91425" anchor="t" anchorCtr="0">
            <a:noAutofit/>
          </a:bodyPr>
          <a:lstStyle>
            <a:lvl1pPr lvl="0" algn="ctr">
              <a:spcBef>
                <a:spcPts val="0"/>
              </a:spcBef>
              <a:spcAft>
                <a:spcPts val="0"/>
              </a:spcAft>
              <a:buSzPts val="2100"/>
              <a:buNone/>
              <a:defRPr sz="17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3"/>
        <p:cNvGrpSpPr/>
        <p:nvPr/>
      </p:nvGrpSpPr>
      <p:grpSpPr>
        <a:xfrm>
          <a:off x="0" y="0"/>
          <a:ext cx="0" cy="0"/>
          <a:chOff x="0" y="0"/>
          <a:chExt cx="0" cy="0"/>
        </a:xfrm>
      </p:grpSpPr>
      <p:sp>
        <p:nvSpPr>
          <p:cNvPr id="54" name="Google Shape;54;p10"/>
          <p:cNvSpPr txBox="1">
            <a:spLocks noGrp="1"/>
          </p:cNvSpPr>
          <p:nvPr>
            <p:ph type="title"/>
          </p:nvPr>
        </p:nvSpPr>
        <p:spPr>
          <a:xfrm>
            <a:off x="1207800" y="445025"/>
            <a:ext cx="6728400" cy="133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600"/>
              <a:buNone/>
              <a:defRPr sz="3600">
                <a:latin typeface="Black Han Sans"/>
                <a:ea typeface="Black Han Sans"/>
                <a:cs typeface="Black Han Sans"/>
                <a:sym typeface="Black Han Sans"/>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5"/>
        <p:cNvGrpSpPr/>
        <p:nvPr/>
      </p:nvGrpSpPr>
      <p:grpSpPr>
        <a:xfrm>
          <a:off x="0" y="0"/>
          <a:ext cx="0" cy="0"/>
          <a:chOff x="0" y="0"/>
          <a:chExt cx="0" cy="0"/>
        </a:xfrm>
      </p:grpSpPr>
      <p:sp>
        <p:nvSpPr>
          <p:cNvPr id="56" name="Google Shape;56;p11"/>
          <p:cNvSpPr txBox="1">
            <a:spLocks noGrp="1"/>
          </p:cNvSpPr>
          <p:nvPr>
            <p:ph type="title" hasCustomPrompt="1"/>
          </p:nvPr>
        </p:nvSpPr>
        <p:spPr>
          <a:xfrm>
            <a:off x="713225" y="1031875"/>
            <a:ext cx="4680300" cy="19635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spcBef>
                <a:spcPts val="0"/>
              </a:spcBef>
              <a:spcAft>
                <a:spcPts val="0"/>
              </a:spcAft>
              <a:buSzPts val="12000"/>
              <a:buNone/>
              <a:defRPr sz="12000">
                <a:solidFill>
                  <a:schemeClr val="accent4"/>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7" name="Google Shape;57;p11"/>
          <p:cNvSpPr txBox="1">
            <a:spLocks noGrp="1"/>
          </p:cNvSpPr>
          <p:nvPr>
            <p:ph type="subTitle" idx="1"/>
          </p:nvPr>
        </p:nvSpPr>
        <p:spPr>
          <a:xfrm>
            <a:off x="713225" y="3149825"/>
            <a:ext cx="2982300" cy="9618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7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11"/>
          <p:cNvSpPr/>
          <p:nvPr/>
        </p:nvSpPr>
        <p:spPr>
          <a:xfrm rot="1224528">
            <a:off x="420380" y="-379301"/>
            <a:ext cx="2560990" cy="86440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0850" y="445025"/>
            <a:ext cx="7722300" cy="572700"/>
          </a:xfrm>
          <a:prstGeom prst="rect">
            <a:avLst/>
          </a:prstGeom>
          <a:noFill/>
          <a:ln>
            <a:noFill/>
          </a:ln>
        </p:spPr>
        <p:txBody>
          <a:bodyPr spcFirstLastPara="1" wrap="square" lIns="91425" tIns="91425" rIns="91425" bIns="91425" anchor="t" anchorCtr="0">
            <a:noAutofit/>
          </a:bodyPr>
          <a:lstStyle>
            <a:lvl1pPr lvl="0">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1pPr>
            <a:lvl2pPr lvl="1">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2pPr>
            <a:lvl3pPr lvl="2">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3pPr>
            <a:lvl4pPr lvl="3">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4pPr>
            <a:lvl5pPr lvl="4">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5pPr>
            <a:lvl6pPr lvl="5">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6pPr>
            <a:lvl7pPr lvl="6">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7pPr>
            <a:lvl8pPr lvl="7">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8pPr>
            <a:lvl9pPr lvl="8">
              <a:lnSpc>
                <a:spcPct val="115000"/>
              </a:lnSpc>
              <a:spcBef>
                <a:spcPts val="0"/>
              </a:spcBef>
              <a:spcAft>
                <a:spcPts val="0"/>
              </a:spcAft>
              <a:buClr>
                <a:schemeClr val="dk1"/>
              </a:buClr>
              <a:buSzPts val="3600"/>
              <a:buFont typeface="Black Han Sans"/>
              <a:buNone/>
              <a:defRPr sz="3600">
                <a:solidFill>
                  <a:schemeClr val="dk1"/>
                </a:solidFill>
                <a:latin typeface="Black Han Sans"/>
                <a:ea typeface="Black Han Sans"/>
                <a:cs typeface="Black Han Sans"/>
                <a:sym typeface="Black Han Sans"/>
              </a:defRPr>
            </a:lvl9pPr>
          </a:lstStyle>
          <a:p>
            <a:endParaRPr/>
          </a:p>
        </p:txBody>
      </p:sp>
      <p:sp>
        <p:nvSpPr>
          <p:cNvPr id="7" name="Google Shape;7;p1"/>
          <p:cNvSpPr txBox="1">
            <a:spLocks noGrp="1"/>
          </p:cNvSpPr>
          <p:nvPr>
            <p:ph type="body" idx="1"/>
          </p:nvPr>
        </p:nvSpPr>
        <p:spPr>
          <a:xfrm>
            <a:off x="710850" y="1152475"/>
            <a:ext cx="77223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1pPr>
            <a:lvl2pPr marL="914400" lvl="1"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2"/>
        <p:cNvGrpSpPr/>
        <p:nvPr/>
      </p:nvGrpSpPr>
      <p:grpSpPr>
        <a:xfrm>
          <a:off x="0" y="0"/>
          <a:ext cx="0" cy="0"/>
          <a:chOff x="0" y="0"/>
          <a:chExt cx="0" cy="0"/>
        </a:xfrm>
      </p:grpSpPr>
      <p:sp>
        <p:nvSpPr>
          <p:cNvPr id="283" name="Google Shape;283;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84" name="Google Shape;284;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4" r:id="rId1"/>
    <p:sldLayoutId id="2147483685"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039982356"/>
      </p:ext>
    </p:extLst>
  </p:cSld>
  <p:clrMap bg1="lt1" tx1="dk1" bg2="dk2" tx2="lt2" accent1="accent1" accent2="accent2" accent3="accent3" accent4="accent4" accent5="accent5" accent6="accent6" hlink="hlink" folHlink="folHlink"/>
  <p:sldLayoutIdLst>
    <p:sldLayoutId id="2147483689" r:id="rId1"/>
    <p:sldLayoutId id="214748369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hyperlink" Target="https://docs.google.com/spreadsheets/d/1Bq2FYyrcNyqNY6Q-xSFVimFAwbzunqJn4zK-5mn8ac4/copy" TargetMode="External"/><Relationship Id="rId2" Type="http://schemas.openxmlformats.org/officeDocument/2006/relationships/notesSlide" Target="../notesSlides/notesSlide32.xml"/><Relationship Id="rId1" Type="http://schemas.openxmlformats.org/officeDocument/2006/relationships/slideLayout" Target="../slideLayouts/slideLayout2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6.png"/></Relationships>
</file>

<file path=ppt/slides/_rels/slide3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3.xml"/><Relationship Id="rId1" Type="http://schemas.openxmlformats.org/officeDocument/2006/relationships/slideLayout" Target="../slideLayouts/slideLayout27.xml"/><Relationship Id="rId4" Type="http://schemas.openxmlformats.org/officeDocument/2006/relationships/image" Target="../media/image8.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Black+Han+Sans" TargetMode="External"/><Relationship Id="rId2" Type="http://schemas.openxmlformats.org/officeDocument/2006/relationships/notesSlide" Target="../notesSlides/notesSlide35.xml"/><Relationship Id="rId1" Type="http://schemas.openxmlformats.org/officeDocument/2006/relationships/slideLayout" Target="../slideLayouts/slideLayout36.xml"/><Relationship Id="rId4" Type="http://schemas.openxmlformats.org/officeDocument/2006/relationships/hyperlink" Target="https://fonts.google.com/specimen/Montserrat"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9.xml"/><Relationship Id="rId1" Type="http://schemas.openxmlformats.org/officeDocument/2006/relationships/slideLayout" Target="../slideLayouts/slideLayout37.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91"/>
        <p:cNvGrpSpPr/>
        <p:nvPr/>
      </p:nvGrpSpPr>
      <p:grpSpPr>
        <a:xfrm>
          <a:off x="0" y="0"/>
          <a:ext cx="0" cy="0"/>
          <a:chOff x="0" y="0"/>
          <a:chExt cx="0" cy="0"/>
        </a:xfrm>
      </p:grpSpPr>
      <p:grpSp>
        <p:nvGrpSpPr>
          <p:cNvPr id="292" name="Google Shape;292;p41"/>
          <p:cNvGrpSpPr/>
          <p:nvPr/>
        </p:nvGrpSpPr>
        <p:grpSpPr>
          <a:xfrm>
            <a:off x="3138150" y="3566000"/>
            <a:ext cx="3381212" cy="2211208"/>
            <a:chOff x="3138150" y="3566000"/>
            <a:chExt cx="3381212" cy="2211208"/>
          </a:xfrm>
        </p:grpSpPr>
        <p:sp>
          <p:nvSpPr>
            <p:cNvPr id="293" name="Google Shape;293;p41"/>
            <p:cNvSpPr/>
            <p:nvPr/>
          </p:nvSpPr>
          <p:spPr>
            <a:xfrm>
              <a:off x="3138150" y="3566000"/>
              <a:ext cx="3381212" cy="2211208"/>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1"/>
            <p:cNvSpPr/>
            <p:nvPr/>
          </p:nvSpPr>
          <p:spPr>
            <a:xfrm flipH="1">
              <a:off x="5223725" y="3782050"/>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41"/>
          <p:cNvGrpSpPr/>
          <p:nvPr/>
        </p:nvGrpSpPr>
        <p:grpSpPr>
          <a:xfrm>
            <a:off x="5655288" y="2206706"/>
            <a:ext cx="1541297" cy="1541297"/>
            <a:chOff x="5655288" y="2206706"/>
            <a:chExt cx="1541297" cy="1541297"/>
          </a:xfrm>
        </p:grpSpPr>
        <p:grpSp>
          <p:nvGrpSpPr>
            <p:cNvPr id="296" name="Google Shape;296;p41"/>
            <p:cNvGrpSpPr/>
            <p:nvPr/>
          </p:nvGrpSpPr>
          <p:grpSpPr>
            <a:xfrm>
              <a:off x="5655288" y="2206706"/>
              <a:ext cx="1541297" cy="1541297"/>
              <a:chOff x="6932450" y="385838"/>
              <a:chExt cx="1731600" cy="1731600"/>
            </a:xfrm>
          </p:grpSpPr>
          <p:sp>
            <p:nvSpPr>
              <p:cNvPr id="297" name="Google Shape;297;p41"/>
              <p:cNvSpPr/>
              <p:nvPr/>
            </p:nvSpPr>
            <p:spPr>
              <a:xfrm>
                <a:off x="6932450" y="385838"/>
                <a:ext cx="1731600" cy="17316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1"/>
              <p:cNvSpPr/>
              <p:nvPr/>
            </p:nvSpPr>
            <p:spPr>
              <a:xfrm>
                <a:off x="7156750" y="611137"/>
                <a:ext cx="1281000" cy="12810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 name="Google Shape;299;p41"/>
              <p:cNvGrpSpPr/>
              <p:nvPr/>
            </p:nvGrpSpPr>
            <p:grpSpPr>
              <a:xfrm>
                <a:off x="7131763" y="666575"/>
                <a:ext cx="1207025" cy="1170125"/>
                <a:chOff x="6921038" y="479663"/>
                <a:chExt cx="1207025" cy="1170125"/>
              </a:xfrm>
            </p:grpSpPr>
            <p:sp>
              <p:nvSpPr>
                <p:cNvPr id="300" name="Google Shape;300;p41"/>
                <p:cNvSpPr/>
                <p:nvPr/>
              </p:nvSpPr>
              <p:spPr>
                <a:xfrm>
                  <a:off x="7108563" y="663363"/>
                  <a:ext cx="1019500" cy="986425"/>
                </a:xfrm>
                <a:custGeom>
                  <a:avLst/>
                  <a:gdLst/>
                  <a:ahLst/>
                  <a:cxnLst/>
                  <a:rect l="l" t="t" r="r" b="b"/>
                  <a:pathLst>
                    <a:path w="40780" h="39457" extrusionOk="0">
                      <a:moveTo>
                        <a:pt x="20545" y="1"/>
                      </a:moveTo>
                      <a:cubicBezTo>
                        <a:pt x="19377" y="1"/>
                        <a:pt x="18193" y="105"/>
                        <a:pt x="17003" y="320"/>
                      </a:cubicBezTo>
                      <a:cubicBezTo>
                        <a:pt x="6906" y="2166"/>
                        <a:pt x="1" y="11405"/>
                        <a:pt x="893" y="21454"/>
                      </a:cubicBezTo>
                      <a:cubicBezTo>
                        <a:pt x="941" y="22049"/>
                        <a:pt x="1024" y="22644"/>
                        <a:pt x="1132" y="23252"/>
                      </a:cubicBezTo>
                      <a:cubicBezTo>
                        <a:pt x="2867" y="32774"/>
                        <a:pt x="11165" y="39457"/>
                        <a:pt x="20511" y="39457"/>
                      </a:cubicBezTo>
                      <a:cubicBezTo>
                        <a:pt x="21682" y="39457"/>
                        <a:pt x="22870" y="39352"/>
                        <a:pt x="24063" y="39135"/>
                      </a:cubicBezTo>
                      <a:cubicBezTo>
                        <a:pt x="30230" y="38015"/>
                        <a:pt x="35195" y="34146"/>
                        <a:pt x="37934" y="29026"/>
                      </a:cubicBezTo>
                      <a:cubicBezTo>
                        <a:pt x="39958" y="25228"/>
                        <a:pt x="40779" y="20751"/>
                        <a:pt x="39946" y="16203"/>
                      </a:cubicBezTo>
                      <a:cubicBezTo>
                        <a:pt x="38210" y="6676"/>
                        <a:pt x="29905" y="1"/>
                        <a:pt x="2054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1"/>
                <p:cNvSpPr/>
                <p:nvPr/>
              </p:nvSpPr>
              <p:spPr>
                <a:xfrm>
                  <a:off x="6966888" y="514188"/>
                  <a:ext cx="481025" cy="425375"/>
                </a:xfrm>
                <a:custGeom>
                  <a:avLst/>
                  <a:gdLst/>
                  <a:ahLst/>
                  <a:cxnLst/>
                  <a:rect l="l" t="t" r="r" b="b"/>
                  <a:pathLst>
                    <a:path w="19241" h="17015" extrusionOk="0">
                      <a:moveTo>
                        <a:pt x="10621" y="1"/>
                      </a:moveTo>
                      <a:lnTo>
                        <a:pt x="10073" y="9788"/>
                      </a:lnTo>
                      <a:lnTo>
                        <a:pt x="0" y="8597"/>
                      </a:lnTo>
                      <a:lnTo>
                        <a:pt x="0" y="8597"/>
                      </a:lnTo>
                      <a:lnTo>
                        <a:pt x="3953" y="17015"/>
                      </a:lnTo>
                      <a:lnTo>
                        <a:pt x="14538" y="11038"/>
                      </a:lnTo>
                      <a:lnTo>
                        <a:pt x="19241" y="4930"/>
                      </a:lnTo>
                      <a:lnTo>
                        <a:pt x="10621"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1"/>
                <p:cNvSpPr/>
                <p:nvPr/>
              </p:nvSpPr>
              <p:spPr>
                <a:xfrm>
                  <a:off x="6921038" y="479663"/>
                  <a:ext cx="612900" cy="603975"/>
                </a:xfrm>
                <a:custGeom>
                  <a:avLst/>
                  <a:gdLst/>
                  <a:ahLst/>
                  <a:cxnLst/>
                  <a:rect l="l" t="t" r="r" b="b"/>
                  <a:pathLst>
                    <a:path w="24516" h="24159" extrusionOk="0">
                      <a:moveTo>
                        <a:pt x="20075" y="1"/>
                      </a:moveTo>
                      <a:lnTo>
                        <a:pt x="16324" y="7668"/>
                      </a:lnTo>
                      <a:lnTo>
                        <a:pt x="5716" y="5489"/>
                      </a:lnTo>
                      <a:lnTo>
                        <a:pt x="6859" y="15014"/>
                      </a:lnTo>
                      <a:lnTo>
                        <a:pt x="1" y="18586"/>
                      </a:lnTo>
                      <a:lnTo>
                        <a:pt x="8525" y="24158"/>
                      </a:lnTo>
                      <a:lnTo>
                        <a:pt x="24516" y="7668"/>
                      </a:lnTo>
                      <a:lnTo>
                        <a:pt x="2007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1"/>
                <p:cNvSpPr/>
                <p:nvPr/>
              </p:nvSpPr>
              <p:spPr>
                <a:xfrm>
                  <a:off x="7574088" y="879713"/>
                  <a:ext cx="295000" cy="282250"/>
                </a:xfrm>
                <a:custGeom>
                  <a:avLst/>
                  <a:gdLst/>
                  <a:ahLst/>
                  <a:cxnLst/>
                  <a:rect l="l" t="t" r="r" b="b"/>
                  <a:pathLst>
                    <a:path w="11800" h="11290" extrusionOk="0">
                      <a:moveTo>
                        <a:pt x="9240" y="1"/>
                      </a:moveTo>
                      <a:lnTo>
                        <a:pt x="8407" y="298"/>
                      </a:lnTo>
                      <a:lnTo>
                        <a:pt x="3001" y="2168"/>
                      </a:lnTo>
                      <a:lnTo>
                        <a:pt x="441" y="3060"/>
                      </a:lnTo>
                      <a:lnTo>
                        <a:pt x="1" y="3227"/>
                      </a:lnTo>
                      <a:cubicBezTo>
                        <a:pt x="13" y="3465"/>
                        <a:pt x="37" y="3715"/>
                        <a:pt x="72" y="3953"/>
                      </a:cubicBezTo>
                      <a:cubicBezTo>
                        <a:pt x="156" y="4596"/>
                        <a:pt x="310" y="5239"/>
                        <a:pt x="537" y="5894"/>
                      </a:cubicBezTo>
                      <a:cubicBezTo>
                        <a:pt x="727" y="6430"/>
                        <a:pt x="953" y="6930"/>
                        <a:pt x="1203" y="7406"/>
                      </a:cubicBezTo>
                      <a:cubicBezTo>
                        <a:pt x="1501" y="7966"/>
                        <a:pt x="1858" y="8466"/>
                        <a:pt x="2227" y="8918"/>
                      </a:cubicBezTo>
                      <a:cubicBezTo>
                        <a:pt x="3472" y="10405"/>
                        <a:pt x="5066" y="11290"/>
                        <a:pt x="6611" y="11290"/>
                      </a:cubicBezTo>
                      <a:cubicBezTo>
                        <a:pt x="7045" y="11290"/>
                        <a:pt x="7476" y="11220"/>
                        <a:pt x="7895" y="11073"/>
                      </a:cubicBezTo>
                      <a:cubicBezTo>
                        <a:pt x="10657" y="10121"/>
                        <a:pt x="11800" y="6263"/>
                        <a:pt x="10478" y="2418"/>
                      </a:cubicBezTo>
                      <a:cubicBezTo>
                        <a:pt x="10157" y="1525"/>
                        <a:pt x="9740" y="715"/>
                        <a:pt x="924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1"/>
                <p:cNvSpPr/>
                <p:nvPr/>
              </p:nvSpPr>
              <p:spPr>
                <a:xfrm>
                  <a:off x="7649113" y="887463"/>
                  <a:ext cx="188725" cy="209125"/>
                </a:xfrm>
                <a:custGeom>
                  <a:avLst/>
                  <a:gdLst/>
                  <a:ahLst/>
                  <a:cxnLst/>
                  <a:rect l="l" t="t" r="r" b="b"/>
                  <a:pathLst>
                    <a:path w="7549" h="8365" extrusionOk="0">
                      <a:moveTo>
                        <a:pt x="5406" y="0"/>
                      </a:moveTo>
                      <a:lnTo>
                        <a:pt x="0" y="1881"/>
                      </a:lnTo>
                      <a:lnTo>
                        <a:pt x="2334" y="2917"/>
                      </a:lnTo>
                      <a:lnTo>
                        <a:pt x="369" y="6120"/>
                      </a:lnTo>
                      <a:cubicBezTo>
                        <a:pt x="1283" y="7514"/>
                        <a:pt x="2615" y="8365"/>
                        <a:pt x="3903" y="8365"/>
                      </a:cubicBezTo>
                      <a:cubicBezTo>
                        <a:pt x="4210" y="8365"/>
                        <a:pt x="4515" y="8316"/>
                        <a:pt x="4810" y="8215"/>
                      </a:cubicBezTo>
                      <a:cubicBezTo>
                        <a:pt x="6727" y="7549"/>
                        <a:pt x="7549" y="4822"/>
                        <a:pt x="6608" y="2143"/>
                      </a:cubicBezTo>
                      <a:cubicBezTo>
                        <a:pt x="6322" y="1310"/>
                        <a:pt x="5894" y="595"/>
                        <a:pt x="54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1"/>
                <p:cNvSpPr/>
                <p:nvPr/>
              </p:nvSpPr>
              <p:spPr>
                <a:xfrm>
                  <a:off x="7354138" y="955913"/>
                  <a:ext cx="276825" cy="281900"/>
                </a:xfrm>
                <a:custGeom>
                  <a:avLst/>
                  <a:gdLst/>
                  <a:ahLst/>
                  <a:cxnLst/>
                  <a:rect l="l" t="t" r="r" b="b"/>
                  <a:pathLst>
                    <a:path w="11073" h="11276" extrusionOk="0">
                      <a:moveTo>
                        <a:pt x="9228" y="1"/>
                      </a:moveTo>
                      <a:lnTo>
                        <a:pt x="8775" y="167"/>
                      </a:lnTo>
                      <a:lnTo>
                        <a:pt x="8406" y="298"/>
                      </a:lnTo>
                      <a:lnTo>
                        <a:pt x="3001" y="2168"/>
                      </a:lnTo>
                      <a:lnTo>
                        <a:pt x="0" y="3215"/>
                      </a:lnTo>
                      <a:cubicBezTo>
                        <a:pt x="48" y="4073"/>
                        <a:pt x="226" y="4989"/>
                        <a:pt x="536" y="5882"/>
                      </a:cubicBezTo>
                      <a:cubicBezTo>
                        <a:pt x="1657" y="9114"/>
                        <a:pt x="4192" y="11275"/>
                        <a:pt x="6621" y="11275"/>
                      </a:cubicBezTo>
                      <a:cubicBezTo>
                        <a:pt x="7056" y="11275"/>
                        <a:pt x="7487" y="11206"/>
                        <a:pt x="7906" y="11061"/>
                      </a:cubicBezTo>
                      <a:cubicBezTo>
                        <a:pt x="9823" y="10407"/>
                        <a:pt x="10954" y="8335"/>
                        <a:pt x="11025" y="5870"/>
                      </a:cubicBezTo>
                      <a:cubicBezTo>
                        <a:pt x="11073" y="4775"/>
                        <a:pt x="10894" y="3608"/>
                        <a:pt x="10454" y="2429"/>
                      </a:cubicBezTo>
                      <a:cubicBezTo>
                        <a:pt x="10144" y="1513"/>
                        <a:pt x="9728" y="715"/>
                        <a:pt x="9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1"/>
                <p:cNvSpPr/>
                <p:nvPr/>
              </p:nvSpPr>
              <p:spPr>
                <a:xfrm>
                  <a:off x="7429738" y="963663"/>
                  <a:ext cx="177125" cy="209125"/>
                </a:xfrm>
                <a:custGeom>
                  <a:avLst/>
                  <a:gdLst/>
                  <a:ahLst/>
                  <a:cxnLst/>
                  <a:rect l="l" t="t" r="r" b="b"/>
                  <a:pathLst>
                    <a:path w="7085" h="8365" extrusionOk="0">
                      <a:moveTo>
                        <a:pt x="5394" y="0"/>
                      </a:moveTo>
                      <a:lnTo>
                        <a:pt x="0" y="1881"/>
                      </a:lnTo>
                      <a:lnTo>
                        <a:pt x="2322" y="2917"/>
                      </a:lnTo>
                      <a:lnTo>
                        <a:pt x="358" y="6120"/>
                      </a:lnTo>
                      <a:cubicBezTo>
                        <a:pt x="1281" y="7514"/>
                        <a:pt x="2607" y="8365"/>
                        <a:pt x="3886" y="8365"/>
                      </a:cubicBezTo>
                      <a:cubicBezTo>
                        <a:pt x="4191" y="8365"/>
                        <a:pt x="4493" y="8316"/>
                        <a:pt x="4787" y="8215"/>
                      </a:cubicBezTo>
                      <a:cubicBezTo>
                        <a:pt x="6263" y="7715"/>
                        <a:pt x="7085" y="6013"/>
                        <a:pt x="6977" y="4048"/>
                      </a:cubicBezTo>
                      <a:cubicBezTo>
                        <a:pt x="6942" y="3429"/>
                        <a:pt x="6823" y="2786"/>
                        <a:pt x="6608" y="2143"/>
                      </a:cubicBezTo>
                      <a:cubicBezTo>
                        <a:pt x="6394" y="1584"/>
                        <a:pt x="6144" y="1060"/>
                        <a:pt x="5846" y="595"/>
                      </a:cubicBezTo>
                      <a:cubicBezTo>
                        <a:pt x="5715" y="393"/>
                        <a:pt x="5561" y="203"/>
                        <a:pt x="53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1"/>
                <p:cNvSpPr/>
                <p:nvPr/>
              </p:nvSpPr>
              <p:spPr>
                <a:xfrm>
                  <a:off x="7867888" y="1026088"/>
                  <a:ext cx="187250" cy="166300"/>
                </a:xfrm>
                <a:custGeom>
                  <a:avLst/>
                  <a:gdLst/>
                  <a:ahLst/>
                  <a:cxnLst/>
                  <a:rect l="l" t="t" r="r" b="b"/>
                  <a:pathLst>
                    <a:path w="7490" h="6652" extrusionOk="0">
                      <a:moveTo>
                        <a:pt x="3747" y="1"/>
                      </a:moveTo>
                      <a:cubicBezTo>
                        <a:pt x="3388" y="1"/>
                        <a:pt x="3024" y="59"/>
                        <a:pt x="2667" y="182"/>
                      </a:cubicBezTo>
                      <a:cubicBezTo>
                        <a:pt x="929" y="777"/>
                        <a:pt x="0" y="2670"/>
                        <a:pt x="608" y="4409"/>
                      </a:cubicBezTo>
                      <a:cubicBezTo>
                        <a:pt x="1079" y="5795"/>
                        <a:pt x="2373" y="6651"/>
                        <a:pt x="3748" y="6651"/>
                      </a:cubicBezTo>
                      <a:cubicBezTo>
                        <a:pt x="4109" y="6651"/>
                        <a:pt x="4475" y="6592"/>
                        <a:pt x="4834" y="6469"/>
                      </a:cubicBezTo>
                      <a:cubicBezTo>
                        <a:pt x="6585" y="5873"/>
                        <a:pt x="7489" y="3968"/>
                        <a:pt x="6894" y="2242"/>
                      </a:cubicBezTo>
                      <a:cubicBezTo>
                        <a:pt x="6422" y="863"/>
                        <a:pt x="5125" y="1"/>
                        <a:pt x="374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1"/>
                <p:cNvSpPr/>
                <p:nvPr/>
              </p:nvSpPr>
              <p:spPr>
                <a:xfrm>
                  <a:off x="7857463" y="1016338"/>
                  <a:ext cx="169400" cy="154200"/>
                </a:xfrm>
                <a:custGeom>
                  <a:avLst/>
                  <a:gdLst/>
                  <a:ahLst/>
                  <a:cxnLst/>
                  <a:rect l="l" t="t" r="r" b="b"/>
                  <a:pathLst>
                    <a:path w="6776" h="6168" extrusionOk="0">
                      <a:moveTo>
                        <a:pt x="4173" y="0"/>
                      </a:moveTo>
                      <a:cubicBezTo>
                        <a:pt x="3767" y="0"/>
                        <a:pt x="3358" y="67"/>
                        <a:pt x="2965" y="203"/>
                      </a:cubicBezTo>
                      <a:cubicBezTo>
                        <a:pt x="1025" y="870"/>
                        <a:pt x="1" y="2989"/>
                        <a:pt x="667" y="4918"/>
                      </a:cubicBezTo>
                      <a:cubicBezTo>
                        <a:pt x="810" y="5323"/>
                        <a:pt x="1001" y="5692"/>
                        <a:pt x="1263" y="6025"/>
                      </a:cubicBezTo>
                      <a:cubicBezTo>
                        <a:pt x="1346" y="6132"/>
                        <a:pt x="1441" y="6168"/>
                        <a:pt x="1560" y="6168"/>
                      </a:cubicBezTo>
                      <a:cubicBezTo>
                        <a:pt x="1656" y="6168"/>
                        <a:pt x="1727" y="6144"/>
                        <a:pt x="1834" y="6049"/>
                      </a:cubicBezTo>
                      <a:cubicBezTo>
                        <a:pt x="2001" y="5918"/>
                        <a:pt x="2025" y="5680"/>
                        <a:pt x="1894" y="5513"/>
                      </a:cubicBezTo>
                      <a:cubicBezTo>
                        <a:pt x="1679" y="5263"/>
                        <a:pt x="1525" y="4965"/>
                        <a:pt x="1417" y="4656"/>
                      </a:cubicBezTo>
                      <a:cubicBezTo>
                        <a:pt x="882" y="3120"/>
                        <a:pt x="1703" y="1453"/>
                        <a:pt x="3227" y="917"/>
                      </a:cubicBezTo>
                      <a:cubicBezTo>
                        <a:pt x="3537" y="809"/>
                        <a:pt x="3857" y="757"/>
                        <a:pt x="4175" y="757"/>
                      </a:cubicBezTo>
                      <a:cubicBezTo>
                        <a:pt x="4871" y="757"/>
                        <a:pt x="5557" y="1007"/>
                        <a:pt x="6097" y="1465"/>
                      </a:cubicBezTo>
                      <a:cubicBezTo>
                        <a:pt x="6166" y="1529"/>
                        <a:pt x="6255" y="1560"/>
                        <a:pt x="6345" y="1560"/>
                      </a:cubicBezTo>
                      <a:cubicBezTo>
                        <a:pt x="6455" y="1560"/>
                        <a:pt x="6566" y="1514"/>
                        <a:pt x="6644" y="1429"/>
                      </a:cubicBezTo>
                      <a:cubicBezTo>
                        <a:pt x="6775" y="1275"/>
                        <a:pt x="6763" y="1024"/>
                        <a:pt x="6597" y="894"/>
                      </a:cubicBezTo>
                      <a:cubicBezTo>
                        <a:pt x="5914" y="308"/>
                        <a:pt x="5048"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1"/>
                <p:cNvSpPr/>
                <p:nvPr/>
              </p:nvSpPr>
              <p:spPr>
                <a:xfrm>
                  <a:off x="7290138" y="1220738"/>
                  <a:ext cx="186650" cy="166275"/>
                </a:xfrm>
                <a:custGeom>
                  <a:avLst/>
                  <a:gdLst/>
                  <a:ahLst/>
                  <a:cxnLst/>
                  <a:rect l="l" t="t" r="r" b="b"/>
                  <a:pathLst>
                    <a:path w="7466" h="6651" extrusionOk="0">
                      <a:moveTo>
                        <a:pt x="3729" y="0"/>
                      </a:moveTo>
                      <a:cubicBezTo>
                        <a:pt x="3368" y="0"/>
                        <a:pt x="3002" y="59"/>
                        <a:pt x="2644" y="183"/>
                      </a:cubicBezTo>
                      <a:cubicBezTo>
                        <a:pt x="905" y="778"/>
                        <a:pt x="0" y="2671"/>
                        <a:pt x="596" y="4409"/>
                      </a:cubicBezTo>
                      <a:cubicBezTo>
                        <a:pt x="1068" y="5789"/>
                        <a:pt x="2357" y="6651"/>
                        <a:pt x="3738" y="6651"/>
                      </a:cubicBezTo>
                      <a:cubicBezTo>
                        <a:pt x="4097" y="6651"/>
                        <a:pt x="4463" y="6592"/>
                        <a:pt x="4822" y="6469"/>
                      </a:cubicBezTo>
                      <a:cubicBezTo>
                        <a:pt x="6561" y="5874"/>
                        <a:pt x="7466" y="3981"/>
                        <a:pt x="6870" y="2242"/>
                      </a:cubicBezTo>
                      <a:cubicBezTo>
                        <a:pt x="6389" y="856"/>
                        <a:pt x="5101" y="0"/>
                        <a:pt x="372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1"/>
                <p:cNvSpPr/>
                <p:nvPr/>
              </p:nvSpPr>
              <p:spPr>
                <a:xfrm>
                  <a:off x="7291613" y="1210738"/>
                  <a:ext cx="184875" cy="103275"/>
                </a:xfrm>
                <a:custGeom>
                  <a:avLst/>
                  <a:gdLst/>
                  <a:ahLst/>
                  <a:cxnLst/>
                  <a:rect l="l" t="t" r="r" b="b"/>
                  <a:pathLst>
                    <a:path w="7395" h="4131" extrusionOk="0">
                      <a:moveTo>
                        <a:pt x="3690" y="1"/>
                      </a:moveTo>
                      <a:cubicBezTo>
                        <a:pt x="3280" y="1"/>
                        <a:pt x="2867" y="71"/>
                        <a:pt x="2465" y="214"/>
                      </a:cubicBezTo>
                      <a:cubicBezTo>
                        <a:pt x="1239" y="642"/>
                        <a:pt x="299" y="1702"/>
                        <a:pt x="48" y="3000"/>
                      </a:cubicBezTo>
                      <a:cubicBezTo>
                        <a:pt x="1" y="3202"/>
                        <a:pt x="132" y="3393"/>
                        <a:pt x="346" y="3440"/>
                      </a:cubicBezTo>
                      <a:cubicBezTo>
                        <a:pt x="373" y="3446"/>
                        <a:pt x="399" y="3449"/>
                        <a:pt x="425" y="3449"/>
                      </a:cubicBezTo>
                      <a:cubicBezTo>
                        <a:pt x="596" y="3449"/>
                        <a:pt x="745" y="3318"/>
                        <a:pt x="787" y="3143"/>
                      </a:cubicBezTo>
                      <a:cubicBezTo>
                        <a:pt x="1001" y="2131"/>
                        <a:pt x="1727" y="1285"/>
                        <a:pt x="2704" y="940"/>
                      </a:cubicBezTo>
                      <a:cubicBezTo>
                        <a:pt x="3026" y="832"/>
                        <a:pt x="3357" y="778"/>
                        <a:pt x="3686" y="778"/>
                      </a:cubicBezTo>
                      <a:cubicBezTo>
                        <a:pt x="4122" y="778"/>
                        <a:pt x="4553" y="874"/>
                        <a:pt x="4954" y="1071"/>
                      </a:cubicBezTo>
                      <a:cubicBezTo>
                        <a:pt x="5656" y="1416"/>
                        <a:pt x="6192" y="2011"/>
                        <a:pt x="6442" y="2750"/>
                      </a:cubicBezTo>
                      <a:cubicBezTo>
                        <a:pt x="6549" y="3083"/>
                        <a:pt x="6609" y="3416"/>
                        <a:pt x="6609" y="3738"/>
                      </a:cubicBezTo>
                      <a:cubicBezTo>
                        <a:pt x="6609" y="3952"/>
                        <a:pt x="6787" y="4131"/>
                        <a:pt x="6990" y="4131"/>
                      </a:cubicBezTo>
                      <a:cubicBezTo>
                        <a:pt x="7204" y="4131"/>
                        <a:pt x="7383" y="3952"/>
                        <a:pt x="7395" y="3738"/>
                      </a:cubicBezTo>
                      <a:cubicBezTo>
                        <a:pt x="7395" y="3321"/>
                        <a:pt x="7323" y="2904"/>
                        <a:pt x="7192" y="2500"/>
                      </a:cubicBezTo>
                      <a:cubicBezTo>
                        <a:pt x="6859" y="1571"/>
                        <a:pt x="6192" y="809"/>
                        <a:pt x="5299" y="380"/>
                      </a:cubicBezTo>
                      <a:cubicBezTo>
                        <a:pt x="4787" y="128"/>
                        <a:pt x="4241" y="1"/>
                        <a:pt x="3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1"/>
                <p:cNvSpPr/>
                <p:nvPr/>
              </p:nvSpPr>
              <p:spPr>
                <a:xfrm>
                  <a:off x="7348463" y="849213"/>
                  <a:ext cx="559625" cy="194225"/>
                </a:xfrm>
                <a:custGeom>
                  <a:avLst/>
                  <a:gdLst/>
                  <a:ahLst/>
                  <a:cxnLst/>
                  <a:rect l="l" t="t" r="r" b="b"/>
                  <a:pathLst>
                    <a:path w="22385" h="7769" extrusionOk="0">
                      <a:moveTo>
                        <a:pt x="21957" y="1"/>
                      </a:moveTo>
                      <a:cubicBezTo>
                        <a:pt x="21917" y="1"/>
                        <a:pt x="21877" y="6"/>
                        <a:pt x="21837" y="18"/>
                      </a:cubicBezTo>
                      <a:lnTo>
                        <a:pt x="311" y="7007"/>
                      </a:lnTo>
                      <a:cubicBezTo>
                        <a:pt x="108" y="7078"/>
                        <a:pt x="1" y="7293"/>
                        <a:pt x="60" y="7495"/>
                      </a:cubicBezTo>
                      <a:cubicBezTo>
                        <a:pt x="120" y="7662"/>
                        <a:pt x="275" y="7769"/>
                        <a:pt x="430" y="7769"/>
                      </a:cubicBezTo>
                      <a:cubicBezTo>
                        <a:pt x="477" y="7769"/>
                        <a:pt x="525" y="7769"/>
                        <a:pt x="549" y="7757"/>
                      </a:cubicBezTo>
                      <a:lnTo>
                        <a:pt x="22075" y="756"/>
                      </a:lnTo>
                      <a:cubicBezTo>
                        <a:pt x="22278" y="685"/>
                        <a:pt x="22385" y="470"/>
                        <a:pt x="22325" y="268"/>
                      </a:cubicBezTo>
                      <a:cubicBezTo>
                        <a:pt x="22268" y="96"/>
                        <a:pt x="22118" y="1"/>
                        <a:pt x="21957"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1"/>
                <p:cNvSpPr/>
                <p:nvPr/>
              </p:nvSpPr>
              <p:spPr>
                <a:xfrm>
                  <a:off x="7459488" y="1181113"/>
                  <a:ext cx="459025" cy="92125"/>
                </a:xfrm>
                <a:custGeom>
                  <a:avLst/>
                  <a:gdLst/>
                  <a:ahLst/>
                  <a:cxnLst/>
                  <a:rect l="l" t="t" r="r" b="b"/>
                  <a:pathLst>
                    <a:path w="18361" h="3685" extrusionOk="0">
                      <a:moveTo>
                        <a:pt x="13173" y="0"/>
                      </a:moveTo>
                      <a:cubicBezTo>
                        <a:pt x="6211" y="0"/>
                        <a:pt x="319" y="2920"/>
                        <a:pt x="251" y="2958"/>
                      </a:cubicBezTo>
                      <a:cubicBezTo>
                        <a:pt x="72" y="3065"/>
                        <a:pt x="1" y="3292"/>
                        <a:pt x="84" y="3482"/>
                      </a:cubicBezTo>
                      <a:cubicBezTo>
                        <a:pt x="144" y="3613"/>
                        <a:pt x="299" y="3685"/>
                        <a:pt x="430" y="3685"/>
                      </a:cubicBezTo>
                      <a:cubicBezTo>
                        <a:pt x="489" y="3685"/>
                        <a:pt x="549" y="3673"/>
                        <a:pt x="608" y="3649"/>
                      </a:cubicBezTo>
                      <a:cubicBezTo>
                        <a:pt x="676" y="3610"/>
                        <a:pt x="6395" y="773"/>
                        <a:pt x="13148" y="773"/>
                      </a:cubicBezTo>
                      <a:cubicBezTo>
                        <a:pt x="14683" y="773"/>
                        <a:pt x="16272" y="920"/>
                        <a:pt x="17860" y="1280"/>
                      </a:cubicBezTo>
                      <a:cubicBezTo>
                        <a:pt x="17887" y="1286"/>
                        <a:pt x="17914" y="1289"/>
                        <a:pt x="17940" y="1289"/>
                      </a:cubicBezTo>
                      <a:cubicBezTo>
                        <a:pt x="18116" y="1289"/>
                        <a:pt x="18282" y="1158"/>
                        <a:pt x="18313" y="982"/>
                      </a:cubicBezTo>
                      <a:cubicBezTo>
                        <a:pt x="18360" y="768"/>
                        <a:pt x="18229" y="565"/>
                        <a:pt x="18015" y="518"/>
                      </a:cubicBezTo>
                      <a:cubicBezTo>
                        <a:pt x="16383" y="150"/>
                        <a:pt x="14750" y="0"/>
                        <a:pt x="13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 name="Google Shape;313;p41"/>
            <p:cNvGrpSpPr/>
            <p:nvPr/>
          </p:nvGrpSpPr>
          <p:grpSpPr>
            <a:xfrm>
              <a:off x="6335736" y="3162350"/>
              <a:ext cx="358389" cy="235500"/>
              <a:chOff x="6335736" y="3162350"/>
              <a:chExt cx="358389" cy="235500"/>
            </a:xfrm>
          </p:grpSpPr>
          <p:sp>
            <p:nvSpPr>
              <p:cNvPr id="314" name="Google Shape;314;p41"/>
              <p:cNvSpPr/>
              <p:nvPr/>
            </p:nvSpPr>
            <p:spPr>
              <a:xfrm rot="-908703">
                <a:off x="6357456" y="3184075"/>
                <a:ext cx="191760" cy="192050"/>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1"/>
              <p:cNvSpPr/>
              <p:nvPr/>
            </p:nvSpPr>
            <p:spPr>
              <a:xfrm rot="-906486">
                <a:off x="6568576" y="3242162"/>
                <a:ext cx="112799" cy="112799"/>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 name="Google Shape;316;p41"/>
          <p:cNvGrpSpPr/>
          <p:nvPr/>
        </p:nvGrpSpPr>
        <p:grpSpPr>
          <a:xfrm>
            <a:off x="6370216" y="833154"/>
            <a:ext cx="2204452" cy="2396237"/>
            <a:chOff x="6370216" y="833154"/>
            <a:chExt cx="2204452" cy="2396237"/>
          </a:xfrm>
        </p:grpSpPr>
        <p:sp>
          <p:nvSpPr>
            <p:cNvPr id="317" name="Google Shape;317;p41"/>
            <p:cNvSpPr/>
            <p:nvPr/>
          </p:nvSpPr>
          <p:spPr>
            <a:xfrm rot="1648332" flipH="1">
              <a:off x="6732121" y="1065807"/>
              <a:ext cx="1480644" cy="1930931"/>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1"/>
            <p:cNvSpPr/>
            <p:nvPr/>
          </p:nvSpPr>
          <p:spPr>
            <a:xfrm rot="1648332" flipH="1">
              <a:off x="6967562" y="1372768"/>
              <a:ext cx="1009752" cy="1317027"/>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41"/>
            <p:cNvGrpSpPr/>
            <p:nvPr/>
          </p:nvGrpSpPr>
          <p:grpSpPr>
            <a:xfrm flipH="1">
              <a:off x="6864439" y="1308153"/>
              <a:ext cx="1117185" cy="1219371"/>
              <a:chOff x="6781750" y="2555625"/>
              <a:chExt cx="992700" cy="1083500"/>
            </a:xfrm>
          </p:grpSpPr>
          <p:sp>
            <p:nvSpPr>
              <p:cNvPr id="320" name="Google Shape;320;p41"/>
              <p:cNvSpPr/>
              <p:nvPr/>
            </p:nvSpPr>
            <p:spPr>
              <a:xfrm>
                <a:off x="7579475" y="3416300"/>
                <a:ext cx="100325" cy="62100"/>
              </a:xfrm>
              <a:custGeom>
                <a:avLst/>
                <a:gdLst/>
                <a:ahLst/>
                <a:cxnLst/>
                <a:rect l="l" t="t" r="r" b="b"/>
                <a:pathLst>
                  <a:path w="4013" h="2484" extrusionOk="0">
                    <a:moveTo>
                      <a:pt x="3857" y="1"/>
                    </a:moveTo>
                    <a:cubicBezTo>
                      <a:pt x="3828" y="1"/>
                      <a:pt x="3799" y="11"/>
                      <a:pt x="3775" y="30"/>
                    </a:cubicBezTo>
                    <a:cubicBezTo>
                      <a:pt x="3417" y="280"/>
                      <a:pt x="3120" y="626"/>
                      <a:pt x="2917" y="1007"/>
                    </a:cubicBezTo>
                    <a:cubicBezTo>
                      <a:pt x="2905" y="1042"/>
                      <a:pt x="2894" y="1042"/>
                      <a:pt x="2882" y="1042"/>
                    </a:cubicBezTo>
                    <a:cubicBezTo>
                      <a:pt x="2858" y="1042"/>
                      <a:pt x="2846" y="1031"/>
                      <a:pt x="2834" y="1007"/>
                    </a:cubicBezTo>
                    <a:cubicBezTo>
                      <a:pt x="2763" y="828"/>
                      <a:pt x="2679" y="650"/>
                      <a:pt x="2655" y="459"/>
                    </a:cubicBezTo>
                    <a:cubicBezTo>
                      <a:pt x="2644" y="340"/>
                      <a:pt x="2548" y="245"/>
                      <a:pt x="2429" y="221"/>
                    </a:cubicBezTo>
                    <a:cubicBezTo>
                      <a:pt x="2399" y="212"/>
                      <a:pt x="2368" y="207"/>
                      <a:pt x="2339" y="207"/>
                    </a:cubicBezTo>
                    <a:cubicBezTo>
                      <a:pt x="2252" y="207"/>
                      <a:pt x="2173" y="245"/>
                      <a:pt x="2120" y="316"/>
                    </a:cubicBezTo>
                    <a:cubicBezTo>
                      <a:pt x="1870" y="614"/>
                      <a:pt x="1667" y="983"/>
                      <a:pt x="1608" y="1364"/>
                    </a:cubicBezTo>
                    <a:cubicBezTo>
                      <a:pt x="1608" y="1376"/>
                      <a:pt x="1596" y="1400"/>
                      <a:pt x="1584" y="1400"/>
                    </a:cubicBezTo>
                    <a:cubicBezTo>
                      <a:pt x="1572" y="1400"/>
                      <a:pt x="1536" y="1400"/>
                      <a:pt x="1524" y="1364"/>
                    </a:cubicBezTo>
                    <a:cubicBezTo>
                      <a:pt x="1465" y="1269"/>
                      <a:pt x="1417" y="1173"/>
                      <a:pt x="1370" y="1066"/>
                    </a:cubicBezTo>
                    <a:cubicBezTo>
                      <a:pt x="1334" y="971"/>
                      <a:pt x="1239" y="888"/>
                      <a:pt x="1120" y="876"/>
                    </a:cubicBezTo>
                    <a:cubicBezTo>
                      <a:pt x="1109" y="875"/>
                      <a:pt x="1098" y="874"/>
                      <a:pt x="1086" y="874"/>
                    </a:cubicBezTo>
                    <a:cubicBezTo>
                      <a:pt x="989" y="874"/>
                      <a:pt x="887" y="920"/>
                      <a:pt x="834" y="995"/>
                    </a:cubicBezTo>
                    <a:cubicBezTo>
                      <a:pt x="643" y="1245"/>
                      <a:pt x="512" y="1578"/>
                      <a:pt x="453" y="1995"/>
                    </a:cubicBezTo>
                    <a:cubicBezTo>
                      <a:pt x="381" y="1757"/>
                      <a:pt x="334" y="1519"/>
                      <a:pt x="286" y="1269"/>
                    </a:cubicBezTo>
                    <a:cubicBezTo>
                      <a:pt x="286" y="1198"/>
                      <a:pt x="235" y="1144"/>
                      <a:pt x="175" y="1144"/>
                    </a:cubicBezTo>
                    <a:cubicBezTo>
                      <a:pt x="165" y="1144"/>
                      <a:pt x="154" y="1146"/>
                      <a:pt x="143" y="1150"/>
                    </a:cubicBezTo>
                    <a:cubicBezTo>
                      <a:pt x="60" y="1150"/>
                      <a:pt x="0" y="1221"/>
                      <a:pt x="24" y="1292"/>
                    </a:cubicBezTo>
                    <a:cubicBezTo>
                      <a:pt x="60" y="1626"/>
                      <a:pt x="155" y="1959"/>
                      <a:pt x="262" y="2281"/>
                    </a:cubicBezTo>
                    <a:cubicBezTo>
                      <a:pt x="286" y="2364"/>
                      <a:pt x="381" y="2424"/>
                      <a:pt x="465" y="2424"/>
                    </a:cubicBezTo>
                    <a:cubicBezTo>
                      <a:pt x="465" y="2424"/>
                      <a:pt x="477" y="2424"/>
                      <a:pt x="465" y="2483"/>
                    </a:cubicBezTo>
                    <a:cubicBezTo>
                      <a:pt x="572" y="2471"/>
                      <a:pt x="643" y="2376"/>
                      <a:pt x="655" y="2269"/>
                    </a:cubicBezTo>
                    <a:cubicBezTo>
                      <a:pt x="703" y="1816"/>
                      <a:pt x="822" y="1459"/>
                      <a:pt x="1012" y="1197"/>
                    </a:cubicBezTo>
                    <a:cubicBezTo>
                      <a:pt x="1036" y="1185"/>
                      <a:pt x="1048" y="1185"/>
                      <a:pt x="1060" y="1185"/>
                    </a:cubicBezTo>
                    <a:cubicBezTo>
                      <a:pt x="1072" y="1185"/>
                      <a:pt x="1096" y="1185"/>
                      <a:pt x="1108" y="1221"/>
                    </a:cubicBezTo>
                    <a:cubicBezTo>
                      <a:pt x="1155" y="1316"/>
                      <a:pt x="1215" y="1423"/>
                      <a:pt x="1274" y="1531"/>
                    </a:cubicBezTo>
                    <a:cubicBezTo>
                      <a:pt x="1332" y="1626"/>
                      <a:pt x="1428" y="1684"/>
                      <a:pt x="1532" y="1684"/>
                    </a:cubicBezTo>
                    <a:cubicBezTo>
                      <a:pt x="1557" y="1684"/>
                      <a:pt x="1582" y="1680"/>
                      <a:pt x="1608" y="1673"/>
                    </a:cubicBezTo>
                    <a:cubicBezTo>
                      <a:pt x="1751" y="1650"/>
                      <a:pt x="1834" y="1554"/>
                      <a:pt x="1870" y="1423"/>
                    </a:cubicBezTo>
                    <a:cubicBezTo>
                      <a:pt x="1929" y="1078"/>
                      <a:pt x="2084" y="757"/>
                      <a:pt x="2310" y="507"/>
                    </a:cubicBezTo>
                    <a:cubicBezTo>
                      <a:pt x="2322" y="483"/>
                      <a:pt x="2346" y="483"/>
                      <a:pt x="2358" y="483"/>
                    </a:cubicBezTo>
                    <a:cubicBezTo>
                      <a:pt x="2358" y="483"/>
                      <a:pt x="2382" y="483"/>
                      <a:pt x="2382" y="519"/>
                    </a:cubicBezTo>
                    <a:cubicBezTo>
                      <a:pt x="2429" y="721"/>
                      <a:pt x="2501" y="935"/>
                      <a:pt x="2596" y="1126"/>
                    </a:cubicBezTo>
                    <a:cubicBezTo>
                      <a:pt x="2655" y="1233"/>
                      <a:pt x="2763" y="1304"/>
                      <a:pt x="2882" y="1304"/>
                    </a:cubicBezTo>
                    <a:cubicBezTo>
                      <a:pt x="3013" y="1304"/>
                      <a:pt x="3120" y="1233"/>
                      <a:pt x="3179" y="1126"/>
                    </a:cubicBezTo>
                    <a:cubicBezTo>
                      <a:pt x="3358" y="769"/>
                      <a:pt x="3620" y="471"/>
                      <a:pt x="3929" y="245"/>
                    </a:cubicBezTo>
                    <a:cubicBezTo>
                      <a:pt x="3989" y="209"/>
                      <a:pt x="4013" y="114"/>
                      <a:pt x="3965" y="54"/>
                    </a:cubicBezTo>
                    <a:cubicBezTo>
                      <a:pt x="3937" y="20"/>
                      <a:pt x="3898" y="1"/>
                      <a:pt x="3857" y="1"/>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1"/>
              <p:cNvSpPr/>
              <p:nvPr/>
            </p:nvSpPr>
            <p:spPr>
              <a:xfrm>
                <a:off x="7269325" y="3145275"/>
                <a:ext cx="505125" cy="435200"/>
              </a:xfrm>
              <a:custGeom>
                <a:avLst/>
                <a:gdLst/>
                <a:ahLst/>
                <a:cxnLst/>
                <a:rect l="l" t="t" r="r" b="b"/>
                <a:pathLst>
                  <a:path w="20205" h="17408" extrusionOk="0">
                    <a:moveTo>
                      <a:pt x="1024" y="1"/>
                    </a:moveTo>
                    <a:lnTo>
                      <a:pt x="0" y="703"/>
                    </a:lnTo>
                    <a:lnTo>
                      <a:pt x="6608" y="10383"/>
                    </a:lnTo>
                    <a:lnTo>
                      <a:pt x="8918" y="13753"/>
                    </a:lnTo>
                    <a:lnTo>
                      <a:pt x="9763" y="14991"/>
                    </a:lnTo>
                    <a:lnTo>
                      <a:pt x="10239" y="15693"/>
                    </a:lnTo>
                    <a:lnTo>
                      <a:pt x="10478" y="16039"/>
                    </a:lnTo>
                    <a:lnTo>
                      <a:pt x="11418" y="17408"/>
                    </a:lnTo>
                    <a:lnTo>
                      <a:pt x="12442" y="16717"/>
                    </a:lnTo>
                    <a:lnTo>
                      <a:pt x="20205" y="11538"/>
                    </a:lnTo>
                    <a:cubicBezTo>
                      <a:pt x="19776" y="10893"/>
                      <a:pt x="18962" y="10579"/>
                      <a:pt x="17955" y="10579"/>
                    </a:cubicBezTo>
                    <a:cubicBezTo>
                      <a:pt x="16639" y="10579"/>
                      <a:pt x="14993" y="11114"/>
                      <a:pt x="13442" y="12145"/>
                    </a:cubicBezTo>
                    <a:cubicBezTo>
                      <a:pt x="12573" y="12729"/>
                      <a:pt x="11835" y="13396"/>
                      <a:pt x="11263" y="14086"/>
                    </a:cubicBezTo>
                    <a:cubicBezTo>
                      <a:pt x="11144" y="14217"/>
                      <a:pt x="11037" y="14372"/>
                      <a:pt x="10942" y="14503"/>
                    </a:cubicBezTo>
                    <a:lnTo>
                      <a:pt x="10918" y="14467"/>
                    </a:lnTo>
                    <a:lnTo>
                      <a:pt x="10656" y="14074"/>
                    </a:lnTo>
                    <a:lnTo>
                      <a:pt x="9882" y="12943"/>
                    </a:lnTo>
                    <a:lnTo>
                      <a:pt x="7620" y="9633"/>
                    </a:lnTo>
                    <a:lnTo>
                      <a:pt x="1024"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1"/>
              <p:cNvSpPr/>
              <p:nvPr/>
            </p:nvSpPr>
            <p:spPr>
              <a:xfrm>
                <a:off x="7434525" y="3386100"/>
                <a:ext cx="100325" cy="133950"/>
              </a:xfrm>
              <a:custGeom>
                <a:avLst/>
                <a:gdLst/>
                <a:ahLst/>
                <a:cxnLst/>
                <a:rect l="l" t="t" r="r" b="b"/>
                <a:pathLst>
                  <a:path w="4013" h="5358" extrusionOk="0">
                    <a:moveTo>
                      <a:pt x="1000" y="0"/>
                    </a:moveTo>
                    <a:lnTo>
                      <a:pt x="0" y="750"/>
                    </a:lnTo>
                    <a:lnTo>
                      <a:pt x="2310" y="4120"/>
                    </a:lnTo>
                    <a:lnTo>
                      <a:pt x="3143" y="5358"/>
                    </a:lnTo>
                    <a:lnTo>
                      <a:pt x="3155" y="5358"/>
                    </a:lnTo>
                    <a:lnTo>
                      <a:pt x="4012" y="4441"/>
                    </a:lnTo>
                    <a:lnTo>
                      <a:pt x="3239" y="3310"/>
                    </a:lnTo>
                    <a:lnTo>
                      <a:pt x="1000"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1"/>
              <p:cNvSpPr/>
              <p:nvPr/>
            </p:nvSpPr>
            <p:spPr>
              <a:xfrm>
                <a:off x="7444925" y="3402450"/>
                <a:ext cx="27125" cy="20875"/>
              </a:xfrm>
              <a:custGeom>
                <a:avLst/>
                <a:gdLst/>
                <a:ahLst/>
                <a:cxnLst/>
                <a:rect l="l" t="t" r="r" b="b"/>
                <a:pathLst>
                  <a:path w="1085" h="835" extrusionOk="0">
                    <a:moveTo>
                      <a:pt x="1001" y="1"/>
                    </a:moveTo>
                    <a:lnTo>
                      <a:pt x="1" y="727"/>
                    </a:lnTo>
                    <a:lnTo>
                      <a:pt x="84" y="834"/>
                    </a:lnTo>
                    <a:lnTo>
                      <a:pt x="1084" y="108"/>
                    </a:lnTo>
                    <a:lnTo>
                      <a:pt x="1001" y="1"/>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1"/>
              <p:cNvSpPr/>
              <p:nvPr/>
            </p:nvSpPr>
            <p:spPr>
              <a:xfrm>
                <a:off x="7525300" y="3409650"/>
                <a:ext cx="249150" cy="170825"/>
              </a:xfrm>
              <a:custGeom>
                <a:avLst/>
                <a:gdLst/>
                <a:ahLst/>
                <a:cxnLst/>
                <a:rect l="l" t="t" r="r" b="b"/>
                <a:pathLst>
                  <a:path w="9966" h="6833" extrusionOk="0">
                    <a:moveTo>
                      <a:pt x="7707" y="0"/>
                    </a:moveTo>
                    <a:cubicBezTo>
                      <a:pt x="6387" y="0"/>
                      <a:pt x="4740" y="541"/>
                      <a:pt x="3179" y="1570"/>
                    </a:cubicBezTo>
                    <a:cubicBezTo>
                      <a:pt x="2144" y="2273"/>
                      <a:pt x="1274" y="3094"/>
                      <a:pt x="679" y="3928"/>
                    </a:cubicBezTo>
                    <a:lnTo>
                      <a:pt x="667" y="3892"/>
                    </a:lnTo>
                    <a:lnTo>
                      <a:pt x="0" y="5118"/>
                    </a:lnTo>
                    <a:lnTo>
                      <a:pt x="667" y="6083"/>
                    </a:lnTo>
                    <a:lnTo>
                      <a:pt x="1179" y="6833"/>
                    </a:lnTo>
                    <a:lnTo>
                      <a:pt x="2203" y="6142"/>
                    </a:lnTo>
                    <a:lnTo>
                      <a:pt x="9966" y="963"/>
                    </a:lnTo>
                    <a:cubicBezTo>
                      <a:pt x="9811" y="725"/>
                      <a:pt x="9597" y="535"/>
                      <a:pt x="9335" y="380"/>
                    </a:cubicBezTo>
                    <a:cubicBezTo>
                      <a:pt x="8898" y="125"/>
                      <a:pt x="8341" y="0"/>
                      <a:pt x="770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1"/>
              <p:cNvSpPr/>
              <p:nvPr/>
            </p:nvSpPr>
            <p:spPr>
              <a:xfrm>
                <a:off x="7492250" y="3446525"/>
                <a:ext cx="61050" cy="99725"/>
              </a:xfrm>
              <a:custGeom>
                <a:avLst/>
                <a:gdLst/>
                <a:ahLst/>
                <a:cxnLst/>
                <a:rect l="l" t="t" r="r" b="b"/>
                <a:pathLst>
                  <a:path w="2442" h="3989" extrusionOk="0">
                    <a:moveTo>
                      <a:pt x="1989" y="0"/>
                    </a:moveTo>
                    <a:lnTo>
                      <a:pt x="930" y="893"/>
                    </a:lnTo>
                    <a:lnTo>
                      <a:pt x="1" y="1703"/>
                    </a:lnTo>
                    <a:lnTo>
                      <a:pt x="1322" y="3643"/>
                    </a:lnTo>
                    <a:lnTo>
                      <a:pt x="1549" y="3989"/>
                    </a:lnTo>
                    <a:lnTo>
                      <a:pt x="2442" y="2691"/>
                    </a:lnTo>
                    <a:lnTo>
                      <a:pt x="2334" y="2036"/>
                    </a:lnTo>
                    <a:lnTo>
                      <a:pt x="1989"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1"/>
              <p:cNvSpPr/>
              <p:nvPr/>
            </p:nvSpPr>
            <p:spPr>
              <a:xfrm>
                <a:off x="7541975" y="3418825"/>
                <a:ext cx="232475" cy="161650"/>
              </a:xfrm>
              <a:custGeom>
                <a:avLst/>
                <a:gdLst/>
                <a:ahLst/>
                <a:cxnLst/>
                <a:rect l="l" t="t" r="r" b="b"/>
                <a:pathLst>
                  <a:path w="9299" h="6466" extrusionOk="0">
                    <a:moveTo>
                      <a:pt x="8668" y="1"/>
                    </a:moveTo>
                    <a:lnTo>
                      <a:pt x="0" y="5716"/>
                    </a:lnTo>
                    <a:lnTo>
                      <a:pt x="512" y="6466"/>
                    </a:lnTo>
                    <a:lnTo>
                      <a:pt x="1536" y="5775"/>
                    </a:lnTo>
                    <a:lnTo>
                      <a:pt x="9299" y="596"/>
                    </a:lnTo>
                    <a:cubicBezTo>
                      <a:pt x="9144" y="358"/>
                      <a:pt x="8930" y="168"/>
                      <a:pt x="866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1"/>
              <p:cNvSpPr/>
              <p:nvPr/>
            </p:nvSpPr>
            <p:spPr>
              <a:xfrm>
                <a:off x="7055600" y="3204225"/>
                <a:ext cx="505450" cy="434900"/>
              </a:xfrm>
              <a:custGeom>
                <a:avLst/>
                <a:gdLst/>
                <a:ahLst/>
                <a:cxnLst/>
                <a:rect l="l" t="t" r="r" b="b"/>
                <a:pathLst>
                  <a:path w="20218" h="17396" extrusionOk="0">
                    <a:moveTo>
                      <a:pt x="1036" y="0"/>
                    </a:moveTo>
                    <a:lnTo>
                      <a:pt x="0" y="703"/>
                    </a:lnTo>
                    <a:lnTo>
                      <a:pt x="6608" y="10371"/>
                    </a:lnTo>
                    <a:lnTo>
                      <a:pt x="8918" y="13752"/>
                    </a:lnTo>
                    <a:lnTo>
                      <a:pt x="9763" y="14990"/>
                    </a:lnTo>
                    <a:lnTo>
                      <a:pt x="10240" y="15681"/>
                    </a:lnTo>
                    <a:lnTo>
                      <a:pt x="10478" y="16026"/>
                    </a:lnTo>
                    <a:lnTo>
                      <a:pt x="11418" y="17395"/>
                    </a:lnTo>
                    <a:lnTo>
                      <a:pt x="12442" y="16717"/>
                    </a:lnTo>
                    <a:lnTo>
                      <a:pt x="20217" y="11549"/>
                    </a:lnTo>
                    <a:cubicBezTo>
                      <a:pt x="19782" y="10897"/>
                      <a:pt x="18960" y="10580"/>
                      <a:pt x="17945" y="10580"/>
                    </a:cubicBezTo>
                    <a:cubicBezTo>
                      <a:pt x="16627" y="10580"/>
                      <a:pt x="14983" y="11115"/>
                      <a:pt x="13443" y="12145"/>
                    </a:cubicBezTo>
                    <a:cubicBezTo>
                      <a:pt x="12585" y="12728"/>
                      <a:pt x="11835" y="13395"/>
                      <a:pt x="11276" y="14074"/>
                    </a:cubicBezTo>
                    <a:cubicBezTo>
                      <a:pt x="11157" y="14216"/>
                      <a:pt x="11049" y="14359"/>
                      <a:pt x="10942" y="14490"/>
                    </a:cubicBezTo>
                    <a:lnTo>
                      <a:pt x="10930" y="14466"/>
                    </a:lnTo>
                    <a:lnTo>
                      <a:pt x="10656" y="14062"/>
                    </a:lnTo>
                    <a:lnTo>
                      <a:pt x="9883" y="12931"/>
                    </a:lnTo>
                    <a:lnTo>
                      <a:pt x="7620" y="9633"/>
                    </a:lnTo>
                    <a:lnTo>
                      <a:pt x="1036"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1"/>
              <p:cNvSpPr/>
              <p:nvPr/>
            </p:nvSpPr>
            <p:spPr>
              <a:xfrm>
                <a:off x="7220500" y="3445325"/>
                <a:ext cx="100925" cy="133975"/>
              </a:xfrm>
              <a:custGeom>
                <a:avLst/>
                <a:gdLst/>
                <a:ahLst/>
                <a:cxnLst/>
                <a:rect l="l" t="t" r="r" b="b"/>
                <a:pathLst>
                  <a:path w="4037" h="5359" extrusionOk="0">
                    <a:moveTo>
                      <a:pt x="1001" y="0"/>
                    </a:moveTo>
                    <a:lnTo>
                      <a:pt x="0" y="739"/>
                    </a:lnTo>
                    <a:lnTo>
                      <a:pt x="2310" y="4108"/>
                    </a:lnTo>
                    <a:lnTo>
                      <a:pt x="3156" y="5358"/>
                    </a:lnTo>
                    <a:lnTo>
                      <a:pt x="4037" y="4430"/>
                    </a:lnTo>
                    <a:lnTo>
                      <a:pt x="3263" y="3298"/>
                    </a:lnTo>
                    <a:lnTo>
                      <a:pt x="1001"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1"/>
              <p:cNvSpPr/>
              <p:nvPr/>
            </p:nvSpPr>
            <p:spPr>
              <a:xfrm>
                <a:off x="7231500" y="3461700"/>
                <a:ext cx="26825" cy="20850"/>
              </a:xfrm>
              <a:custGeom>
                <a:avLst/>
                <a:gdLst/>
                <a:ahLst/>
                <a:cxnLst/>
                <a:rect l="l" t="t" r="r" b="b"/>
                <a:pathLst>
                  <a:path w="1073" h="834" extrusionOk="0">
                    <a:moveTo>
                      <a:pt x="989" y="0"/>
                    </a:moveTo>
                    <a:lnTo>
                      <a:pt x="1" y="727"/>
                    </a:lnTo>
                    <a:lnTo>
                      <a:pt x="72" y="834"/>
                    </a:lnTo>
                    <a:lnTo>
                      <a:pt x="1073" y="107"/>
                    </a:lnTo>
                    <a:lnTo>
                      <a:pt x="989" y="0"/>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1"/>
              <p:cNvSpPr/>
              <p:nvPr/>
            </p:nvSpPr>
            <p:spPr>
              <a:xfrm>
                <a:off x="7311575" y="3468525"/>
                <a:ext cx="249475" cy="170600"/>
              </a:xfrm>
              <a:custGeom>
                <a:avLst/>
                <a:gdLst/>
                <a:ahLst/>
                <a:cxnLst/>
                <a:rect l="l" t="t" r="r" b="b"/>
                <a:pathLst>
                  <a:path w="9979" h="6824" extrusionOk="0">
                    <a:moveTo>
                      <a:pt x="7706" y="0"/>
                    </a:moveTo>
                    <a:cubicBezTo>
                      <a:pt x="6391" y="0"/>
                      <a:pt x="4748" y="538"/>
                      <a:pt x="3192" y="1573"/>
                    </a:cubicBezTo>
                    <a:cubicBezTo>
                      <a:pt x="2144" y="2275"/>
                      <a:pt x="1287" y="3085"/>
                      <a:pt x="691" y="3918"/>
                    </a:cubicBezTo>
                    <a:lnTo>
                      <a:pt x="679" y="3894"/>
                    </a:lnTo>
                    <a:lnTo>
                      <a:pt x="1" y="5109"/>
                    </a:lnTo>
                    <a:lnTo>
                      <a:pt x="679" y="6085"/>
                    </a:lnTo>
                    <a:lnTo>
                      <a:pt x="1179" y="6823"/>
                    </a:lnTo>
                    <a:lnTo>
                      <a:pt x="2203" y="6145"/>
                    </a:lnTo>
                    <a:lnTo>
                      <a:pt x="9978" y="977"/>
                    </a:lnTo>
                    <a:cubicBezTo>
                      <a:pt x="9811" y="739"/>
                      <a:pt x="9585" y="549"/>
                      <a:pt x="9335" y="382"/>
                    </a:cubicBezTo>
                    <a:cubicBezTo>
                      <a:pt x="8900" y="126"/>
                      <a:pt x="8342" y="0"/>
                      <a:pt x="770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1"/>
              <p:cNvSpPr/>
              <p:nvPr/>
            </p:nvSpPr>
            <p:spPr>
              <a:xfrm>
                <a:off x="7278250" y="3505450"/>
                <a:ext cx="61325" cy="99750"/>
              </a:xfrm>
              <a:custGeom>
                <a:avLst/>
                <a:gdLst/>
                <a:ahLst/>
                <a:cxnLst/>
                <a:rect l="l" t="t" r="r" b="b"/>
                <a:pathLst>
                  <a:path w="2453" h="3990" extrusionOk="0">
                    <a:moveTo>
                      <a:pt x="1989" y="1"/>
                    </a:moveTo>
                    <a:lnTo>
                      <a:pt x="953" y="893"/>
                    </a:lnTo>
                    <a:lnTo>
                      <a:pt x="0" y="1703"/>
                    </a:lnTo>
                    <a:lnTo>
                      <a:pt x="1322" y="3656"/>
                    </a:lnTo>
                    <a:lnTo>
                      <a:pt x="1560" y="3989"/>
                    </a:lnTo>
                    <a:lnTo>
                      <a:pt x="2453" y="2679"/>
                    </a:lnTo>
                    <a:lnTo>
                      <a:pt x="2334" y="2048"/>
                    </a:lnTo>
                    <a:lnTo>
                      <a:pt x="1989"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1"/>
              <p:cNvSpPr/>
              <p:nvPr/>
            </p:nvSpPr>
            <p:spPr>
              <a:xfrm>
                <a:off x="7328550" y="3477775"/>
                <a:ext cx="232500" cy="161350"/>
              </a:xfrm>
              <a:custGeom>
                <a:avLst/>
                <a:gdLst/>
                <a:ahLst/>
                <a:cxnLst/>
                <a:rect l="l" t="t" r="r" b="b"/>
                <a:pathLst>
                  <a:path w="9300" h="6454" extrusionOk="0">
                    <a:moveTo>
                      <a:pt x="8656" y="0"/>
                    </a:moveTo>
                    <a:lnTo>
                      <a:pt x="0" y="5715"/>
                    </a:lnTo>
                    <a:lnTo>
                      <a:pt x="500" y="6453"/>
                    </a:lnTo>
                    <a:lnTo>
                      <a:pt x="1524" y="5775"/>
                    </a:lnTo>
                    <a:lnTo>
                      <a:pt x="9299" y="607"/>
                    </a:lnTo>
                    <a:cubicBezTo>
                      <a:pt x="9132" y="369"/>
                      <a:pt x="8906" y="179"/>
                      <a:pt x="865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1"/>
              <p:cNvSpPr/>
              <p:nvPr/>
            </p:nvSpPr>
            <p:spPr>
              <a:xfrm>
                <a:off x="6781750" y="2555625"/>
                <a:ext cx="670950" cy="784350"/>
              </a:xfrm>
              <a:custGeom>
                <a:avLst/>
                <a:gdLst/>
                <a:ahLst/>
                <a:cxnLst/>
                <a:rect l="l" t="t" r="r" b="b"/>
                <a:pathLst>
                  <a:path w="26838" h="31374" extrusionOk="0">
                    <a:moveTo>
                      <a:pt x="1703" y="1"/>
                    </a:moveTo>
                    <a:cubicBezTo>
                      <a:pt x="775" y="1"/>
                      <a:pt x="24" y="763"/>
                      <a:pt x="24" y="1680"/>
                    </a:cubicBezTo>
                    <a:cubicBezTo>
                      <a:pt x="1" y="1763"/>
                      <a:pt x="1" y="1822"/>
                      <a:pt x="1" y="1894"/>
                    </a:cubicBezTo>
                    <a:lnTo>
                      <a:pt x="1" y="26873"/>
                    </a:lnTo>
                    <a:cubicBezTo>
                      <a:pt x="1" y="29362"/>
                      <a:pt x="6073" y="31374"/>
                      <a:pt x="13562" y="31374"/>
                    </a:cubicBezTo>
                    <a:cubicBezTo>
                      <a:pt x="15753" y="31374"/>
                      <a:pt x="17824" y="31207"/>
                      <a:pt x="19646" y="30897"/>
                    </a:cubicBezTo>
                    <a:cubicBezTo>
                      <a:pt x="21872" y="30540"/>
                      <a:pt x="23742" y="29981"/>
                      <a:pt x="25051" y="29278"/>
                    </a:cubicBezTo>
                    <a:cubicBezTo>
                      <a:pt x="26516" y="28504"/>
                      <a:pt x="26837" y="26564"/>
                      <a:pt x="25754" y="25349"/>
                    </a:cubicBezTo>
                    <a:lnTo>
                      <a:pt x="24885" y="24409"/>
                    </a:lnTo>
                    <a:lnTo>
                      <a:pt x="5823" y="3406"/>
                    </a:lnTo>
                    <a:lnTo>
                      <a:pt x="5823"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1"/>
              <p:cNvSpPr/>
              <p:nvPr/>
            </p:nvSpPr>
            <p:spPr>
              <a:xfrm>
                <a:off x="6876100" y="2555700"/>
                <a:ext cx="670650" cy="784275"/>
              </a:xfrm>
              <a:custGeom>
                <a:avLst/>
                <a:gdLst/>
                <a:ahLst/>
                <a:cxnLst/>
                <a:rect l="l" t="t" r="r" b="b"/>
                <a:pathLst>
                  <a:path w="26826" h="31371" extrusionOk="0">
                    <a:moveTo>
                      <a:pt x="1889" y="1"/>
                    </a:moveTo>
                    <a:cubicBezTo>
                      <a:pt x="926" y="1"/>
                      <a:pt x="1" y="747"/>
                      <a:pt x="1" y="1891"/>
                    </a:cubicBezTo>
                    <a:lnTo>
                      <a:pt x="1" y="26882"/>
                    </a:lnTo>
                    <a:cubicBezTo>
                      <a:pt x="1" y="29359"/>
                      <a:pt x="6073" y="31371"/>
                      <a:pt x="13550" y="31371"/>
                    </a:cubicBezTo>
                    <a:cubicBezTo>
                      <a:pt x="18408" y="31371"/>
                      <a:pt x="22647" y="30525"/>
                      <a:pt x="25064" y="29263"/>
                    </a:cubicBezTo>
                    <a:cubicBezTo>
                      <a:pt x="26504" y="28501"/>
                      <a:pt x="26826" y="26561"/>
                      <a:pt x="25730" y="25346"/>
                    </a:cubicBezTo>
                    <a:lnTo>
                      <a:pt x="24861" y="24406"/>
                    </a:lnTo>
                    <a:lnTo>
                      <a:pt x="3275" y="629"/>
                    </a:lnTo>
                    <a:cubicBezTo>
                      <a:pt x="2881" y="195"/>
                      <a:pt x="2380" y="1"/>
                      <a:pt x="188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1"/>
              <p:cNvSpPr/>
              <p:nvPr/>
            </p:nvSpPr>
            <p:spPr>
              <a:xfrm>
                <a:off x="6781750" y="3174450"/>
                <a:ext cx="491150" cy="165525"/>
              </a:xfrm>
              <a:custGeom>
                <a:avLst/>
                <a:gdLst/>
                <a:ahLst/>
                <a:cxnLst/>
                <a:rect l="l" t="t" r="r" b="b"/>
                <a:pathLst>
                  <a:path w="19646" h="6621" extrusionOk="0">
                    <a:moveTo>
                      <a:pt x="24" y="1"/>
                    </a:moveTo>
                    <a:lnTo>
                      <a:pt x="1" y="227"/>
                    </a:lnTo>
                    <a:lnTo>
                      <a:pt x="1" y="2132"/>
                    </a:lnTo>
                    <a:cubicBezTo>
                      <a:pt x="1" y="4609"/>
                      <a:pt x="6073" y="6621"/>
                      <a:pt x="13562" y="6621"/>
                    </a:cubicBezTo>
                    <a:cubicBezTo>
                      <a:pt x="15753" y="6621"/>
                      <a:pt x="17824" y="6454"/>
                      <a:pt x="19646" y="6144"/>
                    </a:cubicBezTo>
                    <a:lnTo>
                      <a:pt x="3775"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1"/>
              <p:cNvSpPr/>
              <p:nvPr/>
            </p:nvSpPr>
            <p:spPr>
              <a:xfrm>
                <a:off x="6875525" y="3174450"/>
                <a:ext cx="667650" cy="165825"/>
              </a:xfrm>
              <a:custGeom>
                <a:avLst/>
                <a:gdLst/>
                <a:ahLst/>
                <a:cxnLst/>
                <a:rect l="l" t="t" r="r" b="b"/>
                <a:pathLst>
                  <a:path w="26706" h="6633" extrusionOk="0">
                    <a:moveTo>
                      <a:pt x="0" y="1"/>
                    </a:moveTo>
                    <a:lnTo>
                      <a:pt x="0" y="2144"/>
                    </a:lnTo>
                    <a:cubicBezTo>
                      <a:pt x="0" y="4632"/>
                      <a:pt x="6072" y="6633"/>
                      <a:pt x="13561" y="6633"/>
                    </a:cubicBezTo>
                    <a:cubicBezTo>
                      <a:pt x="18419" y="6633"/>
                      <a:pt x="22670" y="5787"/>
                      <a:pt x="25063" y="4525"/>
                    </a:cubicBezTo>
                    <a:cubicBezTo>
                      <a:pt x="26289" y="3870"/>
                      <a:pt x="26706" y="2406"/>
                      <a:pt x="26158" y="1239"/>
                    </a:cubicBezTo>
                    <a:lnTo>
                      <a:pt x="26158" y="1239"/>
                    </a:lnTo>
                    <a:cubicBezTo>
                      <a:pt x="25944" y="1715"/>
                      <a:pt x="25575" y="2108"/>
                      <a:pt x="25063" y="2382"/>
                    </a:cubicBezTo>
                    <a:cubicBezTo>
                      <a:pt x="22670" y="3644"/>
                      <a:pt x="18419" y="4489"/>
                      <a:pt x="13561" y="4489"/>
                    </a:cubicBezTo>
                    <a:cubicBezTo>
                      <a:pt x="6072" y="4489"/>
                      <a:pt x="0" y="2489"/>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1"/>
              <p:cNvSpPr/>
              <p:nvPr/>
            </p:nvSpPr>
            <p:spPr>
              <a:xfrm>
                <a:off x="6875525" y="3121475"/>
                <a:ext cx="654250" cy="166125"/>
              </a:xfrm>
              <a:custGeom>
                <a:avLst/>
                <a:gdLst/>
                <a:ahLst/>
                <a:cxnLst/>
                <a:rect l="l" t="t" r="r" b="b"/>
                <a:pathLst>
                  <a:path w="26170" h="6645" extrusionOk="0">
                    <a:moveTo>
                      <a:pt x="0" y="1"/>
                    </a:moveTo>
                    <a:lnTo>
                      <a:pt x="0" y="2144"/>
                    </a:lnTo>
                    <a:cubicBezTo>
                      <a:pt x="0" y="4632"/>
                      <a:pt x="6072" y="6644"/>
                      <a:pt x="13561" y="6644"/>
                    </a:cubicBezTo>
                    <a:cubicBezTo>
                      <a:pt x="18419" y="6644"/>
                      <a:pt x="22670" y="5799"/>
                      <a:pt x="25063" y="4525"/>
                    </a:cubicBezTo>
                    <a:cubicBezTo>
                      <a:pt x="25575" y="4263"/>
                      <a:pt x="25944" y="3846"/>
                      <a:pt x="26170" y="3370"/>
                    </a:cubicBezTo>
                    <a:cubicBezTo>
                      <a:pt x="26063" y="3144"/>
                      <a:pt x="25920" y="2918"/>
                      <a:pt x="25753" y="2739"/>
                    </a:cubicBezTo>
                    <a:lnTo>
                      <a:pt x="25301" y="2251"/>
                    </a:lnTo>
                    <a:cubicBezTo>
                      <a:pt x="25229" y="2298"/>
                      <a:pt x="25158" y="2346"/>
                      <a:pt x="25063" y="2382"/>
                    </a:cubicBezTo>
                    <a:cubicBezTo>
                      <a:pt x="22670" y="3656"/>
                      <a:pt x="18419" y="4501"/>
                      <a:pt x="13561" y="4501"/>
                    </a:cubicBezTo>
                    <a:cubicBezTo>
                      <a:pt x="6072" y="4501"/>
                      <a:pt x="0" y="2489"/>
                      <a:pt x="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1"/>
              <p:cNvSpPr/>
              <p:nvPr/>
            </p:nvSpPr>
            <p:spPr>
              <a:xfrm>
                <a:off x="6781750" y="3121475"/>
                <a:ext cx="93800" cy="53000"/>
              </a:xfrm>
              <a:custGeom>
                <a:avLst/>
                <a:gdLst/>
                <a:ahLst/>
                <a:cxnLst/>
                <a:rect l="l" t="t" r="r" b="b"/>
                <a:pathLst>
                  <a:path w="3752" h="2120" extrusionOk="0">
                    <a:moveTo>
                      <a:pt x="1" y="1"/>
                    </a:moveTo>
                    <a:lnTo>
                      <a:pt x="1" y="2120"/>
                    </a:lnTo>
                    <a:lnTo>
                      <a:pt x="3751" y="2120"/>
                    </a:lnTo>
                    <a:lnTo>
                      <a:pt x="3751"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1"/>
              <p:cNvSpPr/>
              <p:nvPr/>
            </p:nvSpPr>
            <p:spPr>
              <a:xfrm>
                <a:off x="7142800" y="3023850"/>
                <a:ext cx="35750" cy="35725"/>
              </a:xfrm>
              <a:custGeom>
                <a:avLst/>
                <a:gdLst/>
                <a:ahLst/>
                <a:cxnLst/>
                <a:rect l="l" t="t" r="r" b="b"/>
                <a:pathLst>
                  <a:path w="1430" h="1429" extrusionOk="0">
                    <a:moveTo>
                      <a:pt x="715" y="0"/>
                    </a:moveTo>
                    <a:cubicBezTo>
                      <a:pt x="310" y="0"/>
                      <a:pt x="1" y="322"/>
                      <a:pt x="1" y="715"/>
                    </a:cubicBezTo>
                    <a:cubicBezTo>
                      <a:pt x="1" y="1108"/>
                      <a:pt x="322" y="1429"/>
                      <a:pt x="715" y="1429"/>
                    </a:cubicBezTo>
                    <a:cubicBezTo>
                      <a:pt x="1108" y="1429"/>
                      <a:pt x="1430" y="1096"/>
                      <a:pt x="1430" y="715"/>
                    </a:cubicBezTo>
                    <a:cubicBezTo>
                      <a:pt x="1430" y="322"/>
                      <a:pt x="1120" y="12"/>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1"/>
              <p:cNvSpPr/>
              <p:nvPr/>
            </p:nvSpPr>
            <p:spPr>
              <a:xfrm>
                <a:off x="7287475" y="3074150"/>
                <a:ext cx="35750" cy="36050"/>
              </a:xfrm>
              <a:custGeom>
                <a:avLst/>
                <a:gdLst/>
                <a:ahLst/>
                <a:cxnLst/>
                <a:rect l="l" t="t" r="r" b="b"/>
                <a:pathLst>
                  <a:path w="1430" h="1442" extrusionOk="0">
                    <a:moveTo>
                      <a:pt x="715" y="0"/>
                    </a:moveTo>
                    <a:cubicBezTo>
                      <a:pt x="310" y="0"/>
                      <a:pt x="0" y="322"/>
                      <a:pt x="0" y="715"/>
                    </a:cubicBezTo>
                    <a:cubicBezTo>
                      <a:pt x="0" y="1120"/>
                      <a:pt x="334" y="1441"/>
                      <a:pt x="715" y="1441"/>
                    </a:cubicBezTo>
                    <a:cubicBezTo>
                      <a:pt x="1120" y="1441"/>
                      <a:pt x="1429" y="1108"/>
                      <a:pt x="1429" y="715"/>
                    </a:cubicBezTo>
                    <a:cubicBezTo>
                      <a:pt x="1429" y="334"/>
                      <a:pt x="1120" y="12"/>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1"/>
              <p:cNvSpPr/>
              <p:nvPr/>
            </p:nvSpPr>
            <p:spPr>
              <a:xfrm>
                <a:off x="7136550" y="3138750"/>
                <a:ext cx="35750" cy="35725"/>
              </a:xfrm>
              <a:custGeom>
                <a:avLst/>
                <a:gdLst/>
                <a:ahLst/>
                <a:cxnLst/>
                <a:rect l="l" t="t" r="r" b="b"/>
                <a:pathLst>
                  <a:path w="1430" h="1429" extrusionOk="0">
                    <a:moveTo>
                      <a:pt x="715" y="0"/>
                    </a:moveTo>
                    <a:cubicBezTo>
                      <a:pt x="310" y="0"/>
                      <a:pt x="1" y="310"/>
                      <a:pt x="1" y="714"/>
                    </a:cubicBezTo>
                    <a:cubicBezTo>
                      <a:pt x="1" y="1107"/>
                      <a:pt x="322" y="1429"/>
                      <a:pt x="715" y="1429"/>
                    </a:cubicBezTo>
                    <a:cubicBezTo>
                      <a:pt x="1108" y="1429"/>
                      <a:pt x="1430" y="1095"/>
                      <a:pt x="1430" y="714"/>
                    </a:cubicBezTo>
                    <a:cubicBezTo>
                      <a:pt x="1430" y="310"/>
                      <a:pt x="1096" y="0"/>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1"/>
              <p:cNvSpPr/>
              <p:nvPr/>
            </p:nvSpPr>
            <p:spPr>
              <a:xfrm>
                <a:off x="6985050" y="3056575"/>
                <a:ext cx="35750" cy="35750"/>
              </a:xfrm>
              <a:custGeom>
                <a:avLst/>
                <a:gdLst/>
                <a:ahLst/>
                <a:cxnLst/>
                <a:rect l="l" t="t" r="r" b="b"/>
                <a:pathLst>
                  <a:path w="1430" h="1430" extrusionOk="0">
                    <a:moveTo>
                      <a:pt x="715" y="1"/>
                    </a:moveTo>
                    <a:cubicBezTo>
                      <a:pt x="310" y="1"/>
                      <a:pt x="1" y="311"/>
                      <a:pt x="1" y="715"/>
                    </a:cubicBezTo>
                    <a:cubicBezTo>
                      <a:pt x="1" y="1108"/>
                      <a:pt x="310" y="1430"/>
                      <a:pt x="715" y="1430"/>
                    </a:cubicBezTo>
                    <a:cubicBezTo>
                      <a:pt x="1108" y="1430"/>
                      <a:pt x="1429" y="1096"/>
                      <a:pt x="1429" y="715"/>
                    </a:cubicBezTo>
                    <a:cubicBezTo>
                      <a:pt x="1429" y="322"/>
                      <a:pt x="1108"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1"/>
              <p:cNvSpPr/>
              <p:nvPr/>
            </p:nvSpPr>
            <p:spPr>
              <a:xfrm>
                <a:off x="6962125" y="2647900"/>
                <a:ext cx="35750" cy="35750"/>
              </a:xfrm>
              <a:custGeom>
                <a:avLst/>
                <a:gdLst/>
                <a:ahLst/>
                <a:cxnLst/>
                <a:rect l="l" t="t" r="r" b="b"/>
                <a:pathLst>
                  <a:path w="1430" h="1430" extrusionOk="0">
                    <a:moveTo>
                      <a:pt x="715" y="1"/>
                    </a:moveTo>
                    <a:cubicBezTo>
                      <a:pt x="322" y="1"/>
                      <a:pt x="1" y="334"/>
                      <a:pt x="1" y="715"/>
                    </a:cubicBezTo>
                    <a:cubicBezTo>
                      <a:pt x="1" y="1120"/>
                      <a:pt x="334" y="1429"/>
                      <a:pt x="715" y="1429"/>
                    </a:cubicBezTo>
                    <a:cubicBezTo>
                      <a:pt x="1120" y="1429"/>
                      <a:pt x="1430" y="1108"/>
                      <a:pt x="1430" y="715"/>
                    </a:cubicBezTo>
                    <a:cubicBezTo>
                      <a:pt x="1430" y="310"/>
                      <a:pt x="1120"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1"/>
              <p:cNvSpPr/>
              <p:nvPr/>
            </p:nvSpPr>
            <p:spPr>
              <a:xfrm>
                <a:off x="6921050" y="2752375"/>
                <a:ext cx="35750" cy="35750"/>
              </a:xfrm>
              <a:custGeom>
                <a:avLst/>
                <a:gdLst/>
                <a:ahLst/>
                <a:cxnLst/>
                <a:rect l="l" t="t" r="r" b="b"/>
                <a:pathLst>
                  <a:path w="1430" h="1430" extrusionOk="0">
                    <a:moveTo>
                      <a:pt x="715" y="1"/>
                    </a:moveTo>
                    <a:cubicBezTo>
                      <a:pt x="310" y="1"/>
                      <a:pt x="1" y="322"/>
                      <a:pt x="1" y="715"/>
                    </a:cubicBezTo>
                    <a:cubicBezTo>
                      <a:pt x="1" y="1120"/>
                      <a:pt x="310" y="1430"/>
                      <a:pt x="715" y="1430"/>
                    </a:cubicBezTo>
                    <a:cubicBezTo>
                      <a:pt x="1120" y="1430"/>
                      <a:pt x="1429" y="1108"/>
                      <a:pt x="1429" y="715"/>
                    </a:cubicBezTo>
                    <a:cubicBezTo>
                      <a:pt x="1429" y="334"/>
                      <a:pt x="1120"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1"/>
              <p:cNvSpPr/>
              <p:nvPr/>
            </p:nvSpPr>
            <p:spPr>
              <a:xfrm>
                <a:off x="6989525" y="2933700"/>
                <a:ext cx="269400" cy="52950"/>
              </a:xfrm>
              <a:custGeom>
                <a:avLst/>
                <a:gdLst/>
                <a:ahLst/>
                <a:cxnLst/>
                <a:rect l="l" t="t" r="r" b="b"/>
                <a:pathLst>
                  <a:path w="10776" h="2118" extrusionOk="0">
                    <a:moveTo>
                      <a:pt x="10638" y="0"/>
                    </a:moveTo>
                    <a:cubicBezTo>
                      <a:pt x="10608" y="0"/>
                      <a:pt x="10577" y="12"/>
                      <a:pt x="10549" y="34"/>
                    </a:cubicBezTo>
                    <a:cubicBezTo>
                      <a:pt x="8939" y="1398"/>
                      <a:pt x="7255" y="1852"/>
                      <a:pt x="5725" y="1852"/>
                    </a:cubicBezTo>
                    <a:cubicBezTo>
                      <a:pt x="2686" y="1852"/>
                      <a:pt x="254" y="58"/>
                      <a:pt x="214" y="34"/>
                    </a:cubicBezTo>
                    <a:cubicBezTo>
                      <a:pt x="195" y="15"/>
                      <a:pt x="168" y="5"/>
                      <a:pt x="141" y="5"/>
                    </a:cubicBezTo>
                    <a:cubicBezTo>
                      <a:pt x="103" y="5"/>
                      <a:pt x="64" y="24"/>
                      <a:pt x="36" y="58"/>
                    </a:cubicBezTo>
                    <a:cubicBezTo>
                      <a:pt x="0" y="118"/>
                      <a:pt x="12" y="189"/>
                      <a:pt x="72" y="237"/>
                    </a:cubicBezTo>
                    <a:cubicBezTo>
                      <a:pt x="119" y="273"/>
                      <a:pt x="2620" y="2118"/>
                      <a:pt x="5739" y="2118"/>
                    </a:cubicBezTo>
                    <a:cubicBezTo>
                      <a:pt x="7323" y="2118"/>
                      <a:pt x="9049" y="1654"/>
                      <a:pt x="10716" y="225"/>
                    </a:cubicBezTo>
                    <a:cubicBezTo>
                      <a:pt x="10775" y="177"/>
                      <a:pt x="10775" y="106"/>
                      <a:pt x="10728" y="46"/>
                    </a:cubicBezTo>
                    <a:cubicBezTo>
                      <a:pt x="10703" y="15"/>
                      <a:pt x="10671" y="0"/>
                      <a:pt x="10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1"/>
              <p:cNvSpPr/>
              <p:nvPr/>
            </p:nvSpPr>
            <p:spPr>
              <a:xfrm>
                <a:off x="7232700" y="2894950"/>
                <a:ext cx="92300" cy="84050"/>
              </a:xfrm>
              <a:custGeom>
                <a:avLst/>
                <a:gdLst/>
                <a:ahLst/>
                <a:cxnLst/>
                <a:rect l="l" t="t" r="r" b="b"/>
                <a:pathLst>
                  <a:path w="3692" h="3362" extrusionOk="0">
                    <a:moveTo>
                      <a:pt x="1846" y="1"/>
                    </a:moveTo>
                    <a:cubicBezTo>
                      <a:pt x="1414" y="1"/>
                      <a:pt x="983" y="168"/>
                      <a:pt x="655" y="501"/>
                    </a:cubicBezTo>
                    <a:cubicBezTo>
                      <a:pt x="1" y="1156"/>
                      <a:pt x="1" y="2215"/>
                      <a:pt x="655" y="2870"/>
                    </a:cubicBezTo>
                    <a:cubicBezTo>
                      <a:pt x="983" y="3198"/>
                      <a:pt x="1414" y="3361"/>
                      <a:pt x="1846" y="3361"/>
                    </a:cubicBezTo>
                    <a:cubicBezTo>
                      <a:pt x="2278" y="3361"/>
                      <a:pt x="2709" y="3198"/>
                      <a:pt x="3037" y="2870"/>
                    </a:cubicBezTo>
                    <a:cubicBezTo>
                      <a:pt x="3692" y="2215"/>
                      <a:pt x="3692" y="1156"/>
                      <a:pt x="3037" y="501"/>
                    </a:cubicBezTo>
                    <a:cubicBezTo>
                      <a:pt x="2709" y="168"/>
                      <a:pt x="2278" y="1"/>
                      <a:pt x="184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1"/>
              <p:cNvSpPr/>
              <p:nvPr/>
            </p:nvSpPr>
            <p:spPr>
              <a:xfrm>
                <a:off x="7233900" y="2891975"/>
                <a:ext cx="84850" cy="62250"/>
              </a:xfrm>
              <a:custGeom>
                <a:avLst/>
                <a:gdLst/>
                <a:ahLst/>
                <a:cxnLst/>
                <a:rect l="l" t="t" r="r" b="b"/>
                <a:pathLst>
                  <a:path w="3394" h="2490" extrusionOk="0">
                    <a:moveTo>
                      <a:pt x="1798" y="1"/>
                    </a:moveTo>
                    <a:cubicBezTo>
                      <a:pt x="810" y="1"/>
                      <a:pt x="0" y="810"/>
                      <a:pt x="0" y="1799"/>
                    </a:cubicBezTo>
                    <a:cubicBezTo>
                      <a:pt x="0" y="2013"/>
                      <a:pt x="36" y="2203"/>
                      <a:pt x="107" y="2394"/>
                    </a:cubicBezTo>
                    <a:cubicBezTo>
                      <a:pt x="119" y="2453"/>
                      <a:pt x="167" y="2489"/>
                      <a:pt x="226" y="2489"/>
                    </a:cubicBezTo>
                    <a:lnTo>
                      <a:pt x="274" y="2489"/>
                    </a:lnTo>
                    <a:cubicBezTo>
                      <a:pt x="334" y="2453"/>
                      <a:pt x="369" y="2382"/>
                      <a:pt x="345" y="2323"/>
                    </a:cubicBezTo>
                    <a:cubicBezTo>
                      <a:pt x="286" y="2156"/>
                      <a:pt x="250" y="1977"/>
                      <a:pt x="250" y="1799"/>
                    </a:cubicBezTo>
                    <a:cubicBezTo>
                      <a:pt x="250" y="953"/>
                      <a:pt x="953" y="251"/>
                      <a:pt x="1798" y="251"/>
                    </a:cubicBezTo>
                    <a:cubicBezTo>
                      <a:pt x="2358" y="251"/>
                      <a:pt x="2858" y="548"/>
                      <a:pt x="3143" y="1025"/>
                    </a:cubicBezTo>
                    <a:cubicBezTo>
                      <a:pt x="3176" y="1065"/>
                      <a:pt x="3220" y="1084"/>
                      <a:pt x="3263" y="1084"/>
                    </a:cubicBezTo>
                    <a:cubicBezTo>
                      <a:pt x="3283" y="1084"/>
                      <a:pt x="3303" y="1080"/>
                      <a:pt x="3322" y="1072"/>
                    </a:cubicBezTo>
                    <a:cubicBezTo>
                      <a:pt x="3382" y="1025"/>
                      <a:pt x="3393" y="953"/>
                      <a:pt x="3370" y="894"/>
                    </a:cubicBezTo>
                    <a:cubicBezTo>
                      <a:pt x="3036" y="346"/>
                      <a:pt x="2441" y="1"/>
                      <a:pt x="1798"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1"/>
              <p:cNvSpPr/>
              <p:nvPr/>
            </p:nvSpPr>
            <p:spPr>
              <a:xfrm>
                <a:off x="6922850" y="2894975"/>
                <a:ext cx="95275" cy="84175"/>
              </a:xfrm>
              <a:custGeom>
                <a:avLst/>
                <a:gdLst/>
                <a:ahLst/>
                <a:cxnLst/>
                <a:rect l="l" t="t" r="r" b="b"/>
                <a:pathLst>
                  <a:path w="3811" h="3367" extrusionOk="0">
                    <a:moveTo>
                      <a:pt x="1909" y="1"/>
                    </a:moveTo>
                    <a:cubicBezTo>
                      <a:pt x="1693" y="1"/>
                      <a:pt x="1474" y="43"/>
                      <a:pt x="1262" y="131"/>
                    </a:cubicBezTo>
                    <a:cubicBezTo>
                      <a:pt x="405" y="488"/>
                      <a:pt x="0" y="1464"/>
                      <a:pt x="345" y="2322"/>
                    </a:cubicBezTo>
                    <a:cubicBezTo>
                      <a:pt x="616" y="2970"/>
                      <a:pt x="1247" y="3366"/>
                      <a:pt x="1909" y="3366"/>
                    </a:cubicBezTo>
                    <a:cubicBezTo>
                      <a:pt x="2123" y="3366"/>
                      <a:pt x="2339" y="3325"/>
                      <a:pt x="2548" y="3238"/>
                    </a:cubicBezTo>
                    <a:cubicBezTo>
                      <a:pt x="3405" y="2881"/>
                      <a:pt x="3810" y="1893"/>
                      <a:pt x="3453" y="1036"/>
                    </a:cubicBezTo>
                    <a:cubicBezTo>
                      <a:pt x="3193" y="390"/>
                      <a:pt x="2568" y="1"/>
                      <a:pt x="19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1"/>
              <p:cNvSpPr/>
              <p:nvPr/>
            </p:nvSpPr>
            <p:spPr>
              <a:xfrm>
                <a:off x="6930575" y="2891975"/>
                <a:ext cx="84850" cy="62250"/>
              </a:xfrm>
              <a:custGeom>
                <a:avLst/>
                <a:gdLst/>
                <a:ahLst/>
                <a:cxnLst/>
                <a:rect l="l" t="t" r="r" b="b"/>
                <a:pathLst>
                  <a:path w="3394" h="2490" extrusionOk="0">
                    <a:moveTo>
                      <a:pt x="1596" y="1"/>
                    </a:moveTo>
                    <a:cubicBezTo>
                      <a:pt x="953" y="1"/>
                      <a:pt x="358" y="346"/>
                      <a:pt x="36" y="894"/>
                    </a:cubicBezTo>
                    <a:cubicBezTo>
                      <a:pt x="1" y="953"/>
                      <a:pt x="25" y="1049"/>
                      <a:pt x="84" y="1072"/>
                    </a:cubicBezTo>
                    <a:cubicBezTo>
                      <a:pt x="103" y="1080"/>
                      <a:pt x="124" y="1084"/>
                      <a:pt x="146" y="1084"/>
                    </a:cubicBezTo>
                    <a:cubicBezTo>
                      <a:pt x="192" y="1084"/>
                      <a:pt x="238" y="1065"/>
                      <a:pt x="263" y="1025"/>
                    </a:cubicBezTo>
                    <a:cubicBezTo>
                      <a:pt x="537" y="548"/>
                      <a:pt x="1048" y="251"/>
                      <a:pt x="1596" y="251"/>
                    </a:cubicBezTo>
                    <a:cubicBezTo>
                      <a:pt x="2442" y="251"/>
                      <a:pt x="3144" y="953"/>
                      <a:pt x="3144" y="1799"/>
                    </a:cubicBezTo>
                    <a:cubicBezTo>
                      <a:pt x="3144" y="1977"/>
                      <a:pt x="3120" y="2156"/>
                      <a:pt x="3061" y="2323"/>
                    </a:cubicBezTo>
                    <a:cubicBezTo>
                      <a:pt x="3025" y="2394"/>
                      <a:pt x="3073" y="2453"/>
                      <a:pt x="3132" y="2489"/>
                    </a:cubicBezTo>
                    <a:lnTo>
                      <a:pt x="3180" y="2489"/>
                    </a:lnTo>
                    <a:cubicBezTo>
                      <a:pt x="3239" y="2489"/>
                      <a:pt x="3275" y="2453"/>
                      <a:pt x="3299" y="2394"/>
                    </a:cubicBezTo>
                    <a:cubicBezTo>
                      <a:pt x="3370" y="2203"/>
                      <a:pt x="3394" y="2013"/>
                      <a:pt x="3394" y="1799"/>
                    </a:cubicBezTo>
                    <a:cubicBezTo>
                      <a:pt x="3394" y="810"/>
                      <a:pt x="2596" y="1"/>
                      <a:pt x="159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1"/>
              <p:cNvSpPr/>
              <p:nvPr/>
            </p:nvSpPr>
            <p:spPr>
              <a:xfrm>
                <a:off x="7110375" y="2793150"/>
                <a:ext cx="133375" cy="135475"/>
              </a:xfrm>
              <a:custGeom>
                <a:avLst/>
                <a:gdLst/>
                <a:ahLst/>
                <a:cxnLst/>
                <a:rect l="l" t="t" r="r" b="b"/>
                <a:pathLst>
                  <a:path w="5335" h="5419" extrusionOk="0">
                    <a:moveTo>
                      <a:pt x="310" y="1"/>
                    </a:moveTo>
                    <a:cubicBezTo>
                      <a:pt x="298" y="60"/>
                      <a:pt x="274" y="120"/>
                      <a:pt x="250" y="180"/>
                    </a:cubicBezTo>
                    <a:cubicBezTo>
                      <a:pt x="238" y="191"/>
                      <a:pt x="238" y="215"/>
                      <a:pt x="226" y="251"/>
                    </a:cubicBezTo>
                    <a:cubicBezTo>
                      <a:pt x="72" y="691"/>
                      <a:pt x="0" y="1203"/>
                      <a:pt x="0" y="1727"/>
                    </a:cubicBezTo>
                    <a:cubicBezTo>
                      <a:pt x="0" y="2275"/>
                      <a:pt x="95" y="2799"/>
                      <a:pt x="250" y="3275"/>
                    </a:cubicBezTo>
                    <a:cubicBezTo>
                      <a:pt x="274" y="3335"/>
                      <a:pt x="286" y="3394"/>
                      <a:pt x="310" y="3454"/>
                    </a:cubicBezTo>
                    <a:cubicBezTo>
                      <a:pt x="762" y="4621"/>
                      <a:pt x="1655" y="5418"/>
                      <a:pt x="2667" y="5418"/>
                    </a:cubicBezTo>
                    <a:cubicBezTo>
                      <a:pt x="4108" y="5418"/>
                      <a:pt x="5286" y="3835"/>
                      <a:pt x="5334" y="1858"/>
                    </a:cubicBezTo>
                    <a:lnTo>
                      <a:pt x="5334" y="1727"/>
                    </a:lnTo>
                    <a:lnTo>
                      <a:pt x="5334" y="1584"/>
                    </a:lnTo>
                    <a:cubicBezTo>
                      <a:pt x="5310" y="1108"/>
                      <a:pt x="5239" y="668"/>
                      <a:pt x="5108" y="251"/>
                    </a:cubicBezTo>
                    <a:lnTo>
                      <a:pt x="405" y="251"/>
                    </a:lnTo>
                    <a:cubicBezTo>
                      <a:pt x="369" y="156"/>
                      <a:pt x="345" y="72"/>
                      <a:pt x="31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1"/>
              <p:cNvSpPr/>
              <p:nvPr/>
            </p:nvSpPr>
            <p:spPr>
              <a:xfrm>
                <a:off x="7148775" y="2799125"/>
                <a:ext cx="91100" cy="101800"/>
              </a:xfrm>
              <a:custGeom>
                <a:avLst/>
                <a:gdLst/>
                <a:ahLst/>
                <a:cxnLst/>
                <a:rect l="l" t="t" r="r" b="b"/>
                <a:pathLst>
                  <a:path w="3644" h="4072" extrusionOk="0">
                    <a:moveTo>
                      <a:pt x="262" y="0"/>
                    </a:moveTo>
                    <a:lnTo>
                      <a:pt x="1464" y="1131"/>
                    </a:lnTo>
                    <a:lnTo>
                      <a:pt x="0" y="2334"/>
                    </a:lnTo>
                    <a:cubicBezTo>
                      <a:pt x="262" y="3346"/>
                      <a:pt x="953" y="4072"/>
                      <a:pt x="1762" y="4072"/>
                    </a:cubicBezTo>
                    <a:cubicBezTo>
                      <a:pt x="2786" y="4072"/>
                      <a:pt x="3596" y="2989"/>
                      <a:pt x="3643" y="1619"/>
                    </a:cubicBezTo>
                    <a:lnTo>
                      <a:pt x="3643" y="1488"/>
                    </a:lnTo>
                    <a:lnTo>
                      <a:pt x="3643" y="1334"/>
                    </a:lnTo>
                    <a:cubicBezTo>
                      <a:pt x="3631" y="845"/>
                      <a:pt x="3512" y="381"/>
                      <a:pt x="33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1"/>
              <p:cNvSpPr/>
              <p:nvPr/>
            </p:nvSpPr>
            <p:spPr>
              <a:xfrm>
                <a:off x="6992800" y="2792875"/>
                <a:ext cx="133375" cy="135450"/>
              </a:xfrm>
              <a:custGeom>
                <a:avLst/>
                <a:gdLst/>
                <a:ahLst/>
                <a:cxnLst/>
                <a:rect l="l" t="t" r="r" b="b"/>
                <a:pathLst>
                  <a:path w="5335" h="5418" extrusionOk="0">
                    <a:moveTo>
                      <a:pt x="5013" y="0"/>
                    </a:moveTo>
                    <a:cubicBezTo>
                      <a:pt x="5001" y="60"/>
                      <a:pt x="4977" y="119"/>
                      <a:pt x="4953" y="179"/>
                    </a:cubicBezTo>
                    <a:cubicBezTo>
                      <a:pt x="4941" y="202"/>
                      <a:pt x="4941" y="226"/>
                      <a:pt x="4929" y="262"/>
                    </a:cubicBezTo>
                    <a:lnTo>
                      <a:pt x="226" y="262"/>
                    </a:lnTo>
                    <a:cubicBezTo>
                      <a:pt x="72" y="702"/>
                      <a:pt x="0" y="1214"/>
                      <a:pt x="0" y="1726"/>
                    </a:cubicBezTo>
                    <a:cubicBezTo>
                      <a:pt x="0" y="3774"/>
                      <a:pt x="1191" y="5417"/>
                      <a:pt x="2667" y="5417"/>
                    </a:cubicBezTo>
                    <a:cubicBezTo>
                      <a:pt x="3691" y="5417"/>
                      <a:pt x="4572" y="4632"/>
                      <a:pt x="5013" y="3465"/>
                    </a:cubicBezTo>
                    <a:cubicBezTo>
                      <a:pt x="5215" y="2988"/>
                      <a:pt x="5310" y="2429"/>
                      <a:pt x="5334" y="1869"/>
                    </a:cubicBezTo>
                    <a:lnTo>
                      <a:pt x="5334" y="1738"/>
                    </a:lnTo>
                    <a:lnTo>
                      <a:pt x="5334" y="1595"/>
                    </a:lnTo>
                    <a:cubicBezTo>
                      <a:pt x="5310" y="1119"/>
                      <a:pt x="5239" y="679"/>
                      <a:pt x="5108" y="262"/>
                    </a:cubicBezTo>
                    <a:cubicBezTo>
                      <a:pt x="5072" y="167"/>
                      <a:pt x="5048" y="83"/>
                      <a:pt x="501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1"/>
              <p:cNvSpPr/>
              <p:nvPr/>
            </p:nvSpPr>
            <p:spPr>
              <a:xfrm>
                <a:off x="7034750" y="2797025"/>
                <a:ext cx="91425" cy="103900"/>
              </a:xfrm>
              <a:custGeom>
                <a:avLst/>
                <a:gdLst/>
                <a:ahLst/>
                <a:cxnLst/>
                <a:rect l="l" t="t" r="r" b="b"/>
                <a:pathLst>
                  <a:path w="3657" h="4156" extrusionOk="0">
                    <a:moveTo>
                      <a:pt x="3275" y="1"/>
                    </a:moveTo>
                    <a:cubicBezTo>
                      <a:pt x="3263" y="25"/>
                      <a:pt x="3263" y="48"/>
                      <a:pt x="3251" y="84"/>
                    </a:cubicBezTo>
                    <a:lnTo>
                      <a:pt x="275" y="84"/>
                    </a:lnTo>
                    <a:lnTo>
                      <a:pt x="1477" y="1215"/>
                    </a:lnTo>
                    <a:lnTo>
                      <a:pt x="1" y="2418"/>
                    </a:lnTo>
                    <a:cubicBezTo>
                      <a:pt x="263" y="3430"/>
                      <a:pt x="953" y="4156"/>
                      <a:pt x="1775" y="4156"/>
                    </a:cubicBezTo>
                    <a:cubicBezTo>
                      <a:pt x="2382" y="4156"/>
                      <a:pt x="2942" y="3751"/>
                      <a:pt x="3275" y="3120"/>
                    </a:cubicBezTo>
                    <a:cubicBezTo>
                      <a:pt x="3501" y="2715"/>
                      <a:pt x="3632" y="2239"/>
                      <a:pt x="3656" y="1703"/>
                    </a:cubicBezTo>
                    <a:lnTo>
                      <a:pt x="3656" y="1572"/>
                    </a:lnTo>
                    <a:lnTo>
                      <a:pt x="3644" y="1418"/>
                    </a:lnTo>
                    <a:cubicBezTo>
                      <a:pt x="3632" y="929"/>
                      <a:pt x="3513" y="465"/>
                      <a:pt x="3323" y="84"/>
                    </a:cubicBezTo>
                    <a:cubicBezTo>
                      <a:pt x="3311" y="60"/>
                      <a:pt x="3299" y="36"/>
                      <a:pt x="32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1"/>
              <p:cNvSpPr/>
              <p:nvPr/>
            </p:nvSpPr>
            <p:spPr>
              <a:xfrm>
                <a:off x="6976125" y="2767275"/>
                <a:ext cx="159875" cy="35150"/>
              </a:xfrm>
              <a:custGeom>
                <a:avLst/>
                <a:gdLst/>
                <a:ahLst/>
                <a:cxnLst/>
                <a:rect l="l" t="t" r="r" b="b"/>
                <a:pathLst>
                  <a:path w="6395" h="1406" extrusionOk="0">
                    <a:moveTo>
                      <a:pt x="6263" y="0"/>
                    </a:moveTo>
                    <a:cubicBezTo>
                      <a:pt x="6192" y="0"/>
                      <a:pt x="6132" y="60"/>
                      <a:pt x="6132" y="143"/>
                    </a:cubicBezTo>
                    <a:lnTo>
                      <a:pt x="6132" y="643"/>
                    </a:lnTo>
                    <a:cubicBezTo>
                      <a:pt x="6132" y="917"/>
                      <a:pt x="5906" y="1131"/>
                      <a:pt x="5644" y="1131"/>
                    </a:cubicBezTo>
                    <a:lnTo>
                      <a:pt x="131" y="1131"/>
                    </a:lnTo>
                    <a:cubicBezTo>
                      <a:pt x="60" y="1131"/>
                      <a:pt x="0" y="1191"/>
                      <a:pt x="0" y="1274"/>
                    </a:cubicBezTo>
                    <a:cubicBezTo>
                      <a:pt x="0" y="1345"/>
                      <a:pt x="60" y="1405"/>
                      <a:pt x="131" y="1405"/>
                    </a:cubicBezTo>
                    <a:lnTo>
                      <a:pt x="5644" y="1405"/>
                    </a:lnTo>
                    <a:cubicBezTo>
                      <a:pt x="6037" y="1405"/>
                      <a:pt x="6382" y="1072"/>
                      <a:pt x="6394" y="655"/>
                    </a:cubicBezTo>
                    <a:lnTo>
                      <a:pt x="6394" y="143"/>
                    </a:lnTo>
                    <a:cubicBezTo>
                      <a:pt x="6394" y="60"/>
                      <a:pt x="6335" y="0"/>
                      <a:pt x="6263"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1"/>
              <p:cNvSpPr/>
              <p:nvPr/>
            </p:nvSpPr>
            <p:spPr>
              <a:xfrm>
                <a:off x="7099350" y="2767275"/>
                <a:ext cx="159875" cy="35150"/>
              </a:xfrm>
              <a:custGeom>
                <a:avLst/>
                <a:gdLst/>
                <a:ahLst/>
                <a:cxnLst/>
                <a:rect l="l" t="t" r="r" b="b"/>
                <a:pathLst>
                  <a:path w="6395" h="1406" extrusionOk="0">
                    <a:moveTo>
                      <a:pt x="6263" y="0"/>
                    </a:moveTo>
                    <a:cubicBezTo>
                      <a:pt x="6192" y="0"/>
                      <a:pt x="6132" y="60"/>
                      <a:pt x="6132" y="143"/>
                    </a:cubicBezTo>
                    <a:lnTo>
                      <a:pt x="6132" y="643"/>
                    </a:lnTo>
                    <a:cubicBezTo>
                      <a:pt x="6132" y="917"/>
                      <a:pt x="5906" y="1131"/>
                      <a:pt x="5632" y="1131"/>
                    </a:cubicBezTo>
                    <a:lnTo>
                      <a:pt x="132" y="1131"/>
                    </a:lnTo>
                    <a:cubicBezTo>
                      <a:pt x="60" y="1131"/>
                      <a:pt x="1" y="1191"/>
                      <a:pt x="1" y="1274"/>
                    </a:cubicBezTo>
                    <a:cubicBezTo>
                      <a:pt x="1" y="1345"/>
                      <a:pt x="60" y="1405"/>
                      <a:pt x="132" y="1405"/>
                    </a:cubicBezTo>
                    <a:lnTo>
                      <a:pt x="5632" y="1405"/>
                    </a:lnTo>
                    <a:cubicBezTo>
                      <a:pt x="6049" y="1405"/>
                      <a:pt x="6382" y="1072"/>
                      <a:pt x="6394" y="655"/>
                    </a:cubicBezTo>
                    <a:lnTo>
                      <a:pt x="6394" y="143"/>
                    </a:lnTo>
                    <a:cubicBezTo>
                      <a:pt x="6394" y="60"/>
                      <a:pt x="6335" y="0"/>
                      <a:pt x="6263"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6" name="Google Shape;356;p41"/>
          <p:cNvSpPr txBox="1">
            <a:spLocks noGrp="1"/>
          </p:cNvSpPr>
          <p:nvPr>
            <p:ph type="ctrTitle"/>
          </p:nvPr>
        </p:nvSpPr>
        <p:spPr>
          <a:xfrm>
            <a:off x="713225" y="617638"/>
            <a:ext cx="5034300" cy="316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Nutrition Concepts Lesson for Middle School: </a:t>
            </a:r>
            <a:r>
              <a:rPr lang="en">
                <a:solidFill>
                  <a:schemeClr val="lt2"/>
                </a:solidFill>
              </a:rPr>
              <a:t>Vitamins and Minerals</a:t>
            </a:r>
            <a:endParaRPr>
              <a:solidFill>
                <a:schemeClr val="lt2"/>
              </a:solidFill>
            </a:endParaRPr>
          </a:p>
        </p:txBody>
      </p:sp>
      <p:sp>
        <p:nvSpPr>
          <p:cNvPr id="357" name="Google Shape;357;p41"/>
          <p:cNvSpPr txBox="1">
            <a:spLocks noGrp="1"/>
          </p:cNvSpPr>
          <p:nvPr>
            <p:ph type="subTitle" idx="1"/>
          </p:nvPr>
        </p:nvSpPr>
        <p:spPr>
          <a:xfrm>
            <a:off x="713225" y="3804963"/>
            <a:ext cx="3274500" cy="72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358" name="Google Shape;358;p41"/>
          <p:cNvGrpSpPr/>
          <p:nvPr/>
        </p:nvGrpSpPr>
        <p:grpSpPr>
          <a:xfrm>
            <a:off x="5913752" y="-223775"/>
            <a:ext cx="4128379" cy="2407549"/>
            <a:chOff x="5913752" y="-223775"/>
            <a:chExt cx="4128379" cy="2407549"/>
          </a:xfrm>
        </p:grpSpPr>
        <p:sp>
          <p:nvSpPr>
            <p:cNvPr id="359" name="Google Shape;359;p41"/>
            <p:cNvSpPr/>
            <p:nvPr/>
          </p:nvSpPr>
          <p:spPr>
            <a:xfrm>
              <a:off x="5913752" y="-223775"/>
              <a:ext cx="4128379" cy="2407549"/>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1"/>
            <p:cNvSpPr/>
            <p:nvPr/>
          </p:nvSpPr>
          <p:spPr>
            <a:xfrm>
              <a:off x="5984025" y="617650"/>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41"/>
          <p:cNvGrpSpPr/>
          <p:nvPr/>
        </p:nvGrpSpPr>
        <p:grpSpPr>
          <a:xfrm>
            <a:off x="7037075" y="2668425"/>
            <a:ext cx="1352400" cy="1909800"/>
            <a:chOff x="7037075" y="2668425"/>
            <a:chExt cx="1352400" cy="1909800"/>
          </a:xfrm>
        </p:grpSpPr>
        <p:sp>
          <p:nvSpPr>
            <p:cNvPr id="362" name="Google Shape;362;p41"/>
            <p:cNvSpPr/>
            <p:nvPr/>
          </p:nvSpPr>
          <p:spPr>
            <a:xfrm>
              <a:off x="7037075" y="2668425"/>
              <a:ext cx="1352400" cy="1909800"/>
            </a:xfrm>
            <a:prstGeom prst="roundRect">
              <a:avLst>
                <a:gd name="adj" fmla="val 10435"/>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1"/>
            <p:cNvSpPr/>
            <p:nvPr/>
          </p:nvSpPr>
          <p:spPr>
            <a:xfrm>
              <a:off x="7118500" y="2760825"/>
              <a:ext cx="1189500" cy="1725000"/>
            </a:xfrm>
            <a:prstGeom prst="roundRect">
              <a:avLst>
                <a:gd name="adj" fmla="val 1010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1"/>
            <p:cNvSpPr/>
            <p:nvPr/>
          </p:nvSpPr>
          <p:spPr>
            <a:xfrm>
              <a:off x="7263200" y="3106658"/>
              <a:ext cx="900152" cy="175604"/>
            </a:xfrm>
            <a:prstGeom prst="rect">
              <a:avLst/>
            </a:prstGeom>
          </p:spPr>
          <p:txBody>
            <a:bodyPr>
              <a:prstTxWarp prst="textPlain">
                <a:avLst/>
              </a:prstTxWarp>
            </a:bodyPr>
            <a:lstStyle/>
            <a:p>
              <a:pPr lvl="0" algn="ctr"/>
              <a:r>
                <a:rPr b="0" i="0">
                  <a:ln>
                    <a:noFill/>
                  </a:ln>
                  <a:solidFill>
                    <a:schemeClr val="lt1"/>
                  </a:solidFill>
                  <a:latin typeface="Black Han Sans"/>
                </a:rPr>
                <a:t>Vitamin</a:t>
              </a:r>
            </a:p>
          </p:txBody>
        </p:sp>
        <p:sp>
          <p:nvSpPr>
            <p:cNvPr id="365" name="Google Shape;365;p41"/>
            <p:cNvSpPr/>
            <p:nvPr/>
          </p:nvSpPr>
          <p:spPr>
            <a:xfrm>
              <a:off x="7348475" y="3419088"/>
              <a:ext cx="729612" cy="720900"/>
            </a:xfrm>
            <a:prstGeom prst="rect">
              <a:avLst/>
            </a:prstGeom>
          </p:spPr>
          <p:txBody>
            <a:bodyPr>
              <a:prstTxWarp prst="textPlain">
                <a:avLst/>
              </a:prstTxWarp>
            </a:bodyPr>
            <a:lstStyle/>
            <a:p>
              <a:pPr lvl="0" algn="ctr"/>
              <a:r>
                <a:rPr b="0" i="0">
                  <a:ln>
                    <a:noFill/>
                  </a:ln>
                  <a:solidFill>
                    <a:schemeClr val="lt1"/>
                  </a:solidFill>
                  <a:latin typeface="Black Han Sans"/>
                </a:rPr>
                <a:t>A</a:t>
              </a: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51"/>
          <p:cNvSpPr txBox="1">
            <a:spLocks noGrp="1"/>
          </p:cNvSpPr>
          <p:nvPr>
            <p:ph type="title"/>
          </p:nvPr>
        </p:nvSpPr>
        <p:spPr>
          <a:xfrm flipH="1">
            <a:off x="3352975" y="2388594"/>
            <a:ext cx="5077800" cy="926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Concepts</a:t>
            </a:r>
            <a:endParaRPr/>
          </a:p>
        </p:txBody>
      </p:sp>
      <p:sp>
        <p:nvSpPr>
          <p:cNvPr id="719" name="Google Shape;719;p51"/>
          <p:cNvSpPr txBox="1">
            <a:spLocks noGrp="1"/>
          </p:cNvSpPr>
          <p:nvPr>
            <p:ph type="title" idx="2"/>
          </p:nvPr>
        </p:nvSpPr>
        <p:spPr>
          <a:xfrm flipH="1">
            <a:off x="6579475" y="1199700"/>
            <a:ext cx="1851300" cy="1014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grpSp>
        <p:nvGrpSpPr>
          <p:cNvPr id="720" name="Google Shape;720;p51"/>
          <p:cNvGrpSpPr/>
          <p:nvPr/>
        </p:nvGrpSpPr>
        <p:grpSpPr>
          <a:xfrm rot="1091203">
            <a:off x="691712" y="1911315"/>
            <a:ext cx="1599225" cy="2075603"/>
            <a:chOff x="2027319" y="1263643"/>
            <a:chExt cx="1599300" cy="2075700"/>
          </a:xfrm>
        </p:grpSpPr>
        <p:sp>
          <p:nvSpPr>
            <p:cNvPr id="721" name="Google Shape;721;p51"/>
            <p:cNvSpPr/>
            <p:nvPr/>
          </p:nvSpPr>
          <p:spPr>
            <a:xfrm rot="-468177">
              <a:off x="2150808" y="1346587"/>
              <a:ext cx="1352321" cy="1909812"/>
            </a:xfrm>
            <a:prstGeom prst="roundRect">
              <a:avLst>
                <a:gd name="adj" fmla="val 10435"/>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1"/>
            <p:cNvSpPr/>
            <p:nvPr/>
          </p:nvSpPr>
          <p:spPr>
            <a:xfrm rot="-468800">
              <a:off x="2232168" y="1438884"/>
              <a:ext cx="1189442" cy="1725085"/>
            </a:xfrm>
            <a:prstGeom prst="roundRect">
              <a:avLst>
                <a:gd name="adj" fmla="val 10107"/>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1"/>
            <p:cNvSpPr/>
            <p:nvPr/>
          </p:nvSpPr>
          <p:spPr>
            <a:xfrm rot="-468363">
              <a:off x="2318625" y="1788759"/>
              <a:ext cx="900154" cy="175605"/>
            </a:xfrm>
            <a:prstGeom prst="rect">
              <a:avLst/>
            </a:prstGeom>
          </p:spPr>
          <p:txBody>
            <a:bodyPr>
              <a:prstTxWarp prst="textPlain">
                <a:avLst/>
              </a:prstTxWarp>
            </a:bodyPr>
            <a:lstStyle/>
            <a:p>
              <a:pPr lvl="0" algn="ctr"/>
              <a:r>
                <a:rPr b="0" i="0">
                  <a:ln>
                    <a:noFill/>
                  </a:ln>
                  <a:solidFill>
                    <a:schemeClr val="lt1"/>
                  </a:solidFill>
                  <a:latin typeface="Black Han Sans"/>
                </a:rPr>
                <a:t>Vitamin</a:t>
              </a:r>
            </a:p>
          </p:txBody>
        </p:sp>
        <p:sp>
          <p:nvSpPr>
            <p:cNvPr id="724" name="Google Shape;724;p51"/>
            <p:cNvSpPr/>
            <p:nvPr/>
          </p:nvSpPr>
          <p:spPr>
            <a:xfrm rot="-468376">
              <a:off x="2585204" y="2095604"/>
              <a:ext cx="530627" cy="755503"/>
            </a:xfrm>
            <a:prstGeom prst="rect">
              <a:avLst/>
            </a:prstGeom>
          </p:spPr>
          <p:txBody>
            <a:bodyPr>
              <a:prstTxWarp prst="textPlain">
                <a:avLst/>
              </a:prstTxWarp>
            </a:bodyPr>
            <a:lstStyle/>
            <a:p>
              <a:pPr lvl="0" algn="ctr"/>
              <a:r>
                <a:rPr b="0" i="0">
                  <a:ln>
                    <a:noFill/>
                  </a:ln>
                  <a:solidFill>
                    <a:schemeClr val="lt1"/>
                  </a:solidFill>
                  <a:latin typeface="Black Han Sans"/>
                </a:rPr>
                <a:t>C</a:t>
              </a:r>
            </a:p>
          </p:txBody>
        </p:sp>
      </p:grpSp>
      <p:sp>
        <p:nvSpPr>
          <p:cNvPr id="725" name="Google Shape;725;p51"/>
          <p:cNvSpPr/>
          <p:nvPr/>
        </p:nvSpPr>
        <p:spPr>
          <a:xfrm rot="-7243346">
            <a:off x="-439717" y="2976909"/>
            <a:ext cx="4111869" cy="268903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51"/>
          <p:cNvGrpSpPr/>
          <p:nvPr/>
        </p:nvGrpSpPr>
        <p:grpSpPr>
          <a:xfrm>
            <a:off x="-1524257" y="-546076"/>
            <a:ext cx="6218719" cy="3452042"/>
            <a:chOff x="-1524257" y="-546076"/>
            <a:chExt cx="6218719" cy="3452042"/>
          </a:xfrm>
        </p:grpSpPr>
        <p:sp>
          <p:nvSpPr>
            <p:cNvPr id="727" name="Google Shape;727;p51"/>
            <p:cNvSpPr/>
            <p:nvPr/>
          </p:nvSpPr>
          <p:spPr>
            <a:xfrm rot="-205419" flipH="1">
              <a:off x="-1437201" y="-368351"/>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1"/>
            <p:cNvSpPr/>
            <p:nvPr/>
          </p:nvSpPr>
          <p:spPr>
            <a:xfrm>
              <a:off x="3847275" y="7482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 name="Google Shape;729;p51"/>
          <p:cNvSpPr/>
          <p:nvPr/>
        </p:nvSpPr>
        <p:spPr>
          <a:xfrm rot="-9316694">
            <a:off x="3543063" y="4514194"/>
            <a:ext cx="2561120" cy="864444"/>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 name="Google Shape;730;p51"/>
          <p:cNvGrpSpPr/>
          <p:nvPr/>
        </p:nvGrpSpPr>
        <p:grpSpPr>
          <a:xfrm flipH="1">
            <a:off x="1629241" y="901612"/>
            <a:ext cx="1965171" cy="2287646"/>
            <a:chOff x="1643591" y="2320937"/>
            <a:chExt cx="1965171" cy="2287646"/>
          </a:xfrm>
        </p:grpSpPr>
        <p:grpSp>
          <p:nvGrpSpPr>
            <p:cNvPr id="731" name="Google Shape;731;p51"/>
            <p:cNvGrpSpPr/>
            <p:nvPr/>
          </p:nvGrpSpPr>
          <p:grpSpPr>
            <a:xfrm rot="907378">
              <a:off x="1873584" y="2483292"/>
              <a:ext cx="1505186" cy="1962936"/>
              <a:chOff x="-591117" y="2284204"/>
              <a:chExt cx="1505136" cy="1962872"/>
            </a:xfrm>
          </p:grpSpPr>
          <p:grpSp>
            <p:nvGrpSpPr>
              <p:cNvPr id="732" name="Google Shape;732;p51"/>
              <p:cNvGrpSpPr/>
              <p:nvPr/>
            </p:nvGrpSpPr>
            <p:grpSpPr>
              <a:xfrm>
                <a:off x="-591117" y="2284204"/>
                <a:ext cx="1505136" cy="1962872"/>
                <a:chOff x="6449575" y="2164225"/>
                <a:chExt cx="1480850" cy="1931200"/>
              </a:xfrm>
            </p:grpSpPr>
            <p:sp>
              <p:nvSpPr>
                <p:cNvPr id="733" name="Google Shape;733;p51"/>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1"/>
                <p:cNvSpPr/>
                <p:nvPr/>
              </p:nvSpPr>
              <p:spPr>
                <a:xfrm>
                  <a:off x="6624300" y="2391325"/>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51"/>
              <p:cNvGrpSpPr/>
              <p:nvPr/>
            </p:nvGrpSpPr>
            <p:grpSpPr>
              <a:xfrm>
                <a:off x="-386228" y="2443997"/>
                <a:ext cx="1095562" cy="1576711"/>
                <a:chOff x="-935077" y="2411193"/>
                <a:chExt cx="1434545" cy="2064568"/>
              </a:xfrm>
            </p:grpSpPr>
            <p:sp>
              <p:nvSpPr>
                <p:cNvPr id="736" name="Google Shape;736;p51"/>
                <p:cNvSpPr/>
                <p:nvPr/>
              </p:nvSpPr>
              <p:spPr>
                <a:xfrm rot="-911743">
                  <a:off x="-880603" y="3808104"/>
                  <a:ext cx="824835" cy="525676"/>
                </a:xfrm>
                <a:custGeom>
                  <a:avLst/>
                  <a:gdLst/>
                  <a:ahLst/>
                  <a:cxnLst/>
                  <a:rect l="l" t="t" r="r" b="b"/>
                  <a:pathLst>
                    <a:path w="22289" h="14205" extrusionOk="0">
                      <a:moveTo>
                        <a:pt x="21467" y="1"/>
                      </a:moveTo>
                      <a:lnTo>
                        <a:pt x="12657" y="7656"/>
                      </a:lnTo>
                      <a:lnTo>
                        <a:pt x="9632" y="10276"/>
                      </a:lnTo>
                      <a:lnTo>
                        <a:pt x="8597" y="11181"/>
                      </a:lnTo>
                      <a:lnTo>
                        <a:pt x="8239" y="11502"/>
                      </a:lnTo>
                      <a:lnTo>
                        <a:pt x="8204" y="11514"/>
                      </a:lnTo>
                      <a:cubicBezTo>
                        <a:pt x="8144" y="11347"/>
                        <a:pt x="8073" y="11181"/>
                        <a:pt x="7989" y="11026"/>
                      </a:cubicBezTo>
                      <a:cubicBezTo>
                        <a:pt x="7620" y="10216"/>
                        <a:pt x="7073" y="9383"/>
                        <a:pt x="6370" y="8597"/>
                      </a:cubicBezTo>
                      <a:cubicBezTo>
                        <a:pt x="4826" y="6848"/>
                        <a:pt x="2914" y="5826"/>
                        <a:pt x="1460" y="5826"/>
                      </a:cubicBezTo>
                      <a:cubicBezTo>
                        <a:pt x="885" y="5826"/>
                        <a:pt x="381" y="5986"/>
                        <a:pt x="0" y="6323"/>
                      </a:cubicBezTo>
                      <a:lnTo>
                        <a:pt x="6215" y="13288"/>
                      </a:lnTo>
                      <a:lnTo>
                        <a:pt x="7025" y="14205"/>
                      </a:lnTo>
                      <a:lnTo>
                        <a:pt x="8275" y="13121"/>
                      </a:lnTo>
                      <a:lnTo>
                        <a:pt x="8597" y="12847"/>
                      </a:lnTo>
                      <a:lnTo>
                        <a:pt x="9228" y="12288"/>
                      </a:lnTo>
                      <a:lnTo>
                        <a:pt x="10359" y="11300"/>
                      </a:lnTo>
                      <a:lnTo>
                        <a:pt x="13442" y="8621"/>
                      </a:lnTo>
                      <a:lnTo>
                        <a:pt x="22289" y="941"/>
                      </a:lnTo>
                      <a:lnTo>
                        <a:pt x="2146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1"/>
                <p:cNvSpPr/>
                <p:nvPr/>
              </p:nvSpPr>
              <p:spPr>
                <a:xfrm rot="-911743">
                  <a:off x="-533511" y="4089173"/>
                  <a:ext cx="178926" cy="171414"/>
                </a:xfrm>
                <a:custGeom>
                  <a:avLst/>
                  <a:gdLst/>
                  <a:ahLst/>
                  <a:cxnLst/>
                  <a:rect l="l" t="t" r="r" b="b"/>
                  <a:pathLst>
                    <a:path w="4835" h="4632" extrusionOk="0">
                      <a:moveTo>
                        <a:pt x="4060" y="0"/>
                      </a:moveTo>
                      <a:lnTo>
                        <a:pt x="1048" y="2620"/>
                      </a:lnTo>
                      <a:lnTo>
                        <a:pt x="0" y="3536"/>
                      </a:lnTo>
                      <a:lnTo>
                        <a:pt x="631" y="4632"/>
                      </a:lnTo>
                      <a:lnTo>
                        <a:pt x="1763" y="3656"/>
                      </a:lnTo>
                      <a:lnTo>
                        <a:pt x="4834" y="977"/>
                      </a:lnTo>
                      <a:lnTo>
                        <a:pt x="406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1"/>
                <p:cNvSpPr/>
                <p:nvPr/>
              </p:nvSpPr>
              <p:spPr>
                <a:xfrm rot="-911743">
                  <a:off x="-425093" y="4098895"/>
                  <a:ext cx="33972" cy="38376"/>
                </a:xfrm>
                <a:custGeom>
                  <a:avLst/>
                  <a:gdLst/>
                  <a:ahLst/>
                  <a:cxnLst/>
                  <a:rect l="l" t="t" r="r" b="b"/>
                  <a:pathLst>
                    <a:path w="918" h="1037" extrusionOk="0">
                      <a:moveTo>
                        <a:pt x="108" y="1"/>
                      </a:moveTo>
                      <a:lnTo>
                        <a:pt x="0" y="96"/>
                      </a:lnTo>
                      <a:lnTo>
                        <a:pt x="798" y="1037"/>
                      </a:lnTo>
                      <a:lnTo>
                        <a:pt x="917" y="929"/>
                      </a:lnTo>
                      <a:lnTo>
                        <a:pt x="108"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1"/>
                <p:cNvSpPr/>
                <p:nvPr/>
              </p:nvSpPr>
              <p:spPr>
                <a:xfrm rot="-911743">
                  <a:off x="-843537" y="4085942"/>
                  <a:ext cx="318144" cy="310484"/>
                </a:xfrm>
                <a:custGeom>
                  <a:avLst/>
                  <a:gdLst/>
                  <a:ahLst/>
                  <a:cxnLst/>
                  <a:rect l="l" t="t" r="r" b="b"/>
                  <a:pathLst>
                    <a:path w="8597" h="8390" extrusionOk="0">
                      <a:moveTo>
                        <a:pt x="1448" y="1"/>
                      </a:moveTo>
                      <a:cubicBezTo>
                        <a:pt x="1201" y="1"/>
                        <a:pt x="967" y="31"/>
                        <a:pt x="750" y="91"/>
                      </a:cubicBezTo>
                      <a:cubicBezTo>
                        <a:pt x="477" y="175"/>
                        <a:pt x="215" y="305"/>
                        <a:pt x="0" y="508"/>
                      </a:cubicBezTo>
                      <a:lnTo>
                        <a:pt x="6215" y="7473"/>
                      </a:lnTo>
                      <a:lnTo>
                        <a:pt x="7025" y="8390"/>
                      </a:lnTo>
                      <a:lnTo>
                        <a:pt x="7704" y="7806"/>
                      </a:lnTo>
                      <a:lnTo>
                        <a:pt x="8597" y="7032"/>
                      </a:lnTo>
                      <a:lnTo>
                        <a:pt x="8251" y="5687"/>
                      </a:lnTo>
                      <a:lnTo>
                        <a:pt x="8216" y="5699"/>
                      </a:lnTo>
                      <a:cubicBezTo>
                        <a:pt x="7847" y="4747"/>
                        <a:pt x="7239" y="3734"/>
                        <a:pt x="6394" y="2794"/>
                      </a:cubicBezTo>
                      <a:cubicBezTo>
                        <a:pt x="4817" y="1024"/>
                        <a:pt x="2901" y="1"/>
                        <a:pt x="144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1"/>
                <p:cNvSpPr/>
                <p:nvPr/>
              </p:nvSpPr>
              <p:spPr>
                <a:xfrm rot="-911743">
                  <a:off x="-551479" y="4161801"/>
                  <a:ext cx="96957" cy="146767"/>
                </a:xfrm>
                <a:custGeom>
                  <a:avLst/>
                  <a:gdLst/>
                  <a:ahLst/>
                  <a:cxnLst/>
                  <a:rect l="l" t="t" r="r" b="b"/>
                  <a:pathLst>
                    <a:path w="2620" h="3966" extrusionOk="0">
                      <a:moveTo>
                        <a:pt x="1107" y="1"/>
                      </a:moveTo>
                      <a:lnTo>
                        <a:pt x="262" y="1882"/>
                      </a:lnTo>
                      <a:lnTo>
                        <a:pt x="0" y="2489"/>
                      </a:lnTo>
                      <a:lnTo>
                        <a:pt x="536" y="3965"/>
                      </a:lnTo>
                      <a:lnTo>
                        <a:pt x="834" y="3691"/>
                      </a:lnTo>
                      <a:lnTo>
                        <a:pt x="2620" y="2168"/>
                      </a:lnTo>
                      <a:lnTo>
                        <a:pt x="1905" y="1132"/>
                      </a:lnTo>
                      <a:lnTo>
                        <a:pt x="110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1"/>
                <p:cNvSpPr/>
                <p:nvPr/>
              </p:nvSpPr>
              <p:spPr>
                <a:xfrm rot="-911743">
                  <a:off x="-842518" y="4093582"/>
                  <a:ext cx="285097" cy="307116"/>
                </a:xfrm>
                <a:custGeom>
                  <a:avLst/>
                  <a:gdLst/>
                  <a:ahLst/>
                  <a:cxnLst/>
                  <a:rect l="l" t="t" r="r" b="b"/>
                  <a:pathLst>
                    <a:path w="7704" h="8299" extrusionOk="0">
                      <a:moveTo>
                        <a:pt x="762" y="0"/>
                      </a:moveTo>
                      <a:cubicBezTo>
                        <a:pt x="477" y="84"/>
                        <a:pt x="215" y="214"/>
                        <a:pt x="0" y="417"/>
                      </a:cubicBezTo>
                      <a:lnTo>
                        <a:pt x="6215" y="7382"/>
                      </a:lnTo>
                      <a:lnTo>
                        <a:pt x="7025" y="8299"/>
                      </a:lnTo>
                      <a:lnTo>
                        <a:pt x="7704" y="7715"/>
                      </a:lnTo>
                      <a:lnTo>
                        <a:pt x="76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rot="-911743">
                  <a:off x="-721519" y="4104459"/>
                  <a:ext cx="133519" cy="120715"/>
                </a:xfrm>
                <a:custGeom>
                  <a:avLst/>
                  <a:gdLst/>
                  <a:ahLst/>
                  <a:cxnLst/>
                  <a:rect l="l" t="t" r="r" b="b"/>
                  <a:pathLst>
                    <a:path w="3608" h="3262" extrusionOk="0">
                      <a:moveTo>
                        <a:pt x="159" y="0"/>
                      </a:moveTo>
                      <a:cubicBezTo>
                        <a:pt x="124" y="0"/>
                        <a:pt x="88" y="12"/>
                        <a:pt x="60" y="34"/>
                      </a:cubicBezTo>
                      <a:cubicBezTo>
                        <a:pt x="0" y="70"/>
                        <a:pt x="0" y="165"/>
                        <a:pt x="48" y="225"/>
                      </a:cubicBezTo>
                      <a:cubicBezTo>
                        <a:pt x="298" y="523"/>
                        <a:pt x="477" y="880"/>
                        <a:pt x="572" y="1261"/>
                      </a:cubicBezTo>
                      <a:cubicBezTo>
                        <a:pt x="596" y="1380"/>
                        <a:pt x="691" y="1475"/>
                        <a:pt x="810" y="1499"/>
                      </a:cubicBezTo>
                      <a:cubicBezTo>
                        <a:pt x="837" y="1507"/>
                        <a:pt x="865" y="1511"/>
                        <a:pt x="891" y="1511"/>
                      </a:cubicBezTo>
                      <a:cubicBezTo>
                        <a:pt x="981" y="1511"/>
                        <a:pt x="1064" y="1468"/>
                        <a:pt x="1119" y="1404"/>
                      </a:cubicBezTo>
                      <a:cubicBezTo>
                        <a:pt x="1274" y="1237"/>
                        <a:pt x="1393" y="1058"/>
                        <a:pt x="1477" y="868"/>
                      </a:cubicBezTo>
                      <a:cubicBezTo>
                        <a:pt x="1489" y="832"/>
                        <a:pt x="1512" y="832"/>
                        <a:pt x="1524" y="832"/>
                      </a:cubicBezTo>
                      <a:cubicBezTo>
                        <a:pt x="1536" y="832"/>
                        <a:pt x="1548" y="844"/>
                        <a:pt x="1572" y="868"/>
                      </a:cubicBezTo>
                      <a:cubicBezTo>
                        <a:pt x="1715" y="1177"/>
                        <a:pt x="1786" y="1535"/>
                        <a:pt x="1762" y="1880"/>
                      </a:cubicBezTo>
                      <a:cubicBezTo>
                        <a:pt x="1751" y="2011"/>
                        <a:pt x="1822" y="2130"/>
                        <a:pt x="1941" y="2189"/>
                      </a:cubicBezTo>
                      <a:cubicBezTo>
                        <a:pt x="1985" y="2211"/>
                        <a:pt x="2032" y="2222"/>
                        <a:pt x="2078" y="2222"/>
                      </a:cubicBezTo>
                      <a:cubicBezTo>
                        <a:pt x="2158" y="2222"/>
                        <a:pt x="2238" y="2190"/>
                        <a:pt x="2298" y="2130"/>
                      </a:cubicBezTo>
                      <a:cubicBezTo>
                        <a:pt x="2382" y="2035"/>
                        <a:pt x="2465" y="1951"/>
                        <a:pt x="2536" y="1856"/>
                      </a:cubicBezTo>
                      <a:cubicBezTo>
                        <a:pt x="2548" y="1844"/>
                        <a:pt x="2584" y="1844"/>
                        <a:pt x="2584" y="1844"/>
                      </a:cubicBezTo>
                      <a:cubicBezTo>
                        <a:pt x="2596" y="1844"/>
                        <a:pt x="2608" y="1856"/>
                        <a:pt x="2608" y="1880"/>
                      </a:cubicBezTo>
                      <a:cubicBezTo>
                        <a:pt x="2739" y="2178"/>
                        <a:pt x="2763" y="2559"/>
                        <a:pt x="2679" y="3011"/>
                      </a:cubicBezTo>
                      <a:cubicBezTo>
                        <a:pt x="2655" y="3118"/>
                        <a:pt x="2715" y="3202"/>
                        <a:pt x="2822" y="3249"/>
                      </a:cubicBezTo>
                      <a:cubicBezTo>
                        <a:pt x="2846" y="3261"/>
                        <a:pt x="2882" y="3261"/>
                        <a:pt x="2905" y="3261"/>
                      </a:cubicBezTo>
                      <a:cubicBezTo>
                        <a:pt x="2977" y="3261"/>
                        <a:pt x="3060" y="3213"/>
                        <a:pt x="3096" y="3154"/>
                      </a:cubicBezTo>
                      <a:cubicBezTo>
                        <a:pt x="3275" y="2868"/>
                        <a:pt x="3441" y="2570"/>
                        <a:pt x="3572" y="2261"/>
                      </a:cubicBezTo>
                      <a:cubicBezTo>
                        <a:pt x="3608" y="2189"/>
                        <a:pt x="3572" y="2118"/>
                        <a:pt x="3501" y="2082"/>
                      </a:cubicBezTo>
                      <a:cubicBezTo>
                        <a:pt x="3483" y="2076"/>
                        <a:pt x="3465" y="2073"/>
                        <a:pt x="3448" y="2073"/>
                      </a:cubicBezTo>
                      <a:cubicBezTo>
                        <a:pt x="3396" y="2073"/>
                        <a:pt x="3349" y="2100"/>
                        <a:pt x="3322" y="2154"/>
                      </a:cubicBezTo>
                      <a:cubicBezTo>
                        <a:pt x="3239" y="2392"/>
                        <a:pt x="3120" y="2618"/>
                        <a:pt x="2977" y="2832"/>
                      </a:cubicBezTo>
                      <a:cubicBezTo>
                        <a:pt x="3024" y="2428"/>
                        <a:pt x="2977" y="2070"/>
                        <a:pt x="2858" y="1773"/>
                      </a:cubicBezTo>
                      <a:cubicBezTo>
                        <a:pt x="2822" y="1666"/>
                        <a:pt x="2727" y="1594"/>
                        <a:pt x="2620" y="1582"/>
                      </a:cubicBezTo>
                      <a:cubicBezTo>
                        <a:pt x="2599" y="1578"/>
                        <a:pt x="2580" y="1576"/>
                        <a:pt x="2560" y="1576"/>
                      </a:cubicBezTo>
                      <a:cubicBezTo>
                        <a:pt x="2468" y="1576"/>
                        <a:pt x="2391" y="1622"/>
                        <a:pt x="2322" y="1701"/>
                      </a:cubicBezTo>
                      <a:cubicBezTo>
                        <a:pt x="2251" y="1773"/>
                        <a:pt x="2179" y="1856"/>
                        <a:pt x="2108" y="1939"/>
                      </a:cubicBezTo>
                      <a:cubicBezTo>
                        <a:pt x="2090" y="1951"/>
                        <a:pt x="2078" y="1954"/>
                        <a:pt x="2069" y="1954"/>
                      </a:cubicBezTo>
                      <a:cubicBezTo>
                        <a:pt x="2060" y="1954"/>
                        <a:pt x="2054" y="1951"/>
                        <a:pt x="2048" y="1951"/>
                      </a:cubicBezTo>
                      <a:cubicBezTo>
                        <a:pt x="2012" y="1939"/>
                        <a:pt x="2012" y="1916"/>
                        <a:pt x="2012" y="1904"/>
                      </a:cubicBezTo>
                      <a:cubicBezTo>
                        <a:pt x="2048" y="1523"/>
                        <a:pt x="1965" y="1118"/>
                        <a:pt x="1786" y="761"/>
                      </a:cubicBezTo>
                      <a:cubicBezTo>
                        <a:pt x="1727" y="642"/>
                        <a:pt x="1631" y="582"/>
                        <a:pt x="1512" y="582"/>
                      </a:cubicBezTo>
                      <a:cubicBezTo>
                        <a:pt x="1381" y="582"/>
                        <a:pt x="1286" y="654"/>
                        <a:pt x="1227" y="761"/>
                      </a:cubicBezTo>
                      <a:cubicBezTo>
                        <a:pt x="1131" y="927"/>
                        <a:pt x="1036" y="1082"/>
                        <a:pt x="917" y="1237"/>
                      </a:cubicBezTo>
                      <a:cubicBezTo>
                        <a:pt x="893" y="1249"/>
                        <a:pt x="881" y="1249"/>
                        <a:pt x="869" y="1249"/>
                      </a:cubicBezTo>
                      <a:cubicBezTo>
                        <a:pt x="858" y="1237"/>
                        <a:pt x="822" y="1237"/>
                        <a:pt x="822" y="1201"/>
                      </a:cubicBezTo>
                      <a:cubicBezTo>
                        <a:pt x="738" y="773"/>
                        <a:pt x="536" y="368"/>
                        <a:pt x="262" y="46"/>
                      </a:cubicBezTo>
                      <a:cubicBezTo>
                        <a:pt x="237" y="15"/>
                        <a:pt x="199"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rot="-911743">
                  <a:off x="-427344" y="4105261"/>
                  <a:ext cx="37" cy="37"/>
                </a:xfrm>
                <a:custGeom>
                  <a:avLst/>
                  <a:gdLst/>
                  <a:ahLst/>
                  <a:cxnLst/>
                  <a:rect l="l" t="t" r="r" b="b"/>
                  <a:pathLst>
                    <a:path w="1" h="1" fill="none" extrusionOk="0">
                      <a:moveTo>
                        <a:pt x="0"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1"/>
                <p:cNvSpPr/>
                <p:nvPr/>
              </p:nvSpPr>
              <p:spPr>
                <a:xfrm rot="-911743">
                  <a:off x="-389441" y="4130591"/>
                  <a:ext cx="37" cy="37"/>
                </a:xfrm>
                <a:custGeom>
                  <a:avLst/>
                  <a:gdLst/>
                  <a:ahLst/>
                  <a:cxnLst/>
                  <a:rect l="l" t="t" r="r" b="b"/>
                  <a:pathLst>
                    <a:path w="1" h="1" fill="none" extrusionOk="0">
                      <a:moveTo>
                        <a:pt x="1"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1"/>
                <p:cNvSpPr/>
                <p:nvPr/>
              </p:nvSpPr>
              <p:spPr>
                <a:xfrm rot="-911743">
                  <a:off x="-394904" y="3570814"/>
                  <a:ext cx="392194" cy="590030"/>
                </a:xfrm>
                <a:custGeom>
                  <a:avLst/>
                  <a:gdLst/>
                  <a:ahLst/>
                  <a:cxnLst/>
                  <a:rect l="l" t="t" r="r" b="b"/>
                  <a:pathLst>
                    <a:path w="10598" h="15944" extrusionOk="0">
                      <a:moveTo>
                        <a:pt x="2787" y="1"/>
                      </a:moveTo>
                      <a:lnTo>
                        <a:pt x="417" y="6299"/>
                      </a:lnTo>
                      <a:cubicBezTo>
                        <a:pt x="1" y="7430"/>
                        <a:pt x="370" y="8740"/>
                        <a:pt x="1334" y="9466"/>
                      </a:cubicBezTo>
                      <a:lnTo>
                        <a:pt x="9883" y="15943"/>
                      </a:lnTo>
                      <a:lnTo>
                        <a:pt x="10597" y="14991"/>
                      </a:lnTo>
                      <a:lnTo>
                        <a:pt x="2048" y="8514"/>
                      </a:lnTo>
                      <a:cubicBezTo>
                        <a:pt x="1501" y="8097"/>
                        <a:pt x="1298" y="7359"/>
                        <a:pt x="1536" y="6716"/>
                      </a:cubicBezTo>
                      <a:lnTo>
                        <a:pt x="3894" y="417"/>
                      </a:lnTo>
                      <a:lnTo>
                        <a:pt x="278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rot="-911743">
                  <a:off x="-159926" y="3959875"/>
                  <a:ext cx="193432" cy="156463"/>
                </a:xfrm>
                <a:custGeom>
                  <a:avLst/>
                  <a:gdLst/>
                  <a:ahLst/>
                  <a:cxnLst/>
                  <a:rect l="l" t="t" r="r" b="b"/>
                  <a:pathLst>
                    <a:path w="5227" h="4228" extrusionOk="0">
                      <a:moveTo>
                        <a:pt x="786" y="1"/>
                      </a:moveTo>
                      <a:lnTo>
                        <a:pt x="0" y="953"/>
                      </a:lnTo>
                      <a:lnTo>
                        <a:pt x="3167" y="3394"/>
                      </a:lnTo>
                      <a:lnTo>
                        <a:pt x="4251" y="4227"/>
                      </a:lnTo>
                      <a:lnTo>
                        <a:pt x="5227" y="3406"/>
                      </a:lnTo>
                      <a:lnTo>
                        <a:pt x="4036" y="2489"/>
                      </a:lnTo>
                      <a:lnTo>
                        <a:pt x="78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rot="-911743">
                  <a:off x="-142808" y="3994581"/>
                  <a:ext cx="32640" cy="39708"/>
                </a:xfrm>
                <a:custGeom>
                  <a:avLst/>
                  <a:gdLst/>
                  <a:ahLst/>
                  <a:cxnLst/>
                  <a:rect l="l" t="t" r="r" b="b"/>
                  <a:pathLst>
                    <a:path w="882" h="1073" extrusionOk="0">
                      <a:moveTo>
                        <a:pt x="763" y="1"/>
                      </a:moveTo>
                      <a:lnTo>
                        <a:pt x="1" y="977"/>
                      </a:lnTo>
                      <a:lnTo>
                        <a:pt x="120" y="1072"/>
                      </a:lnTo>
                      <a:lnTo>
                        <a:pt x="882" y="96"/>
                      </a:lnTo>
                      <a:lnTo>
                        <a:pt x="763"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rot="-911743">
                  <a:off x="-98496" y="4085174"/>
                  <a:ext cx="281138" cy="360035"/>
                </a:xfrm>
                <a:custGeom>
                  <a:avLst/>
                  <a:gdLst/>
                  <a:ahLst/>
                  <a:cxnLst/>
                  <a:rect l="l" t="t" r="r" b="b"/>
                  <a:pathLst>
                    <a:path w="7597" h="9729" extrusionOk="0">
                      <a:moveTo>
                        <a:pt x="5942" y="1"/>
                      </a:moveTo>
                      <a:lnTo>
                        <a:pt x="4692" y="596"/>
                      </a:lnTo>
                      <a:lnTo>
                        <a:pt x="4715" y="608"/>
                      </a:lnTo>
                      <a:cubicBezTo>
                        <a:pt x="3858" y="1156"/>
                        <a:pt x="2977" y="1965"/>
                        <a:pt x="2239" y="2977"/>
                      </a:cubicBezTo>
                      <a:cubicBezTo>
                        <a:pt x="572" y="5192"/>
                        <a:pt x="1" y="7668"/>
                        <a:pt x="703" y="9049"/>
                      </a:cubicBezTo>
                      <a:cubicBezTo>
                        <a:pt x="822" y="9335"/>
                        <a:pt x="1013" y="9549"/>
                        <a:pt x="1251" y="9728"/>
                      </a:cubicBezTo>
                      <a:lnTo>
                        <a:pt x="6847" y="2263"/>
                      </a:lnTo>
                      <a:lnTo>
                        <a:pt x="7597" y="1263"/>
                      </a:lnTo>
                      <a:lnTo>
                        <a:pt x="6882" y="715"/>
                      </a:lnTo>
                      <a:lnTo>
                        <a:pt x="594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1"/>
                <p:cNvSpPr/>
                <p:nvPr/>
              </p:nvSpPr>
              <p:spPr>
                <a:xfrm rot="-911743">
                  <a:off x="-64301" y="4034309"/>
                  <a:ext cx="148100" cy="92590"/>
                </a:xfrm>
                <a:custGeom>
                  <a:avLst/>
                  <a:gdLst/>
                  <a:ahLst/>
                  <a:cxnLst/>
                  <a:rect l="l" t="t" r="r" b="b"/>
                  <a:pathLst>
                    <a:path w="4002" h="2502" extrusionOk="0">
                      <a:moveTo>
                        <a:pt x="1822" y="1"/>
                      </a:moveTo>
                      <a:lnTo>
                        <a:pt x="953" y="906"/>
                      </a:lnTo>
                      <a:lnTo>
                        <a:pt x="1" y="1906"/>
                      </a:lnTo>
                      <a:lnTo>
                        <a:pt x="2013" y="2346"/>
                      </a:lnTo>
                      <a:lnTo>
                        <a:pt x="2668" y="2501"/>
                      </a:lnTo>
                      <a:lnTo>
                        <a:pt x="4001" y="1680"/>
                      </a:lnTo>
                      <a:lnTo>
                        <a:pt x="3680" y="1442"/>
                      </a:lnTo>
                      <a:lnTo>
                        <a:pt x="182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1"/>
                <p:cNvSpPr/>
                <p:nvPr/>
              </p:nvSpPr>
              <p:spPr>
                <a:xfrm rot="-911743">
                  <a:off x="-69903" y="4107820"/>
                  <a:ext cx="255566" cy="333576"/>
                </a:xfrm>
                <a:custGeom>
                  <a:avLst/>
                  <a:gdLst/>
                  <a:ahLst/>
                  <a:cxnLst/>
                  <a:rect l="l" t="t" r="r" b="b"/>
                  <a:pathLst>
                    <a:path w="6906" h="9014" extrusionOk="0">
                      <a:moveTo>
                        <a:pt x="6191" y="0"/>
                      </a:moveTo>
                      <a:lnTo>
                        <a:pt x="0" y="8334"/>
                      </a:lnTo>
                      <a:cubicBezTo>
                        <a:pt x="131" y="8620"/>
                        <a:pt x="322" y="8834"/>
                        <a:pt x="560" y="9013"/>
                      </a:cubicBezTo>
                      <a:lnTo>
                        <a:pt x="6156" y="1548"/>
                      </a:lnTo>
                      <a:lnTo>
                        <a:pt x="6906" y="548"/>
                      </a:lnTo>
                      <a:lnTo>
                        <a:pt x="6191"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rot="-911743">
                  <a:off x="-79236" y="4176672"/>
                  <a:ext cx="97882" cy="145065"/>
                </a:xfrm>
                <a:custGeom>
                  <a:avLst/>
                  <a:gdLst/>
                  <a:ahLst/>
                  <a:cxnLst/>
                  <a:rect l="l" t="t" r="r" b="b"/>
                  <a:pathLst>
                    <a:path w="2645" h="3920" extrusionOk="0">
                      <a:moveTo>
                        <a:pt x="1512" y="0"/>
                      </a:moveTo>
                      <a:cubicBezTo>
                        <a:pt x="1439" y="0"/>
                        <a:pt x="1381" y="45"/>
                        <a:pt x="1370" y="109"/>
                      </a:cubicBezTo>
                      <a:cubicBezTo>
                        <a:pt x="1358" y="181"/>
                        <a:pt x="1394" y="252"/>
                        <a:pt x="1477" y="276"/>
                      </a:cubicBezTo>
                      <a:cubicBezTo>
                        <a:pt x="1727" y="335"/>
                        <a:pt x="1966" y="395"/>
                        <a:pt x="2204" y="478"/>
                      </a:cubicBezTo>
                      <a:cubicBezTo>
                        <a:pt x="1799" y="526"/>
                        <a:pt x="1454" y="633"/>
                        <a:pt x="1192" y="812"/>
                      </a:cubicBezTo>
                      <a:cubicBezTo>
                        <a:pt x="1096" y="883"/>
                        <a:pt x="1061" y="990"/>
                        <a:pt x="1061" y="1086"/>
                      </a:cubicBezTo>
                      <a:cubicBezTo>
                        <a:pt x="1073" y="1205"/>
                        <a:pt x="1132" y="1300"/>
                        <a:pt x="1239" y="1359"/>
                      </a:cubicBezTo>
                      <a:cubicBezTo>
                        <a:pt x="1334" y="1407"/>
                        <a:pt x="1430" y="1467"/>
                        <a:pt x="1513" y="1526"/>
                      </a:cubicBezTo>
                      <a:cubicBezTo>
                        <a:pt x="1537" y="1538"/>
                        <a:pt x="1537" y="1562"/>
                        <a:pt x="1537" y="1586"/>
                      </a:cubicBezTo>
                      <a:cubicBezTo>
                        <a:pt x="1537" y="1598"/>
                        <a:pt x="1513" y="1609"/>
                        <a:pt x="1501" y="1609"/>
                      </a:cubicBezTo>
                      <a:cubicBezTo>
                        <a:pt x="1120" y="1657"/>
                        <a:pt x="727" y="1812"/>
                        <a:pt x="418" y="2062"/>
                      </a:cubicBezTo>
                      <a:cubicBezTo>
                        <a:pt x="311" y="2133"/>
                        <a:pt x="263" y="2252"/>
                        <a:pt x="299" y="2371"/>
                      </a:cubicBezTo>
                      <a:cubicBezTo>
                        <a:pt x="322" y="2491"/>
                        <a:pt x="418" y="2574"/>
                        <a:pt x="537" y="2610"/>
                      </a:cubicBezTo>
                      <a:cubicBezTo>
                        <a:pt x="727" y="2657"/>
                        <a:pt x="906" y="2729"/>
                        <a:pt x="1073" y="2812"/>
                      </a:cubicBezTo>
                      <a:cubicBezTo>
                        <a:pt x="1096" y="2836"/>
                        <a:pt x="1096" y="2848"/>
                        <a:pt x="1096" y="2860"/>
                      </a:cubicBezTo>
                      <a:cubicBezTo>
                        <a:pt x="1096" y="2872"/>
                        <a:pt x="1096" y="2895"/>
                        <a:pt x="1073" y="2907"/>
                      </a:cubicBezTo>
                      <a:cubicBezTo>
                        <a:pt x="668" y="3086"/>
                        <a:pt x="311" y="3348"/>
                        <a:pt x="49" y="3693"/>
                      </a:cubicBezTo>
                      <a:cubicBezTo>
                        <a:pt x="1" y="3753"/>
                        <a:pt x="13" y="3848"/>
                        <a:pt x="72" y="3884"/>
                      </a:cubicBezTo>
                      <a:cubicBezTo>
                        <a:pt x="96" y="3907"/>
                        <a:pt x="132" y="3919"/>
                        <a:pt x="168" y="3919"/>
                      </a:cubicBezTo>
                      <a:cubicBezTo>
                        <a:pt x="203" y="3919"/>
                        <a:pt x="251" y="3884"/>
                        <a:pt x="239" y="3872"/>
                      </a:cubicBezTo>
                      <a:cubicBezTo>
                        <a:pt x="477" y="3562"/>
                        <a:pt x="799" y="3324"/>
                        <a:pt x="1156" y="3157"/>
                      </a:cubicBezTo>
                      <a:cubicBezTo>
                        <a:pt x="1275" y="3098"/>
                        <a:pt x="1358" y="2991"/>
                        <a:pt x="1358" y="2872"/>
                      </a:cubicBezTo>
                      <a:cubicBezTo>
                        <a:pt x="1358" y="2741"/>
                        <a:pt x="1299" y="2633"/>
                        <a:pt x="1192" y="2574"/>
                      </a:cubicBezTo>
                      <a:cubicBezTo>
                        <a:pt x="1001" y="2479"/>
                        <a:pt x="799" y="2395"/>
                        <a:pt x="596" y="2336"/>
                      </a:cubicBezTo>
                      <a:cubicBezTo>
                        <a:pt x="584" y="2324"/>
                        <a:pt x="561" y="2312"/>
                        <a:pt x="561" y="2300"/>
                      </a:cubicBezTo>
                      <a:cubicBezTo>
                        <a:pt x="561" y="2276"/>
                        <a:pt x="561" y="2264"/>
                        <a:pt x="584" y="2252"/>
                      </a:cubicBezTo>
                      <a:cubicBezTo>
                        <a:pt x="846" y="2038"/>
                        <a:pt x="1192" y="1907"/>
                        <a:pt x="1537" y="1859"/>
                      </a:cubicBezTo>
                      <a:cubicBezTo>
                        <a:pt x="1668" y="1848"/>
                        <a:pt x="1775" y="1764"/>
                        <a:pt x="1799" y="1621"/>
                      </a:cubicBezTo>
                      <a:cubicBezTo>
                        <a:pt x="1835" y="1490"/>
                        <a:pt x="1787" y="1359"/>
                        <a:pt x="1668" y="1288"/>
                      </a:cubicBezTo>
                      <a:lnTo>
                        <a:pt x="1358" y="1109"/>
                      </a:lnTo>
                      <a:cubicBezTo>
                        <a:pt x="1323" y="1086"/>
                        <a:pt x="1323" y="1062"/>
                        <a:pt x="1323" y="1062"/>
                      </a:cubicBezTo>
                      <a:cubicBezTo>
                        <a:pt x="1323" y="1050"/>
                        <a:pt x="1323" y="1050"/>
                        <a:pt x="1334" y="1026"/>
                      </a:cubicBezTo>
                      <a:cubicBezTo>
                        <a:pt x="1608" y="847"/>
                        <a:pt x="1966" y="752"/>
                        <a:pt x="2430" y="728"/>
                      </a:cubicBezTo>
                      <a:cubicBezTo>
                        <a:pt x="2525" y="728"/>
                        <a:pt x="2620" y="657"/>
                        <a:pt x="2632" y="550"/>
                      </a:cubicBezTo>
                      <a:cubicBezTo>
                        <a:pt x="2644" y="431"/>
                        <a:pt x="2608" y="347"/>
                        <a:pt x="2501" y="300"/>
                      </a:cubicBezTo>
                      <a:cubicBezTo>
                        <a:pt x="2192" y="169"/>
                        <a:pt x="1858" y="74"/>
                        <a:pt x="1537" y="2"/>
                      </a:cubicBezTo>
                      <a:cubicBezTo>
                        <a:pt x="1528" y="1"/>
                        <a:pt x="1520"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rot="-911743">
                  <a:off x="-269216" y="2663225"/>
                  <a:ext cx="142771" cy="382017"/>
                </a:xfrm>
                <a:custGeom>
                  <a:avLst/>
                  <a:gdLst/>
                  <a:ahLst/>
                  <a:cxnLst/>
                  <a:rect l="l" t="t" r="r" b="b"/>
                  <a:pathLst>
                    <a:path w="3858" h="10323" extrusionOk="0">
                      <a:moveTo>
                        <a:pt x="3156" y="0"/>
                      </a:moveTo>
                      <a:lnTo>
                        <a:pt x="0" y="10097"/>
                      </a:lnTo>
                      <a:lnTo>
                        <a:pt x="703" y="10323"/>
                      </a:lnTo>
                      <a:lnTo>
                        <a:pt x="3858" y="215"/>
                      </a:lnTo>
                      <a:lnTo>
                        <a:pt x="3156" y="0"/>
                      </a:lnTo>
                      <a:close/>
                    </a:path>
                  </a:pathLst>
                </a:custGeom>
                <a:solidFill>
                  <a:srgbClr val="10703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1"/>
                <p:cNvSpPr/>
                <p:nvPr/>
              </p:nvSpPr>
              <p:spPr>
                <a:xfrm rot="-911743">
                  <a:off x="-216050" y="2540935"/>
                  <a:ext cx="453883" cy="196689"/>
                </a:xfrm>
                <a:custGeom>
                  <a:avLst/>
                  <a:gdLst/>
                  <a:ahLst/>
                  <a:cxnLst/>
                  <a:rect l="l" t="t" r="r" b="b"/>
                  <a:pathLst>
                    <a:path w="12265" h="5315" extrusionOk="0">
                      <a:moveTo>
                        <a:pt x="2559" y="1"/>
                      </a:moveTo>
                      <a:cubicBezTo>
                        <a:pt x="1587" y="1"/>
                        <a:pt x="680" y="638"/>
                        <a:pt x="382" y="1611"/>
                      </a:cubicBezTo>
                      <a:cubicBezTo>
                        <a:pt x="1" y="2814"/>
                        <a:pt x="679" y="4112"/>
                        <a:pt x="1882" y="4481"/>
                      </a:cubicBezTo>
                      <a:cubicBezTo>
                        <a:pt x="3096" y="4874"/>
                        <a:pt x="12264" y="5314"/>
                        <a:pt x="12264" y="5314"/>
                      </a:cubicBezTo>
                      <a:cubicBezTo>
                        <a:pt x="12264" y="5314"/>
                        <a:pt x="4465" y="480"/>
                        <a:pt x="3251" y="111"/>
                      </a:cubicBezTo>
                      <a:cubicBezTo>
                        <a:pt x="3021" y="36"/>
                        <a:pt x="2788" y="1"/>
                        <a:pt x="25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p:nvPr/>
              </p:nvSpPr>
              <p:spPr>
                <a:xfrm rot="-911743">
                  <a:off x="-271039" y="2663315"/>
                  <a:ext cx="142364" cy="382017"/>
                </a:xfrm>
                <a:custGeom>
                  <a:avLst/>
                  <a:gdLst/>
                  <a:ahLst/>
                  <a:cxnLst/>
                  <a:rect l="l" t="t" r="r" b="b"/>
                  <a:pathLst>
                    <a:path w="3847" h="10323" extrusionOk="0">
                      <a:moveTo>
                        <a:pt x="3132" y="0"/>
                      </a:moveTo>
                      <a:lnTo>
                        <a:pt x="1" y="10097"/>
                      </a:lnTo>
                      <a:lnTo>
                        <a:pt x="703" y="10323"/>
                      </a:lnTo>
                      <a:lnTo>
                        <a:pt x="3846" y="215"/>
                      </a:lnTo>
                      <a:lnTo>
                        <a:pt x="3132"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1"/>
                <p:cNvSpPr/>
                <p:nvPr/>
              </p:nvSpPr>
              <p:spPr>
                <a:xfrm rot="-911743">
                  <a:off x="-622021" y="2579646"/>
                  <a:ext cx="453846" cy="195912"/>
                </a:xfrm>
                <a:custGeom>
                  <a:avLst/>
                  <a:gdLst/>
                  <a:ahLst/>
                  <a:cxnLst/>
                  <a:rect l="l" t="t" r="r" b="b"/>
                  <a:pathLst>
                    <a:path w="12264" h="5294" extrusionOk="0">
                      <a:moveTo>
                        <a:pt x="0" y="1"/>
                      </a:moveTo>
                      <a:cubicBezTo>
                        <a:pt x="0" y="1"/>
                        <a:pt x="7799" y="4823"/>
                        <a:pt x="9025" y="5192"/>
                      </a:cubicBezTo>
                      <a:cubicBezTo>
                        <a:pt x="9249" y="5260"/>
                        <a:pt x="9476" y="5293"/>
                        <a:pt x="9700" y="5293"/>
                      </a:cubicBezTo>
                      <a:cubicBezTo>
                        <a:pt x="10679" y="5293"/>
                        <a:pt x="11594" y="4666"/>
                        <a:pt x="11894" y="3668"/>
                      </a:cubicBezTo>
                      <a:cubicBezTo>
                        <a:pt x="12264" y="2465"/>
                        <a:pt x="11597" y="1167"/>
                        <a:pt x="10370" y="798"/>
                      </a:cubicBezTo>
                      <a:cubicBezTo>
                        <a:pt x="9168" y="429"/>
                        <a:pt x="1" y="1"/>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1"/>
                <p:cNvSpPr/>
                <p:nvPr/>
              </p:nvSpPr>
              <p:spPr>
                <a:xfrm rot="-911743">
                  <a:off x="-625639" y="2519992"/>
                  <a:ext cx="867134" cy="277215"/>
                </a:xfrm>
                <a:custGeom>
                  <a:avLst/>
                  <a:gdLst/>
                  <a:ahLst/>
                  <a:cxnLst/>
                  <a:rect l="l" t="t" r="r" b="b"/>
                  <a:pathLst>
                    <a:path w="23432" h="7491" extrusionOk="0">
                      <a:moveTo>
                        <a:pt x="177" y="0"/>
                      </a:moveTo>
                      <a:cubicBezTo>
                        <a:pt x="103" y="0"/>
                        <a:pt x="34" y="45"/>
                        <a:pt x="12" y="109"/>
                      </a:cubicBezTo>
                      <a:cubicBezTo>
                        <a:pt x="0" y="192"/>
                        <a:pt x="36" y="264"/>
                        <a:pt x="119" y="300"/>
                      </a:cubicBezTo>
                      <a:lnTo>
                        <a:pt x="11287" y="3764"/>
                      </a:lnTo>
                      <a:lnTo>
                        <a:pt x="23229" y="7491"/>
                      </a:lnTo>
                      <a:lnTo>
                        <a:pt x="23277" y="7491"/>
                      </a:lnTo>
                      <a:cubicBezTo>
                        <a:pt x="23337" y="7491"/>
                        <a:pt x="23396" y="7443"/>
                        <a:pt x="23420" y="7384"/>
                      </a:cubicBezTo>
                      <a:cubicBezTo>
                        <a:pt x="23432" y="7289"/>
                        <a:pt x="23396" y="7217"/>
                        <a:pt x="23313" y="7193"/>
                      </a:cubicBezTo>
                      <a:lnTo>
                        <a:pt x="11383" y="3467"/>
                      </a:lnTo>
                      <a:lnTo>
                        <a:pt x="203" y="2"/>
                      </a:lnTo>
                      <a:cubicBezTo>
                        <a:pt x="194" y="1"/>
                        <a:pt x="186" y="0"/>
                        <a:pt x="177"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1"/>
                <p:cNvSpPr/>
                <p:nvPr/>
              </p:nvSpPr>
              <p:spPr>
                <a:xfrm rot="-911743">
                  <a:off x="-788036" y="2810119"/>
                  <a:ext cx="1179097" cy="984444"/>
                </a:xfrm>
                <a:custGeom>
                  <a:avLst/>
                  <a:gdLst/>
                  <a:ahLst/>
                  <a:cxnLst/>
                  <a:rect l="l" t="t" r="r" b="b"/>
                  <a:pathLst>
                    <a:path w="31862" h="26602" extrusionOk="0">
                      <a:moveTo>
                        <a:pt x="9009" y="1"/>
                      </a:moveTo>
                      <a:cubicBezTo>
                        <a:pt x="8911" y="1"/>
                        <a:pt x="8813" y="3"/>
                        <a:pt x="8716" y="7"/>
                      </a:cubicBezTo>
                      <a:cubicBezTo>
                        <a:pt x="7906" y="19"/>
                        <a:pt x="7133" y="198"/>
                        <a:pt x="6418" y="484"/>
                      </a:cubicBezTo>
                      <a:cubicBezTo>
                        <a:pt x="5001" y="1043"/>
                        <a:pt x="3799" y="2043"/>
                        <a:pt x="2834" y="3270"/>
                      </a:cubicBezTo>
                      <a:cubicBezTo>
                        <a:pt x="2799" y="3329"/>
                        <a:pt x="2763" y="3365"/>
                        <a:pt x="2715" y="3412"/>
                      </a:cubicBezTo>
                      <a:cubicBezTo>
                        <a:pt x="2537" y="3639"/>
                        <a:pt x="2370" y="3889"/>
                        <a:pt x="2203" y="4127"/>
                      </a:cubicBezTo>
                      <a:cubicBezTo>
                        <a:pt x="2180" y="4174"/>
                        <a:pt x="2144" y="4198"/>
                        <a:pt x="2132" y="4234"/>
                      </a:cubicBezTo>
                      <a:lnTo>
                        <a:pt x="2120" y="4258"/>
                      </a:lnTo>
                      <a:cubicBezTo>
                        <a:pt x="1108" y="5853"/>
                        <a:pt x="465" y="7711"/>
                        <a:pt x="298" y="9366"/>
                      </a:cubicBezTo>
                      <a:cubicBezTo>
                        <a:pt x="1" y="12628"/>
                        <a:pt x="1037" y="15735"/>
                        <a:pt x="2561" y="18426"/>
                      </a:cubicBezTo>
                      <a:cubicBezTo>
                        <a:pt x="2965" y="19141"/>
                        <a:pt x="3406" y="19831"/>
                        <a:pt x="3858" y="20486"/>
                      </a:cubicBezTo>
                      <a:cubicBezTo>
                        <a:pt x="4430" y="21284"/>
                        <a:pt x="5061" y="22022"/>
                        <a:pt x="5763" y="22677"/>
                      </a:cubicBezTo>
                      <a:cubicBezTo>
                        <a:pt x="6287" y="23165"/>
                        <a:pt x="6847" y="23605"/>
                        <a:pt x="7442" y="24010"/>
                      </a:cubicBezTo>
                      <a:cubicBezTo>
                        <a:pt x="9879" y="25700"/>
                        <a:pt x="12785" y="26602"/>
                        <a:pt x="15742" y="26602"/>
                      </a:cubicBezTo>
                      <a:cubicBezTo>
                        <a:pt x="17450" y="26602"/>
                        <a:pt x="19175" y="26301"/>
                        <a:pt x="20837" y="25677"/>
                      </a:cubicBezTo>
                      <a:cubicBezTo>
                        <a:pt x="20884" y="25653"/>
                        <a:pt x="20932" y="25629"/>
                        <a:pt x="20980" y="25618"/>
                      </a:cubicBezTo>
                      <a:cubicBezTo>
                        <a:pt x="24480" y="24284"/>
                        <a:pt x="27992" y="22105"/>
                        <a:pt x="29933" y="18581"/>
                      </a:cubicBezTo>
                      <a:cubicBezTo>
                        <a:pt x="31338" y="16033"/>
                        <a:pt x="31862" y="12294"/>
                        <a:pt x="30755" y="9318"/>
                      </a:cubicBezTo>
                      <a:cubicBezTo>
                        <a:pt x="30016" y="7353"/>
                        <a:pt x="28552" y="5734"/>
                        <a:pt x="26159" y="4996"/>
                      </a:cubicBezTo>
                      <a:cubicBezTo>
                        <a:pt x="25375" y="4750"/>
                        <a:pt x="24641" y="4642"/>
                        <a:pt x="23953" y="4642"/>
                      </a:cubicBezTo>
                      <a:cubicBezTo>
                        <a:pt x="22843" y="4642"/>
                        <a:pt x="21854" y="4924"/>
                        <a:pt x="20980" y="5365"/>
                      </a:cubicBezTo>
                      <a:cubicBezTo>
                        <a:pt x="20384" y="5663"/>
                        <a:pt x="19753" y="5806"/>
                        <a:pt x="19146" y="5829"/>
                      </a:cubicBezTo>
                      <a:cubicBezTo>
                        <a:pt x="19086" y="5832"/>
                        <a:pt x="19027" y="5834"/>
                        <a:pt x="18968" y="5834"/>
                      </a:cubicBezTo>
                      <a:cubicBezTo>
                        <a:pt x="18790" y="5834"/>
                        <a:pt x="18613" y="5820"/>
                        <a:pt x="18444" y="5794"/>
                      </a:cubicBezTo>
                      <a:lnTo>
                        <a:pt x="18420" y="5794"/>
                      </a:lnTo>
                      <a:cubicBezTo>
                        <a:pt x="17110" y="5615"/>
                        <a:pt x="15896" y="4829"/>
                        <a:pt x="15217" y="3579"/>
                      </a:cubicBezTo>
                      <a:cubicBezTo>
                        <a:pt x="14455" y="2174"/>
                        <a:pt x="13193" y="960"/>
                        <a:pt x="11169" y="329"/>
                      </a:cubicBezTo>
                      <a:cubicBezTo>
                        <a:pt x="10429" y="110"/>
                        <a:pt x="9699" y="1"/>
                        <a:pt x="90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1"/>
                <p:cNvSpPr/>
                <p:nvPr/>
              </p:nvSpPr>
              <p:spPr>
                <a:xfrm rot="-911743">
                  <a:off x="-448834" y="2847287"/>
                  <a:ext cx="270998" cy="311335"/>
                </a:xfrm>
                <a:custGeom>
                  <a:avLst/>
                  <a:gdLst/>
                  <a:ahLst/>
                  <a:cxnLst/>
                  <a:rect l="l" t="t" r="r" b="b"/>
                  <a:pathLst>
                    <a:path w="7323" h="8413" extrusionOk="0">
                      <a:moveTo>
                        <a:pt x="4258" y="1"/>
                      </a:moveTo>
                      <a:cubicBezTo>
                        <a:pt x="2812" y="1"/>
                        <a:pt x="1319" y="1332"/>
                        <a:pt x="702" y="3284"/>
                      </a:cubicBezTo>
                      <a:cubicBezTo>
                        <a:pt x="0" y="5558"/>
                        <a:pt x="750" y="7808"/>
                        <a:pt x="2381" y="8308"/>
                      </a:cubicBezTo>
                      <a:cubicBezTo>
                        <a:pt x="2605" y="8378"/>
                        <a:pt x="2834" y="8412"/>
                        <a:pt x="3065" y="8412"/>
                      </a:cubicBezTo>
                      <a:cubicBezTo>
                        <a:pt x="4513" y="8412"/>
                        <a:pt x="6014" y="7081"/>
                        <a:pt x="6620" y="5129"/>
                      </a:cubicBezTo>
                      <a:cubicBezTo>
                        <a:pt x="7322" y="2855"/>
                        <a:pt x="6572" y="605"/>
                        <a:pt x="4941" y="105"/>
                      </a:cubicBezTo>
                      <a:cubicBezTo>
                        <a:pt x="4717" y="34"/>
                        <a:pt x="4488" y="1"/>
                        <a:pt x="425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1"/>
                <p:cNvSpPr/>
                <p:nvPr/>
              </p:nvSpPr>
              <p:spPr>
                <a:xfrm rot="-911743">
                  <a:off x="-431214" y="2893948"/>
                  <a:ext cx="178038" cy="218967"/>
                </a:xfrm>
                <a:custGeom>
                  <a:avLst/>
                  <a:gdLst/>
                  <a:ahLst/>
                  <a:cxnLst/>
                  <a:rect l="l" t="t" r="r" b="b"/>
                  <a:pathLst>
                    <a:path w="4811" h="5917" extrusionOk="0">
                      <a:moveTo>
                        <a:pt x="3014" y="1"/>
                      </a:moveTo>
                      <a:cubicBezTo>
                        <a:pt x="1996" y="1"/>
                        <a:pt x="934" y="943"/>
                        <a:pt x="512" y="2311"/>
                      </a:cubicBezTo>
                      <a:cubicBezTo>
                        <a:pt x="0" y="3907"/>
                        <a:pt x="536" y="5490"/>
                        <a:pt x="1691" y="5847"/>
                      </a:cubicBezTo>
                      <a:cubicBezTo>
                        <a:pt x="1845" y="5894"/>
                        <a:pt x="2002" y="5916"/>
                        <a:pt x="2160" y="5916"/>
                      </a:cubicBezTo>
                      <a:cubicBezTo>
                        <a:pt x="2930" y="5916"/>
                        <a:pt x="3717" y="5383"/>
                        <a:pt x="4251" y="4514"/>
                      </a:cubicBezTo>
                      <a:lnTo>
                        <a:pt x="3036" y="2668"/>
                      </a:lnTo>
                      <a:lnTo>
                        <a:pt x="4810" y="1823"/>
                      </a:lnTo>
                      <a:cubicBezTo>
                        <a:pt x="4667" y="966"/>
                        <a:pt x="4191" y="287"/>
                        <a:pt x="3489" y="73"/>
                      </a:cubicBezTo>
                      <a:cubicBezTo>
                        <a:pt x="3333" y="24"/>
                        <a:pt x="3174" y="1"/>
                        <a:pt x="30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1"/>
                <p:cNvSpPr/>
                <p:nvPr/>
              </p:nvSpPr>
              <p:spPr>
                <a:xfrm rot="-911743">
                  <a:off x="-246451" y="2854436"/>
                  <a:ext cx="271035" cy="311594"/>
                </a:xfrm>
                <a:custGeom>
                  <a:avLst/>
                  <a:gdLst/>
                  <a:ahLst/>
                  <a:cxnLst/>
                  <a:rect l="l" t="t" r="r" b="b"/>
                  <a:pathLst>
                    <a:path w="7324" h="8420" extrusionOk="0">
                      <a:moveTo>
                        <a:pt x="4248" y="0"/>
                      </a:moveTo>
                      <a:cubicBezTo>
                        <a:pt x="2802" y="0"/>
                        <a:pt x="1309" y="1333"/>
                        <a:pt x="703" y="3295"/>
                      </a:cubicBezTo>
                      <a:cubicBezTo>
                        <a:pt x="1" y="5557"/>
                        <a:pt x="751" y="7807"/>
                        <a:pt x="2382" y="8319"/>
                      </a:cubicBezTo>
                      <a:cubicBezTo>
                        <a:pt x="2603" y="8387"/>
                        <a:pt x="2829" y="8420"/>
                        <a:pt x="3056" y="8420"/>
                      </a:cubicBezTo>
                      <a:cubicBezTo>
                        <a:pt x="4504" y="8420"/>
                        <a:pt x="6002" y="7094"/>
                        <a:pt x="6609" y="5128"/>
                      </a:cubicBezTo>
                      <a:cubicBezTo>
                        <a:pt x="7323" y="2866"/>
                        <a:pt x="6561" y="616"/>
                        <a:pt x="4930" y="104"/>
                      </a:cubicBezTo>
                      <a:cubicBezTo>
                        <a:pt x="4706" y="34"/>
                        <a:pt x="4477" y="0"/>
                        <a:pt x="424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1"/>
                <p:cNvSpPr/>
                <p:nvPr/>
              </p:nvSpPr>
              <p:spPr>
                <a:xfrm rot="-911743">
                  <a:off x="-228850" y="2901099"/>
                  <a:ext cx="178075" cy="219078"/>
                </a:xfrm>
                <a:custGeom>
                  <a:avLst/>
                  <a:gdLst/>
                  <a:ahLst/>
                  <a:cxnLst/>
                  <a:rect l="l" t="t" r="r" b="b"/>
                  <a:pathLst>
                    <a:path w="4812" h="5920" extrusionOk="0">
                      <a:moveTo>
                        <a:pt x="3012" y="0"/>
                      </a:moveTo>
                      <a:cubicBezTo>
                        <a:pt x="1988" y="0"/>
                        <a:pt x="935" y="943"/>
                        <a:pt x="513" y="2322"/>
                      </a:cubicBezTo>
                      <a:cubicBezTo>
                        <a:pt x="1" y="3906"/>
                        <a:pt x="537" y="5489"/>
                        <a:pt x="1680" y="5846"/>
                      </a:cubicBezTo>
                      <a:cubicBezTo>
                        <a:pt x="1839" y="5896"/>
                        <a:pt x="2001" y="5920"/>
                        <a:pt x="2163" y="5920"/>
                      </a:cubicBezTo>
                      <a:cubicBezTo>
                        <a:pt x="2936" y="5920"/>
                        <a:pt x="3718" y="5381"/>
                        <a:pt x="4240" y="4525"/>
                      </a:cubicBezTo>
                      <a:lnTo>
                        <a:pt x="3037" y="2679"/>
                      </a:lnTo>
                      <a:lnTo>
                        <a:pt x="4811" y="1822"/>
                      </a:lnTo>
                      <a:cubicBezTo>
                        <a:pt x="4656" y="965"/>
                        <a:pt x="4180" y="298"/>
                        <a:pt x="3489" y="72"/>
                      </a:cubicBezTo>
                      <a:cubicBezTo>
                        <a:pt x="3333" y="23"/>
                        <a:pt x="3173" y="0"/>
                        <a:pt x="30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1"/>
                <p:cNvSpPr/>
                <p:nvPr/>
              </p:nvSpPr>
              <p:spPr>
                <a:xfrm rot="-911743">
                  <a:off x="-201937" y="3069587"/>
                  <a:ext cx="238839" cy="112240"/>
                </a:xfrm>
                <a:custGeom>
                  <a:avLst/>
                  <a:gdLst/>
                  <a:ahLst/>
                  <a:cxnLst/>
                  <a:rect l="l" t="t" r="r" b="b"/>
                  <a:pathLst>
                    <a:path w="6454" h="3033" extrusionOk="0">
                      <a:moveTo>
                        <a:pt x="4089" y="1"/>
                      </a:moveTo>
                      <a:cubicBezTo>
                        <a:pt x="1510" y="1"/>
                        <a:pt x="595" y="1830"/>
                        <a:pt x="595" y="1830"/>
                      </a:cubicBezTo>
                      <a:lnTo>
                        <a:pt x="0" y="2473"/>
                      </a:lnTo>
                      <a:lnTo>
                        <a:pt x="2584" y="3032"/>
                      </a:lnTo>
                      <a:lnTo>
                        <a:pt x="6144" y="1473"/>
                      </a:lnTo>
                      <a:lnTo>
                        <a:pt x="6453" y="437"/>
                      </a:lnTo>
                      <a:cubicBezTo>
                        <a:pt x="5544" y="125"/>
                        <a:pt x="4760" y="1"/>
                        <a:pt x="40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1"/>
                <p:cNvSpPr/>
                <p:nvPr/>
              </p:nvSpPr>
              <p:spPr>
                <a:xfrm rot="-911743">
                  <a:off x="-192027" y="3064365"/>
                  <a:ext cx="205348" cy="79268"/>
                </a:xfrm>
                <a:custGeom>
                  <a:avLst/>
                  <a:gdLst/>
                  <a:ahLst/>
                  <a:cxnLst/>
                  <a:rect l="l" t="t" r="r" b="b"/>
                  <a:pathLst>
                    <a:path w="5549" h="2142" extrusionOk="0">
                      <a:moveTo>
                        <a:pt x="3566" y="1"/>
                      </a:moveTo>
                      <a:cubicBezTo>
                        <a:pt x="906" y="1"/>
                        <a:pt x="34" y="1910"/>
                        <a:pt x="24" y="1939"/>
                      </a:cubicBezTo>
                      <a:cubicBezTo>
                        <a:pt x="1" y="2011"/>
                        <a:pt x="24" y="2106"/>
                        <a:pt x="108" y="2130"/>
                      </a:cubicBezTo>
                      <a:cubicBezTo>
                        <a:pt x="120" y="2142"/>
                        <a:pt x="144" y="2142"/>
                        <a:pt x="167" y="2142"/>
                      </a:cubicBezTo>
                      <a:cubicBezTo>
                        <a:pt x="227" y="2142"/>
                        <a:pt x="286" y="2118"/>
                        <a:pt x="298" y="2058"/>
                      </a:cubicBezTo>
                      <a:cubicBezTo>
                        <a:pt x="310" y="2035"/>
                        <a:pt x="584" y="1415"/>
                        <a:pt x="1334" y="904"/>
                      </a:cubicBezTo>
                      <a:cubicBezTo>
                        <a:pt x="1948" y="492"/>
                        <a:pt x="2697" y="286"/>
                        <a:pt x="3556" y="286"/>
                      </a:cubicBezTo>
                      <a:cubicBezTo>
                        <a:pt x="4113" y="286"/>
                        <a:pt x="4716" y="373"/>
                        <a:pt x="5358" y="546"/>
                      </a:cubicBezTo>
                      <a:cubicBezTo>
                        <a:pt x="5371" y="551"/>
                        <a:pt x="5385" y="553"/>
                        <a:pt x="5398" y="553"/>
                      </a:cubicBezTo>
                      <a:cubicBezTo>
                        <a:pt x="5461" y="553"/>
                        <a:pt x="5527" y="510"/>
                        <a:pt x="5537" y="451"/>
                      </a:cubicBezTo>
                      <a:cubicBezTo>
                        <a:pt x="5549" y="380"/>
                        <a:pt x="5501" y="284"/>
                        <a:pt x="5430" y="272"/>
                      </a:cubicBezTo>
                      <a:cubicBezTo>
                        <a:pt x="4729" y="80"/>
                        <a:pt x="4110" y="1"/>
                        <a:pt x="356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p:cNvSpPr/>
                <p:nvPr/>
              </p:nvSpPr>
              <p:spPr>
                <a:xfrm rot="-911743">
                  <a:off x="-464448" y="3014153"/>
                  <a:ext cx="177150" cy="197873"/>
                </a:xfrm>
                <a:custGeom>
                  <a:avLst/>
                  <a:gdLst/>
                  <a:ahLst/>
                  <a:cxnLst/>
                  <a:rect l="l" t="t" r="r" b="b"/>
                  <a:pathLst>
                    <a:path w="4787" h="5347" extrusionOk="0">
                      <a:moveTo>
                        <a:pt x="310" y="0"/>
                      </a:moveTo>
                      <a:lnTo>
                        <a:pt x="0" y="1036"/>
                      </a:lnTo>
                      <a:lnTo>
                        <a:pt x="3512" y="5061"/>
                      </a:lnTo>
                      <a:lnTo>
                        <a:pt x="4489" y="5346"/>
                      </a:lnTo>
                      <a:lnTo>
                        <a:pt x="4346" y="4465"/>
                      </a:lnTo>
                      <a:cubicBezTo>
                        <a:pt x="4346" y="4465"/>
                        <a:pt x="4786" y="1251"/>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1"/>
                <p:cNvSpPr/>
                <p:nvPr/>
              </p:nvSpPr>
              <p:spPr>
                <a:xfrm rot="-911743">
                  <a:off x="-439352" y="3011413"/>
                  <a:ext cx="158239" cy="169008"/>
                </a:xfrm>
                <a:custGeom>
                  <a:avLst/>
                  <a:gdLst/>
                  <a:ahLst/>
                  <a:cxnLst/>
                  <a:rect l="l" t="t" r="r" b="b"/>
                  <a:pathLst>
                    <a:path w="4276" h="4567" extrusionOk="0">
                      <a:moveTo>
                        <a:pt x="183" y="1"/>
                      </a:moveTo>
                      <a:cubicBezTo>
                        <a:pt x="116" y="1"/>
                        <a:pt x="54" y="43"/>
                        <a:pt x="25" y="102"/>
                      </a:cubicBezTo>
                      <a:cubicBezTo>
                        <a:pt x="1" y="174"/>
                        <a:pt x="48" y="269"/>
                        <a:pt x="120" y="293"/>
                      </a:cubicBezTo>
                      <a:cubicBezTo>
                        <a:pt x="3918" y="1614"/>
                        <a:pt x="3430" y="4269"/>
                        <a:pt x="3418" y="4388"/>
                      </a:cubicBezTo>
                      <a:cubicBezTo>
                        <a:pt x="3406" y="4472"/>
                        <a:pt x="3466" y="4555"/>
                        <a:pt x="3537" y="4567"/>
                      </a:cubicBezTo>
                      <a:lnTo>
                        <a:pt x="3573" y="4567"/>
                      </a:lnTo>
                      <a:cubicBezTo>
                        <a:pt x="3632" y="4567"/>
                        <a:pt x="3692" y="4519"/>
                        <a:pt x="3716" y="4448"/>
                      </a:cubicBezTo>
                      <a:cubicBezTo>
                        <a:pt x="3727" y="4412"/>
                        <a:pt x="4275" y="1424"/>
                        <a:pt x="227" y="7"/>
                      </a:cubicBezTo>
                      <a:cubicBezTo>
                        <a:pt x="212" y="3"/>
                        <a:pt x="198" y="1"/>
                        <a:pt x="183"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1"/>
                <p:cNvSpPr/>
                <p:nvPr/>
              </p:nvSpPr>
              <p:spPr>
                <a:xfrm rot="-911743">
                  <a:off x="-463340" y="3073251"/>
                  <a:ext cx="492629" cy="371877"/>
                </a:xfrm>
                <a:custGeom>
                  <a:avLst/>
                  <a:gdLst/>
                  <a:ahLst/>
                  <a:cxnLst/>
                  <a:rect l="l" t="t" r="r" b="b"/>
                  <a:pathLst>
                    <a:path w="13312" h="10049" extrusionOk="0">
                      <a:moveTo>
                        <a:pt x="1536" y="0"/>
                      </a:moveTo>
                      <a:lnTo>
                        <a:pt x="1536" y="0"/>
                      </a:lnTo>
                      <a:cubicBezTo>
                        <a:pt x="1226" y="1417"/>
                        <a:pt x="0" y="4870"/>
                        <a:pt x="1584" y="7370"/>
                      </a:cubicBezTo>
                      <a:cubicBezTo>
                        <a:pt x="2238" y="8406"/>
                        <a:pt x="3358" y="9287"/>
                        <a:pt x="5215" y="9775"/>
                      </a:cubicBezTo>
                      <a:cubicBezTo>
                        <a:pt x="5912" y="9963"/>
                        <a:pt x="6553" y="10049"/>
                        <a:pt x="7141" y="10049"/>
                      </a:cubicBezTo>
                      <a:cubicBezTo>
                        <a:pt x="7707" y="10049"/>
                        <a:pt x="8224" y="9969"/>
                        <a:pt x="8692" y="9823"/>
                      </a:cubicBezTo>
                      <a:cubicBezTo>
                        <a:pt x="12502" y="8668"/>
                        <a:pt x="13299" y="3465"/>
                        <a:pt x="13311" y="3453"/>
                      </a:cubicBezTo>
                      <a:lnTo>
                        <a:pt x="13311" y="3453"/>
                      </a:lnTo>
                      <a:cubicBezTo>
                        <a:pt x="12299" y="3881"/>
                        <a:pt x="11323" y="4108"/>
                        <a:pt x="10418" y="4179"/>
                      </a:cubicBezTo>
                      <a:cubicBezTo>
                        <a:pt x="10147" y="4194"/>
                        <a:pt x="9881" y="4209"/>
                        <a:pt x="9619" y="4209"/>
                      </a:cubicBezTo>
                      <a:cubicBezTo>
                        <a:pt x="9467" y="4209"/>
                        <a:pt x="9317" y="4204"/>
                        <a:pt x="9168" y="4191"/>
                      </a:cubicBezTo>
                      <a:cubicBezTo>
                        <a:pt x="7180" y="4084"/>
                        <a:pt x="5489" y="3298"/>
                        <a:pt x="4215" y="2441"/>
                      </a:cubicBezTo>
                      <a:cubicBezTo>
                        <a:pt x="3846" y="2179"/>
                        <a:pt x="3501" y="1929"/>
                        <a:pt x="3203" y="1679"/>
                      </a:cubicBezTo>
                      <a:cubicBezTo>
                        <a:pt x="2131" y="786"/>
                        <a:pt x="1536" y="0"/>
                        <a:pt x="15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1"/>
                <p:cNvSpPr/>
                <p:nvPr/>
              </p:nvSpPr>
              <p:spPr>
                <a:xfrm rot="-911743">
                  <a:off x="-142026" y="3199759"/>
                  <a:ext cx="60838" cy="64613"/>
                </a:xfrm>
                <a:custGeom>
                  <a:avLst/>
                  <a:gdLst/>
                  <a:ahLst/>
                  <a:cxnLst/>
                  <a:rect l="l" t="t" r="r" b="b"/>
                  <a:pathLst>
                    <a:path w="1644" h="1746" extrusionOk="0">
                      <a:moveTo>
                        <a:pt x="1643" y="0"/>
                      </a:moveTo>
                      <a:lnTo>
                        <a:pt x="1643" y="0"/>
                      </a:lnTo>
                      <a:cubicBezTo>
                        <a:pt x="1394" y="21"/>
                        <a:pt x="1149" y="33"/>
                        <a:pt x="908" y="33"/>
                      </a:cubicBezTo>
                      <a:cubicBezTo>
                        <a:pt x="734" y="33"/>
                        <a:pt x="562" y="27"/>
                        <a:pt x="393" y="12"/>
                      </a:cubicBezTo>
                      <a:lnTo>
                        <a:pt x="95" y="964"/>
                      </a:lnTo>
                      <a:cubicBezTo>
                        <a:pt x="0" y="1286"/>
                        <a:pt x="179" y="1607"/>
                        <a:pt x="488" y="1715"/>
                      </a:cubicBezTo>
                      <a:cubicBezTo>
                        <a:pt x="549" y="1736"/>
                        <a:pt x="611" y="1746"/>
                        <a:pt x="672" y="1746"/>
                      </a:cubicBezTo>
                      <a:cubicBezTo>
                        <a:pt x="920" y="1746"/>
                        <a:pt x="1150" y="1580"/>
                        <a:pt x="1226" y="1322"/>
                      </a:cubicBezTo>
                      <a:lnTo>
                        <a:pt x="16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1"/>
                <p:cNvSpPr/>
                <p:nvPr/>
              </p:nvSpPr>
              <p:spPr>
                <a:xfrm rot="-911743">
                  <a:off x="-380909" y="3169700"/>
                  <a:ext cx="54658" cy="71237"/>
                </a:xfrm>
                <a:custGeom>
                  <a:avLst/>
                  <a:gdLst/>
                  <a:ahLst/>
                  <a:cxnLst/>
                  <a:rect l="l" t="t" r="r" b="b"/>
                  <a:pathLst>
                    <a:path w="1477" h="1925" extrusionOk="0">
                      <a:moveTo>
                        <a:pt x="465" y="1"/>
                      </a:moveTo>
                      <a:lnTo>
                        <a:pt x="108" y="1144"/>
                      </a:lnTo>
                      <a:cubicBezTo>
                        <a:pt x="1" y="1465"/>
                        <a:pt x="179" y="1787"/>
                        <a:pt x="501" y="1894"/>
                      </a:cubicBezTo>
                      <a:cubicBezTo>
                        <a:pt x="562" y="1915"/>
                        <a:pt x="623" y="1925"/>
                        <a:pt x="683" y="1925"/>
                      </a:cubicBezTo>
                      <a:cubicBezTo>
                        <a:pt x="929" y="1925"/>
                        <a:pt x="1153" y="1759"/>
                        <a:pt x="1239" y="1501"/>
                      </a:cubicBezTo>
                      <a:lnTo>
                        <a:pt x="1477" y="763"/>
                      </a:lnTo>
                      <a:cubicBezTo>
                        <a:pt x="1108" y="513"/>
                        <a:pt x="763" y="25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1"/>
                <p:cNvSpPr/>
                <p:nvPr/>
              </p:nvSpPr>
              <p:spPr>
                <a:xfrm rot="-911743">
                  <a:off x="-372466" y="3315299"/>
                  <a:ext cx="263078" cy="140513"/>
                </a:xfrm>
                <a:custGeom>
                  <a:avLst/>
                  <a:gdLst/>
                  <a:ahLst/>
                  <a:cxnLst/>
                  <a:rect l="l" t="t" r="r" b="b"/>
                  <a:pathLst>
                    <a:path w="7109" h="3797" extrusionOk="0">
                      <a:moveTo>
                        <a:pt x="2282" y="0"/>
                      </a:moveTo>
                      <a:cubicBezTo>
                        <a:pt x="1379" y="0"/>
                        <a:pt x="429" y="741"/>
                        <a:pt x="1" y="1118"/>
                      </a:cubicBezTo>
                      <a:cubicBezTo>
                        <a:pt x="655" y="2154"/>
                        <a:pt x="1775" y="3035"/>
                        <a:pt x="3632" y="3523"/>
                      </a:cubicBezTo>
                      <a:cubicBezTo>
                        <a:pt x="4329" y="3711"/>
                        <a:pt x="4970" y="3797"/>
                        <a:pt x="5558" y="3797"/>
                      </a:cubicBezTo>
                      <a:cubicBezTo>
                        <a:pt x="6124" y="3797"/>
                        <a:pt x="6641" y="3717"/>
                        <a:pt x="7109" y="3571"/>
                      </a:cubicBezTo>
                      <a:cubicBezTo>
                        <a:pt x="6891" y="1377"/>
                        <a:pt x="5905" y="889"/>
                        <a:pt x="5066" y="889"/>
                      </a:cubicBezTo>
                      <a:cubicBezTo>
                        <a:pt x="4396" y="889"/>
                        <a:pt x="3820" y="1201"/>
                        <a:pt x="3811" y="1201"/>
                      </a:cubicBezTo>
                      <a:cubicBezTo>
                        <a:pt x="3811" y="1201"/>
                        <a:pt x="3811" y="1201"/>
                        <a:pt x="3811" y="1201"/>
                      </a:cubicBezTo>
                      <a:cubicBezTo>
                        <a:pt x="3420" y="304"/>
                        <a:pt x="2861" y="0"/>
                        <a:pt x="228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1"/>
                <p:cNvSpPr/>
                <p:nvPr/>
              </p:nvSpPr>
              <p:spPr>
                <a:xfrm rot="-911743">
                  <a:off x="-267456" y="3345479"/>
                  <a:ext cx="47627" cy="61838"/>
                </a:xfrm>
                <a:custGeom>
                  <a:avLst/>
                  <a:gdLst/>
                  <a:ahLst/>
                  <a:cxnLst/>
                  <a:rect l="l" t="t" r="r" b="b"/>
                  <a:pathLst>
                    <a:path w="1287" h="1671" extrusionOk="0">
                      <a:moveTo>
                        <a:pt x="1115" y="0"/>
                      </a:moveTo>
                      <a:cubicBezTo>
                        <a:pt x="1083" y="0"/>
                        <a:pt x="1052" y="12"/>
                        <a:pt x="1025" y="39"/>
                      </a:cubicBezTo>
                      <a:cubicBezTo>
                        <a:pt x="989" y="63"/>
                        <a:pt x="203" y="801"/>
                        <a:pt x="13" y="1492"/>
                      </a:cubicBezTo>
                      <a:cubicBezTo>
                        <a:pt x="1" y="1575"/>
                        <a:pt x="36" y="1658"/>
                        <a:pt x="120" y="1670"/>
                      </a:cubicBezTo>
                      <a:lnTo>
                        <a:pt x="156" y="1670"/>
                      </a:lnTo>
                      <a:cubicBezTo>
                        <a:pt x="239" y="1670"/>
                        <a:pt x="298" y="1635"/>
                        <a:pt x="298" y="1575"/>
                      </a:cubicBezTo>
                      <a:cubicBezTo>
                        <a:pt x="453" y="956"/>
                        <a:pt x="1203" y="265"/>
                        <a:pt x="1215" y="265"/>
                      </a:cubicBezTo>
                      <a:cubicBezTo>
                        <a:pt x="1275" y="206"/>
                        <a:pt x="1287" y="111"/>
                        <a:pt x="1227" y="51"/>
                      </a:cubicBezTo>
                      <a:cubicBezTo>
                        <a:pt x="1194" y="18"/>
                        <a:pt x="1154" y="0"/>
                        <a:pt x="1115"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1"/>
                <p:cNvSpPr/>
                <p:nvPr/>
              </p:nvSpPr>
              <p:spPr>
                <a:xfrm rot="-911743">
                  <a:off x="-580204" y="3064496"/>
                  <a:ext cx="162162" cy="144473"/>
                </a:xfrm>
                <a:custGeom>
                  <a:avLst/>
                  <a:gdLst/>
                  <a:ahLst/>
                  <a:cxnLst/>
                  <a:rect l="l" t="t" r="r" b="b"/>
                  <a:pathLst>
                    <a:path w="4382" h="3904" extrusionOk="0">
                      <a:moveTo>
                        <a:pt x="2185" y="1"/>
                      </a:moveTo>
                      <a:cubicBezTo>
                        <a:pt x="1359" y="1"/>
                        <a:pt x="593" y="541"/>
                        <a:pt x="333" y="1369"/>
                      </a:cubicBezTo>
                      <a:cubicBezTo>
                        <a:pt x="0" y="2393"/>
                        <a:pt x="583" y="3488"/>
                        <a:pt x="1607" y="3810"/>
                      </a:cubicBezTo>
                      <a:cubicBezTo>
                        <a:pt x="1806" y="3873"/>
                        <a:pt x="2005" y="3904"/>
                        <a:pt x="2201" y="3904"/>
                      </a:cubicBezTo>
                      <a:cubicBezTo>
                        <a:pt x="3030" y="3904"/>
                        <a:pt x="3788" y="3364"/>
                        <a:pt x="4048" y="2536"/>
                      </a:cubicBezTo>
                      <a:cubicBezTo>
                        <a:pt x="4382" y="1500"/>
                        <a:pt x="3798" y="405"/>
                        <a:pt x="2774" y="95"/>
                      </a:cubicBezTo>
                      <a:cubicBezTo>
                        <a:pt x="2578" y="31"/>
                        <a:pt x="2380" y="1"/>
                        <a:pt x="218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1"/>
                <p:cNvSpPr/>
                <p:nvPr/>
              </p:nvSpPr>
              <p:spPr>
                <a:xfrm rot="-911743">
                  <a:off x="-13011" y="3084856"/>
                  <a:ext cx="144991" cy="144103"/>
                </a:xfrm>
                <a:custGeom>
                  <a:avLst/>
                  <a:gdLst/>
                  <a:ahLst/>
                  <a:cxnLst/>
                  <a:rect l="l" t="t" r="r" b="b"/>
                  <a:pathLst>
                    <a:path w="3918" h="3894" extrusionOk="0">
                      <a:moveTo>
                        <a:pt x="1955" y="0"/>
                      </a:moveTo>
                      <a:cubicBezTo>
                        <a:pt x="882" y="0"/>
                        <a:pt x="13" y="865"/>
                        <a:pt x="13" y="1941"/>
                      </a:cubicBezTo>
                      <a:cubicBezTo>
                        <a:pt x="1" y="3013"/>
                        <a:pt x="870" y="3894"/>
                        <a:pt x="1941" y="3894"/>
                      </a:cubicBezTo>
                      <a:cubicBezTo>
                        <a:pt x="1949" y="3894"/>
                        <a:pt x="1956" y="3894"/>
                        <a:pt x="1963" y="3894"/>
                      </a:cubicBezTo>
                      <a:cubicBezTo>
                        <a:pt x="3037" y="3894"/>
                        <a:pt x="3906" y="3029"/>
                        <a:pt x="3906" y="1965"/>
                      </a:cubicBezTo>
                      <a:cubicBezTo>
                        <a:pt x="3918" y="881"/>
                        <a:pt x="3049" y="0"/>
                        <a:pt x="1977" y="0"/>
                      </a:cubicBezTo>
                      <a:cubicBezTo>
                        <a:pt x="1970" y="0"/>
                        <a:pt x="1962" y="0"/>
                        <a:pt x="195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3" name="Google Shape;773;p51"/>
            <p:cNvSpPr/>
            <p:nvPr/>
          </p:nvSpPr>
          <p:spPr>
            <a:xfrm rot="1568291">
              <a:off x="2272993" y="3184549"/>
              <a:ext cx="162075" cy="162207"/>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1"/>
            <p:cNvSpPr/>
            <p:nvPr/>
          </p:nvSpPr>
          <p:spPr>
            <a:xfrm rot="1564311">
              <a:off x="2369609" y="3376077"/>
              <a:ext cx="93516" cy="93648"/>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 name="Google Shape;775;p51"/>
          <p:cNvSpPr txBox="1">
            <a:spLocks noGrp="1"/>
          </p:cNvSpPr>
          <p:nvPr>
            <p:ph type="subTitle" idx="1"/>
          </p:nvPr>
        </p:nvSpPr>
        <p:spPr>
          <a:xfrm flipH="1">
            <a:off x="2790775" y="3488688"/>
            <a:ext cx="5640000" cy="455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You can enter a subtitle here in case you need it</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79"/>
        <p:cNvGrpSpPr/>
        <p:nvPr/>
      </p:nvGrpSpPr>
      <p:grpSpPr>
        <a:xfrm>
          <a:off x="0" y="0"/>
          <a:ext cx="0" cy="0"/>
          <a:chOff x="0" y="0"/>
          <a:chExt cx="0" cy="0"/>
        </a:xfrm>
      </p:grpSpPr>
      <p:sp>
        <p:nvSpPr>
          <p:cNvPr id="780" name="Google Shape;780;p5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a:t>
            </a:r>
            <a:r>
              <a:rPr lang="en">
                <a:solidFill>
                  <a:schemeClr val="lt2"/>
                </a:solidFill>
              </a:rPr>
              <a:t>minerals</a:t>
            </a:r>
            <a:endParaRPr>
              <a:solidFill>
                <a:schemeClr val="lt2"/>
              </a:solidFill>
            </a:endParaRPr>
          </a:p>
        </p:txBody>
      </p:sp>
      <p:sp>
        <p:nvSpPr>
          <p:cNvPr id="781" name="Google Shape;781;p52"/>
          <p:cNvSpPr txBox="1">
            <a:spLocks noGrp="1"/>
          </p:cNvSpPr>
          <p:nvPr>
            <p:ph type="subTitle" idx="1"/>
          </p:nvPr>
        </p:nvSpPr>
        <p:spPr>
          <a:xfrm>
            <a:off x="1581626" y="1756675"/>
            <a:ext cx="27738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Phosphorus</a:t>
            </a:r>
            <a:endParaRPr/>
          </a:p>
        </p:txBody>
      </p:sp>
      <p:sp>
        <p:nvSpPr>
          <p:cNvPr id="782" name="Google Shape;782;p52"/>
          <p:cNvSpPr txBox="1">
            <a:spLocks noGrp="1"/>
          </p:cNvSpPr>
          <p:nvPr>
            <p:ph type="subTitle" idx="2"/>
          </p:nvPr>
        </p:nvSpPr>
        <p:spPr>
          <a:xfrm>
            <a:off x="1581625" y="2101400"/>
            <a:ext cx="277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Saturn is a gas giant and has several rings</a:t>
            </a:r>
            <a:endParaRPr/>
          </a:p>
        </p:txBody>
      </p:sp>
      <p:sp>
        <p:nvSpPr>
          <p:cNvPr id="783" name="Google Shape;783;p52"/>
          <p:cNvSpPr txBox="1">
            <a:spLocks noGrp="1"/>
          </p:cNvSpPr>
          <p:nvPr>
            <p:ph type="subTitle" idx="3"/>
          </p:nvPr>
        </p:nvSpPr>
        <p:spPr>
          <a:xfrm>
            <a:off x="4788525" y="1756675"/>
            <a:ext cx="27738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Zinc</a:t>
            </a:r>
            <a:endParaRPr/>
          </a:p>
        </p:txBody>
      </p:sp>
      <p:sp>
        <p:nvSpPr>
          <p:cNvPr id="784" name="Google Shape;784;p52"/>
          <p:cNvSpPr txBox="1">
            <a:spLocks noGrp="1"/>
          </p:cNvSpPr>
          <p:nvPr>
            <p:ph type="subTitle" idx="4"/>
          </p:nvPr>
        </p:nvSpPr>
        <p:spPr>
          <a:xfrm>
            <a:off x="4788524" y="2101400"/>
            <a:ext cx="277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Jupiter is the biggest planet in the Solar System</a:t>
            </a:r>
            <a:endParaRPr/>
          </a:p>
        </p:txBody>
      </p:sp>
      <p:sp>
        <p:nvSpPr>
          <p:cNvPr id="785" name="Google Shape;785;p52"/>
          <p:cNvSpPr txBox="1">
            <a:spLocks noGrp="1"/>
          </p:cNvSpPr>
          <p:nvPr>
            <p:ph type="subTitle" idx="5"/>
          </p:nvPr>
        </p:nvSpPr>
        <p:spPr>
          <a:xfrm>
            <a:off x="1581642" y="3057526"/>
            <a:ext cx="27738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Calcium</a:t>
            </a:r>
            <a:endParaRPr/>
          </a:p>
        </p:txBody>
      </p:sp>
      <p:sp>
        <p:nvSpPr>
          <p:cNvPr id="786" name="Google Shape;786;p52"/>
          <p:cNvSpPr txBox="1">
            <a:spLocks noGrp="1"/>
          </p:cNvSpPr>
          <p:nvPr>
            <p:ph type="subTitle" idx="6"/>
          </p:nvPr>
        </p:nvSpPr>
        <p:spPr>
          <a:xfrm>
            <a:off x="1581650" y="3402250"/>
            <a:ext cx="277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Venus is the second planet from the Sun</a:t>
            </a:r>
            <a:endParaRPr/>
          </a:p>
        </p:txBody>
      </p:sp>
      <p:sp>
        <p:nvSpPr>
          <p:cNvPr id="787" name="Google Shape;787;p52"/>
          <p:cNvSpPr txBox="1">
            <a:spLocks noGrp="1"/>
          </p:cNvSpPr>
          <p:nvPr>
            <p:ph type="subTitle" idx="7"/>
          </p:nvPr>
        </p:nvSpPr>
        <p:spPr>
          <a:xfrm>
            <a:off x="4788541" y="3057526"/>
            <a:ext cx="27738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Magnesium</a:t>
            </a:r>
            <a:endParaRPr/>
          </a:p>
        </p:txBody>
      </p:sp>
      <p:sp>
        <p:nvSpPr>
          <p:cNvPr id="788" name="Google Shape;788;p52"/>
          <p:cNvSpPr txBox="1">
            <a:spLocks noGrp="1"/>
          </p:cNvSpPr>
          <p:nvPr>
            <p:ph type="subTitle" idx="8"/>
          </p:nvPr>
        </p:nvSpPr>
        <p:spPr>
          <a:xfrm>
            <a:off x="4788549" y="3402250"/>
            <a:ext cx="2773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Despite being red, Mars is a cold planet</a:t>
            </a:r>
            <a:endParaRPr/>
          </a:p>
        </p:txBody>
      </p:sp>
      <p:grpSp>
        <p:nvGrpSpPr>
          <p:cNvPr id="789" name="Google Shape;789;p52"/>
          <p:cNvGrpSpPr/>
          <p:nvPr/>
        </p:nvGrpSpPr>
        <p:grpSpPr>
          <a:xfrm>
            <a:off x="5573156" y="-1659117"/>
            <a:ext cx="3855377" cy="4760557"/>
            <a:chOff x="5573156" y="-1659117"/>
            <a:chExt cx="3855377" cy="4760557"/>
          </a:xfrm>
        </p:grpSpPr>
        <p:sp>
          <p:nvSpPr>
            <p:cNvPr id="790" name="Google Shape;790;p52"/>
            <p:cNvSpPr/>
            <p:nvPr/>
          </p:nvSpPr>
          <p:spPr>
            <a:xfrm rot="-6500154">
              <a:off x="5439924" y="-626617"/>
              <a:ext cx="4121841" cy="2695556"/>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2"/>
            <p:cNvSpPr/>
            <p:nvPr/>
          </p:nvSpPr>
          <p:spPr>
            <a:xfrm flipH="1">
              <a:off x="7853425" y="17078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 name="Google Shape;792;p52"/>
          <p:cNvSpPr/>
          <p:nvPr/>
        </p:nvSpPr>
        <p:spPr>
          <a:xfrm rot="-1739782">
            <a:off x="-1133203" y="849808"/>
            <a:ext cx="2561101" cy="864437"/>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2"/>
          <p:cNvSpPr/>
          <p:nvPr/>
        </p:nvSpPr>
        <p:spPr>
          <a:xfrm rot="8895866" flipH="1">
            <a:off x="6222099" y="4437629"/>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5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a:t>
            </a:r>
            <a:r>
              <a:rPr lang="en">
                <a:solidFill>
                  <a:schemeClr val="lt2"/>
                </a:solidFill>
              </a:rPr>
              <a:t>information</a:t>
            </a:r>
            <a:endParaRPr>
              <a:solidFill>
                <a:schemeClr val="lt2"/>
              </a:solidFill>
            </a:endParaRPr>
          </a:p>
        </p:txBody>
      </p:sp>
      <p:sp>
        <p:nvSpPr>
          <p:cNvPr id="799" name="Google Shape;799;p53"/>
          <p:cNvSpPr txBox="1">
            <a:spLocks noGrp="1"/>
          </p:cNvSpPr>
          <p:nvPr>
            <p:ph type="subTitle" idx="1"/>
          </p:nvPr>
        </p:nvSpPr>
        <p:spPr>
          <a:xfrm>
            <a:off x="817925" y="1756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00" name="Google Shape;800;p53"/>
          <p:cNvSpPr txBox="1">
            <a:spLocks noGrp="1"/>
          </p:cNvSpPr>
          <p:nvPr>
            <p:ph type="subTitle" idx="2"/>
          </p:nvPr>
        </p:nvSpPr>
        <p:spPr>
          <a:xfrm>
            <a:off x="817925" y="210140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Mercury is the closest to the Sun</a:t>
            </a:r>
            <a:endParaRPr/>
          </a:p>
        </p:txBody>
      </p:sp>
      <p:sp>
        <p:nvSpPr>
          <p:cNvPr id="801" name="Google Shape;801;p53"/>
          <p:cNvSpPr txBox="1">
            <a:spLocks noGrp="1"/>
          </p:cNvSpPr>
          <p:nvPr>
            <p:ph type="subTitle" idx="3"/>
          </p:nvPr>
        </p:nvSpPr>
        <p:spPr>
          <a:xfrm>
            <a:off x="3465000" y="1756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02" name="Google Shape;802;p53"/>
          <p:cNvSpPr txBox="1">
            <a:spLocks noGrp="1"/>
          </p:cNvSpPr>
          <p:nvPr>
            <p:ph type="subTitle" idx="4"/>
          </p:nvPr>
        </p:nvSpPr>
        <p:spPr>
          <a:xfrm>
            <a:off x="3465000" y="210140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Venus is the second planet from the Sun</a:t>
            </a:r>
            <a:endParaRPr/>
          </a:p>
        </p:txBody>
      </p:sp>
      <p:sp>
        <p:nvSpPr>
          <p:cNvPr id="803" name="Google Shape;803;p53"/>
          <p:cNvSpPr txBox="1">
            <a:spLocks noGrp="1"/>
          </p:cNvSpPr>
          <p:nvPr>
            <p:ph type="subTitle" idx="5"/>
          </p:nvPr>
        </p:nvSpPr>
        <p:spPr>
          <a:xfrm>
            <a:off x="6112075" y="1756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04" name="Google Shape;804;p53"/>
          <p:cNvSpPr txBox="1">
            <a:spLocks noGrp="1"/>
          </p:cNvSpPr>
          <p:nvPr>
            <p:ph type="subTitle" idx="6"/>
          </p:nvPr>
        </p:nvSpPr>
        <p:spPr>
          <a:xfrm>
            <a:off x="6112075" y="210140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Despite being red, Mars is a cold planet</a:t>
            </a:r>
            <a:endParaRPr/>
          </a:p>
        </p:txBody>
      </p:sp>
      <p:sp>
        <p:nvSpPr>
          <p:cNvPr id="805" name="Google Shape;805;p53"/>
          <p:cNvSpPr txBox="1">
            <a:spLocks noGrp="1"/>
          </p:cNvSpPr>
          <p:nvPr>
            <p:ph type="subTitle" idx="7"/>
          </p:nvPr>
        </p:nvSpPr>
        <p:spPr>
          <a:xfrm>
            <a:off x="817925" y="310172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06" name="Google Shape;806;p53"/>
          <p:cNvSpPr txBox="1">
            <a:spLocks noGrp="1"/>
          </p:cNvSpPr>
          <p:nvPr>
            <p:ph type="subTitle" idx="8"/>
          </p:nvPr>
        </p:nvSpPr>
        <p:spPr>
          <a:xfrm>
            <a:off x="817925" y="344645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Saturn is a gas giant and has several rings</a:t>
            </a:r>
            <a:endParaRPr/>
          </a:p>
        </p:txBody>
      </p:sp>
      <p:sp>
        <p:nvSpPr>
          <p:cNvPr id="807" name="Google Shape;807;p53"/>
          <p:cNvSpPr txBox="1">
            <a:spLocks noGrp="1"/>
          </p:cNvSpPr>
          <p:nvPr>
            <p:ph type="subTitle" idx="9"/>
          </p:nvPr>
        </p:nvSpPr>
        <p:spPr>
          <a:xfrm>
            <a:off x="3465000" y="310172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08" name="Google Shape;808;p53"/>
          <p:cNvSpPr txBox="1">
            <a:spLocks noGrp="1"/>
          </p:cNvSpPr>
          <p:nvPr>
            <p:ph type="subTitle" idx="13"/>
          </p:nvPr>
        </p:nvSpPr>
        <p:spPr>
          <a:xfrm>
            <a:off x="3465000" y="344645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It’s the biggest planet in the Solar System</a:t>
            </a:r>
            <a:endParaRPr/>
          </a:p>
        </p:txBody>
      </p:sp>
      <p:sp>
        <p:nvSpPr>
          <p:cNvPr id="809" name="Google Shape;809;p53"/>
          <p:cNvSpPr txBox="1">
            <a:spLocks noGrp="1"/>
          </p:cNvSpPr>
          <p:nvPr>
            <p:ph type="subTitle" idx="14"/>
          </p:nvPr>
        </p:nvSpPr>
        <p:spPr>
          <a:xfrm>
            <a:off x="6112075" y="310172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10" name="Google Shape;810;p53"/>
          <p:cNvSpPr txBox="1">
            <a:spLocks noGrp="1"/>
          </p:cNvSpPr>
          <p:nvPr>
            <p:ph type="subTitle" idx="15"/>
          </p:nvPr>
        </p:nvSpPr>
        <p:spPr>
          <a:xfrm>
            <a:off x="6112075" y="3446450"/>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Neptune is the farthest from the Sun</a:t>
            </a:r>
            <a:endParaRPr/>
          </a:p>
        </p:txBody>
      </p:sp>
      <p:grpSp>
        <p:nvGrpSpPr>
          <p:cNvPr id="811" name="Google Shape;811;p53"/>
          <p:cNvGrpSpPr/>
          <p:nvPr/>
        </p:nvGrpSpPr>
        <p:grpSpPr>
          <a:xfrm>
            <a:off x="-1077889" y="-637084"/>
            <a:ext cx="4281696" cy="2956609"/>
            <a:chOff x="-1077889" y="-637084"/>
            <a:chExt cx="4281696" cy="2956609"/>
          </a:xfrm>
        </p:grpSpPr>
        <p:sp>
          <p:nvSpPr>
            <p:cNvPr id="812" name="Google Shape;812;p53"/>
            <p:cNvSpPr/>
            <p:nvPr/>
          </p:nvSpPr>
          <p:spPr>
            <a:xfrm rot="228798">
              <a:off x="-993021" y="-503326"/>
              <a:ext cx="4111960" cy="268909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3"/>
            <p:cNvSpPr/>
            <p:nvPr/>
          </p:nvSpPr>
          <p:spPr>
            <a:xfrm>
              <a:off x="1110175" y="7390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53"/>
          <p:cNvGrpSpPr/>
          <p:nvPr/>
        </p:nvGrpSpPr>
        <p:grpSpPr>
          <a:xfrm>
            <a:off x="4954443" y="2571999"/>
            <a:ext cx="6218719" cy="3452042"/>
            <a:chOff x="4954443" y="2571999"/>
            <a:chExt cx="6218719" cy="3452042"/>
          </a:xfrm>
        </p:grpSpPr>
        <p:sp>
          <p:nvSpPr>
            <p:cNvPr id="815" name="Google Shape;815;p53"/>
            <p:cNvSpPr/>
            <p:nvPr/>
          </p:nvSpPr>
          <p:spPr>
            <a:xfrm rot="10594581" flipH="1">
              <a:off x="5041499" y="2749724"/>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3"/>
            <p:cNvSpPr/>
            <p:nvPr/>
          </p:nvSpPr>
          <p:spPr>
            <a:xfrm flipH="1">
              <a:off x="5625375" y="41336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817;p53"/>
          <p:cNvSpPr/>
          <p:nvPr/>
        </p:nvSpPr>
        <p:spPr>
          <a:xfrm rot="1739782" flipH="1">
            <a:off x="7567547" y="888508"/>
            <a:ext cx="2561101" cy="864437"/>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21"/>
        <p:cNvGrpSpPr/>
        <p:nvPr/>
      </p:nvGrpSpPr>
      <p:grpSpPr>
        <a:xfrm>
          <a:off x="0" y="0"/>
          <a:ext cx="0" cy="0"/>
          <a:chOff x="0" y="0"/>
          <a:chExt cx="0" cy="0"/>
        </a:xfrm>
      </p:grpSpPr>
      <p:grpSp>
        <p:nvGrpSpPr>
          <p:cNvPr id="822" name="Google Shape;822;p54"/>
          <p:cNvGrpSpPr/>
          <p:nvPr/>
        </p:nvGrpSpPr>
        <p:grpSpPr>
          <a:xfrm rot="-1004972">
            <a:off x="6674192" y="1640520"/>
            <a:ext cx="1646142" cy="2146760"/>
            <a:chOff x="5793607" y="735590"/>
            <a:chExt cx="2514039" cy="3278598"/>
          </a:xfrm>
        </p:grpSpPr>
        <p:grpSp>
          <p:nvGrpSpPr>
            <p:cNvPr id="823" name="Google Shape;823;p54"/>
            <p:cNvGrpSpPr/>
            <p:nvPr/>
          </p:nvGrpSpPr>
          <p:grpSpPr>
            <a:xfrm>
              <a:off x="5793607" y="735590"/>
              <a:ext cx="2514039" cy="3278598"/>
              <a:chOff x="6449575" y="2164225"/>
              <a:chExt cx="1480850" cy="1931200"/>
            </a:xfrm>
          </p:grpSpPr>
          <p:sp>
            <p:nvSpPr>
              <p:cNvPr id="824" name="Google Shape;824;p54"/>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4"/>
              <p:cNvSpPr/>
              <p:nvPr/>
            </p:nvSpPr>
            <p:spPr>
              <a:xfrm>
                <a:off x="6624300" y="2393114"/>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54"/>
            <p:cNvGrpSpPr/>
            <p:nvPr/>
          </p:nvGrpSpPr>
          <p:grpSpPr>
            <a:xfrm>
              <a:off x="6409701" y="918953"/>
              <a:ext cx="1424970" cy="2911886"/>
              <a:chOff x="6266127" y="807987"/>
              <a:chExt cx="1569005" cy="3206216"/>
            </a:xfrm>
          </p:grpSpPr>
          <p:sp>
            <p:nvSpPr>
              <p:cNvPr id="827" name="Google Shape;827;p54"/>
              <p:cNvSpPr/>
              <p:nvPr/>
            </p:nvSpPr>
            <p:spPr>
              <a:xfrm rot="-500014">
                <a:off x="6416784" y="1762491"/>
                <a:ext cx="1267689" cy="2171309"/>
              </a:xfrm>
              <a:custGeom>
                <a:avLst/>
                <a:gdLst/>
                <a:ahLst/>
                <a:cxnLst/>
                <a:rect l="l" t="t" r="r" b="b"/>
                <a:pathLst>
                  <a:path w="35868" h="61435" extrusionOk="0">
                    <a:moveTo>
                      <a:pt x="17650" y="1"/>
                    </a:moveTo>
                    <a:cubicBezTo>
                      <a:pt x="11236" y="1"/>
                      <a:pt x="4893" y="2467"/>
                      <a:pt x="2432" y="7475"/>
                    </a:cubicBezTo>
                    <a:cubicBezTo>
                      <a:pt x="1520" y="9329"/>
                      <a:pt x="1247" y="11426"/>
                      <a:pt x="1064" y="13463"/>
                    </a:cubicBezTo>
                    <a:cubicBezTo>
                      <a:pt x="213" y="21913"/>
                      <a:pt x="1" y="30423"/>
                      <a:pt x="365" y="38904"/>
                    </a:cubicBezTo>
                    <a:cubicBezTo>
                      <a:pt x="639" y="45074"/>
                      <a:pt x="1247" y="51518"/>
                      <a:pt x="4195" y="56989"/>
                    </a:cubicBezTo>
                    <a:cubicBezTo>
                      <a:pt x="5350" y="59147"/>
                      <a:pt x="7174" y="61275"/>
                      <a:pt x="9606" y="61427"/>
                    </a:cubicBezTo>
                    <a:cubicBezTo>
                      <a:pt x="9691" y="61432"/>
                      <a:pt x="9775" y="61434"/>
                      <a:pt x="9859" y="61434"/>
                    </a:cubicBezTo>
                    <a:cubicBezTo>
                      <a:pt x="12386" y="61434"/>
                      <a:pt x="14431" y="59262"/>
                      <a:pt x="16019" y="57232"/>
                    </a:cubicBezTo>
                    <a:cubicBezTo>
                      <a:pt x="23375" y="47718"/>
                      <a:pt x="29120" y="36867"/>
                      <a:pt x="32858" y="25408"/>
                    </a:cubicBezTo>
                    <a:cubicBezTo>
                      <a:pt x="34560" y="20119"/>
                      <a:pt x="35867" y="14314"/>
                      <a:pt x="34074" y="9055"/>
                    </a:cubicBezTo>
                    <a:cubicBezTo>
                      <a:pt x="32009" y="3053"/>
                      <a:pt x="24786" y="1"/>
                      <a:pt x="176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4"/>
              <p:cNvSpPr/>
              <p:nvPr/>
            </p:nvSpPr>
            <p:spPr>
              <a:xfrm rot="-500014">
                <a:off x="7009021" y="2091740"/>
                <a:ext cx="436170" cy="453807"/>
              </a:xfrm>
              <a:custGeom>
                <a:avLst/>
                <a:gdLst/>
                <a:ahLst/>
                <a:cxnLst/>
                <a:rect l="l" t="t" r="r" b="b"/>
                <a:pathLst>
                  <a:path w="12341" h="12840" extrusionOk="0">
                    <a:moveTo>
                      <a:pt x="6972" y="0"/>
                    </a:moveTo>
                    <a:cubicBezTo>
                      <a:pt x="4924" y="0"/>
                      <a:pt x="3151" y="1510"/>
                      <a:pt x="2006" y="3417"/>
                    </a:cubicBezTo>
                    <a:cubicBezTo>
                      <a:pt x="365" y="6152"/>
                      <a:pt x="0" y="8949"/>
                      <a:pt x="152" y="12049"/>
                    </a:cubicBezTo>
                    <a:cubicBezTo>
                      <a:pt x="152" y="12169"/>
                      <a:pt x="271" y="12735"/>
                      <a:pt x="156" y="12836"/>
                    </a:cubicBezTo>
                    <a:lnTo>
                      <a:pt x="156" y="12836"/>
                    </a:lnTo>
                    <a:cubicBezTo>
                      <a:pt x="2053" y="11291"/>
                      <a:pt x="4034" y="10789"/>
                      <a:pt x="5816" y="10789"/>
                    </a:cubicBezTo>
                    <a:cubicBezTo>
                      <a:pt x="7745" y="10789"/>
                      <a:pt x="9442" y="11377"/>
                      <a:pt x="10548" y="11867"/>
                    </a:cubicBezTo>
                    <a:cubicBezTo>
                      <a:pt x="11307" y="9465"/>
                      <a:pt x="12341" y="6699"/>
                      <a:pt x="11855" y="4176"/>
                    </a:cubicBezTo>
                    <a:cubicBezTo>
                      <a:pt x="11551" y="2717"/>
                      <a:pt x="10548" y="1350"/>
                      <a:pt x="9241" y="620"/>
                    </a:cubicBezTo>
                    <a:cubicBezTo>
                      <a:pt x="8460" y="190"/>
                      <a:pt x="7699" y="0"/>
                      <a:pt x="6972" y="0"/>
                    </a:cubicBezTo>
                    <a:close/>
                    <a:moveTo>
                      <a:pt x="156" y="12836"/>
                    </a:moveTo>
                    <a:cubicBezTo>
                      <a:pt x="155" y="12837"/>
                      <a:pt x="154" y="12838"/>
                      <a:pt x="152" y="12839"/>
                    </a:cubicBezTo>
                    <a:cubicBezTo>
                      <a:pt x="154" y="12838"/>
                      <a:pt x="155" y="12837"/>
                      <a:pt x="156" y="12836"/>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4"/>
              <p:cNvSpPr/>
              <p:nvPr/>
            </p:nvSpPr>
            <p:spPr>
              <a:xfrm rot="-500014">
                <a:off x="7114255" y="2161960"/>
                <a:ext cx="227787" cy="327631"/>
              </a:xfrm>
              <a:custGeom>
                <a:avLst/>
                <a:gdLst/>
                <a:ahLst/>
                <a:cxnLst/>
                <a:rect l="l" t="t" r="r" b="b"/>
                <a:pathLst>
                  <a:path w="6445" h="9270" extrusionOk="0">
                    <a:moveTo>
                      <a:pt x="4341" y="1"/>
                    </a:moveTo>
                    <a:cubicBezTo>
                      <a:pt x="3718" y="1"/>
                      <a:pt x="3068" y="237"/>
                      <a:pt x="2584" y="637"/>
                    </a:cubicBezTo>
                    <a:cubicBezTo>
                      <a:pt x="1703" y="1367"/>
                      <a:pt x="1308" y="2461"/>
                      <a:pt x="943" y="3555"/>
                    </a:cubicBezTo>
                    <a:cubicBezTo>
                      <a:pt x="426" y="5409"/>
                      <a:pt x="92" y="7324"/>
                      <a:pt x="1" y="9270"/>
                    </a:cubicBezTo>
                    <a:cubicBezTo>
                      <a:pt x="958" y="8920"/>
                      <a:pt x="1908" y="8783"/>
                      <a:pt x="2808" y="8783"/>
                    </a:cubicBezTo>
                    <a:cubicBezTo>
                      <a:pt x="3709" y="8783"/>
                      <a:pt x="4560" y="8920"/>
                      <a:pt x="5320" y="9118"/>
                    </a:cubicBezTo>
                    <a:cubicBezTo>
                      <a:pt x="5928" y="7932"/>
                      <a:pt x="6232" y="6291"/>
                      <a:pt x="6353" y="5197"/>
                    </a:cubicBezTo>
                    <a:lnTo>
                      <a:pt x="6353" y="5197"/>
                    </a:lnTo>
                    <a:cubicBezTo>
                      <a:pt x="6090" y="5233"/>
                      <a:pt x="5825" y="5250"/>
                      <a:pt x="5559" y="5250"/>
                    </a:cubicBezTo>
                    <a:cubicBezTo>
                      <a:pt x="4936" y="5250"/>
                      <a:pt x="4315" y="5154"/>
                      <a:pt x="3739" y="4984"/>
                    </a:cubicBezTo>
                    <a:lnTo>
                      <a:pt x="5776" y="3829"/>
                    </a:lnTo>
                    <a:cubicBezTo>
                      <a:pt x="5928" y="3707"/>
                      <a:pt x="6110" y="3586"/>
                      <a:pt x="6232" y="3464"/>
                    </a:cubicBezTo>
                    <a:cubicBezTo>
                      <a:pt x="6353" y="3251"/>
                      <a:pt x="6384" y="3038"/>
                      <a:pt x="6384" y="2795"/>
                    </a:cubicBezTo>
                    <a:cubicBezTo>
                      <a:pt x="6445" y="2005"/>
                      <a:pt x="6323" y="1093"/>
                      <a:pt x="5715" y="516"/>
                    </a:cubicBezTo>
                    <a:cubicBezTo>
                      <a:pt x="5345" y="159"/>
                      <a:pt x="4852" y="1"/>
                      <a:pt x="43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4"/>
              <p:cNvSpPr/>
              <p:nvPr/>
            </p:nvSpPr>
            <p:spPr>
              <a:xfrm rot="-500014">
                <a:off x="6503517" y="2018654"/>
                <a:ext cx="410405" cy="534000"/>
              </a:xfrm>
              <a:custGeom>
                <a:avLst/>
                <a:gdLst/>
                <a:ahLst/>
                <a:cxnLst/>
                <a:rect l="l" t="t" r="r" b="b"/>
                <a:pathLst>
                  <a:path w="11612" h="15109" extrusionOk="0">
                    <a:moveTo>
                      <a:pt x="6535" y="1"/>
                    </a:moveTo>
                    <a:cubicBezTo>
                      <a:pt x="5046" y="1"/>
                      <a:pt x="3568" y="723"/>
                      <a:pt x="2615" y="1825"/>
                    </a:cubicBezTo>
                    <a:cubicBezTo>
                      <a:pt x="943" y="3771"/>
                      <a:pt x="487" y="6689"/>
                      <a:pt x="1" y="9181"/>
                    </a:cubicBezTo>
                    <a:cubicBezTo>
                      <a:pt x="2281" y="9363"/>
                      <a:pt x="6718" y="10397"/>
                      <a:pt x="8572" y="15108"/>
                    </a:cubicBezTo>
                    <a:cubicBezTo>
                      <a:pt x="8542" y="14956"/>
                      <a:pt x="8876" y="14531"/>
                      <a:pt x="8968" y="14409"/>
                    </a:cubicBezTo>
                    <a:cubicBezTo>
                      <a:pt x="10579" y="11765"/>
                      <a:pt x="11612" y="9181"/>
                      <a:pt x="11551" y="6020"/>
                    </a:cubicBezTo>
                    <a:cubicBezTo>
                      <a:pt x="11460" y="2980"/>
                      <a:pt x="10031" y="2"/>
                      <a:pt x="6627" y="2"/>
                    </a:cubicBezTo>
                    <a:cubicBezTo>
                      <a:pt x="6597" y="1"/>
                      <a:pt x="6566" y="1"/>
                      <a:pt x="65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4"/>
              <p:cNvSpPr/>
              <p:nvPr/>
            </p:nvSpPr>
            <p:spPr>
              <a:xfrm rot="-500014">
                <a:off x="6550824" y="2086015"/>
                <a:ext cx="278257" cy="372517"/>
              </a:xfrm>
              <a:custGeom>
                <a:avLst/>
                <a:gdLst/>
                <a:ahLst/>
                <a:cxnLst/>
                <a:rect l="l" t="t" r="r" b="b"/>
                <a:pathLst>
                  <a:path w="7873" h="10540" extrusionOk="0">
                    <a:moveTo>
                      <a:pt x="5265" y="0"/>
                    </a:moveTo>
                    <a:cubicBezTo>
                      <a:pt x="5122" y="0"/>
                      <a:pt x="4977" y="17"/>
                      <a:pt x="4833" y="53"/>
                    </a:cubicBezTo>
                    <a:cubicBezTo>
                      <a:pt x="2189" y="691"/>
                      <a:pt x="0" y="7500"/>
                      <a:pt x="912" y="7743"/>
                    </a:cubicBezTo>
                    <a:cubicBezTo>
                      <a:pt x="2432" y="8169"/>
                      <a:pt x="4134" y="9020"/>
                      <a:pt x="5502" y="10540"/>
                    </a:cubicBezTo>
                    <a:cubicBezTo>
                      <a:pt x="6140" y="9233"/>
                      <a:pt x="6687" y="7865"/>
                      <a:pt x="7113" y="6467"/>
                    </a:cubicBezTo>
                    <a:lnTo>
                      <a:pt x="4529" y="5129"/>
                    </a:lnTo>
                    <a:lnTo>
                      <a:pt x="7508" y="4856"/>
                    </a:lnTo>
                    <a:cubicBezTo>
                      <a:pt x="7751" y="3792"/>
                      <a:pt x="7873" y="2698"/>
                      <a:pt x="7477" y="1664"/>
                    </a:cubicBezTo>
                    <a:cubicBezTo>
                      <a:pt x="7108" y="740"/>
                      <a:pt x="6211" y="0"/>
                      <a:pt x="52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4"/>
              <p:cNvSpPr/>
              <p:nvPr/>
            </p:nvSpPr>
            <p:spPr>
              <a:xfrm rot="-500014">
                <a:off x="7328045" y="2608583"/>
                <a:ext cx="39796" cy="39796"/>
              </a:xfrm>
              <a:custGeom>
                <a:avLst/>
                <a:gdLst/>
                <a:ahLst/>
                <a:cxnLst/>
                <a:rect l="l" t="t" r="r" b="b"/>
                <a:pathLst>
                  <a:path w="1126" h="1126" extrusionOk="0">
                    <a:moveTo>
                      <a:pt x="578" y="1"/>
                    </a:moveTo>
                    <a:cubicBezTo>
                      <a:pt x="244" y="1"/>
                      <a:pt x="1" y="213"/>
                      <a:pt x="1" y="517"/>
                    </a:cubicBezTo>
                    <a:cubicBezTo>
                      <a:pt x="1" y="821"/>
                      <a:pt x="214" y="1095"/>
                      <a:pt x="517" y="1125"/>
                    </a:cubicBezTo>
                    <a:cubicBezTo>
                      <a:pt x="821" y="1125"/>
                      <a:pt x="1095" y="913"/>
                      <a:pt x="1125" y="609"/>
                    </a:cubicBezTo>
                    <a:cubicBezTo>
                      <a:pt x="1125" y="305"/>
                      <a:pt x="913" y="31"/>
                      <a:pt x="5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4"/>
              <p:cNvSpPr/>
              <p:nvPr/>
            </p:nvSpPr>
            <p:spPr>
              <a:xfrm rot="-500014">
                <a:off x="7215370" y="2557615"/>
                <a:ext cx="40857" cy="40963"/>
              </a:xfrm>
              <a:custGeom>
                <a:avLst/>
                <a:gdLst/>
                <a:ahLst/>
                <a:cxnLst/>
                <a:rect l="l" t="t" r="r" b="b"/>
                <a:pathLst>
                  <a:path w="1156" h="1159" extrusionOk="0">
                    <a:moveTo>
                      <a:pt x="557" y="1"/>
                    </a:moveTo>
                    <a:cubicBezTo>
                      <a:pt x="247" y="1"/>
                      <a:pt x="0" y="262"/>
                      <a:pt x="0" y="550"/>
                    </a:cubicBezTo>
                    <a:cubicBezTo>
                      <a:pt x="0" y="854"/>
                      <a:pt x="244" y="1128"/>
                      <a:pt x="548" y="1158"/>
                    </a:cubicBezTo>
                    <a:cubicBezTo>
                      <a:pt x="851" y="1158"/>
                      <a:pt x="1125" y="915"/>
                      <a:pt x="1155" y="611"/>
                    </a:cubicBezTo>
                    <a:cubicBezTo>
                      <a:pt x="1155" y="307"/>
                      <a:pt x="912" y="64"/>
                      <a:pt x="608" y="3"/>
                    </a:cubicBezTo>
                    <a:cubicBezTo>
                      <a:pt x="591" y="2"/>
                      <a:pt x="574" y="1"/>
                      <a:pt x="5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4"/>
              <p:cNvSpPr/>
              <p:nvPr/>
            </p:nvSpPr>
            <p:spPr>
              <a:xfrm rot="-500014">
                <a:off x="7263225" y="2662507"/>
                <a:ext cx="40857" cy="39796"/>
              </a:xfrm>
              <a:custGeom>
                <a:avLst/>
                <a:gdLst/>
                <a:ahLst/>
                <a:cxnLst/>
                <a:rect l="l" t="t" r="r" b="b"/>
                <a:pathLst>
                  <a:path w="1156" h="1126" extrusionOk="0">
                    <a:moveTo>
                      <a:pt x="608" y="1"/>
                    </a:moveTo>
                    <a:cubicBezTo>
                      <a:pt x="304" y="1"/>
                      <a:pt x="61" y="214"/>
                      <a:pt x="0" y="518"/>
                    </a:cubicBezTo>
                    <a:cubicBezTo>
                      <a:pt x="0" y="822"/>
                      <a:pt x="243" y="1095"/>
                      <a:pt x="547" y="1125"/>
                    </a:cubicBezTo>
                    <a:cubicBezTo>
                      <a:pt x="851" y="1125"/>
                      <a:pt x="1125" y="913"/>
                      <a:pt x="1155" y="609"/>
                    </a:cubicBezTo>
                    <a:cubicBezTo>
                      <a:pt x="1155" y="305"/>
                      <a:pt x="912" y="31"/>
                      <a:pt x="6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4"/>
              <p:cNvSpPr/>
              <p:nvPr/>
            </p:nvSpPr>
            <p:spPr>
              <a:xfrm rot="-500014">
                <a:off x="6619944" y="2502601"/>
                <a:ext cx="40857" cy="40963"/>
              </a:xfrm>
              <a:custGeom>
                <a:avLst/>
                <a:gdLst/>
                <a:ahLst/>
                <a:cxnLst/>
                <a:rect l="l" t="t" r="r" b="b"/>
                <a:pathLst>
                  <a:path w="1156" h="1159" extrusionOk="0">
                    <a:moveTo>
                      <a:pt x="562" y="1"/>
                    </a:moveTo>
                    <a:cubicBezTo>
                      <a:pt x="277" y="1"/>
                      <a:pt x="29" y="262"/>
                      <a:pt x="0" y="550"/>
                    </a:cubicBezTo>
                    <a:cubicBezTo>
                      <a:pt x="0" y="854"/>
                      <a:pt x="243" y="1098"/>
                      <a:pt x="547" y="1158"/>
                    </a:cubicBezTo>
                    <a:cubicBezTo>
                      <a:pt x="821" y="1158"/>
                      <a:pt x="1095" y="915"/>
                      <a:pt x="1155" y="611"/>
                    </a:cubicBezTo>
                    <a:cubicBezTo>
                      <a:pt x="1155" y="307"/>
                      <a:pt x="912" y="34"/>
                      <a:pt x="608" y="3"/>
                    </a:cubicBezTo>
                    <a:cubicBezTo>
                      <a:pt x="593" y="2"/>
                      <a:pt x="577" y="1"/>
                      <a:pt x="5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4"/>
              <p:cNvSpPr/>
              <p:nvPr/>
            </p:nvSpPr>
            <p:spPr>
              <a:xfrm rot="-500014">
                <a:off x="6555102" y="2556712"/>
                <a:ext cx="40857" cy="40857"/>
              </a:xfrm>
              <a:custGeom>
                <a:avLst/>
                <a:gdLst/>
                <a:ahLst/>
                <a:cxnLst/>
                <a:rect l="l" t="t" r="r" b="b"/>
                <a:pathLst>
                  <a:path w="1156" h="1156" extrusionOk="0">
                    <a:moveTo>
                      <a:pt x="609" y="1"/>
                    </a:moveTo>
                    <a:cubicBezTo>
                      <a:pt x="305" y="1"/>
                      <a:pt x="31" y="244"/>
                      <a:pt x="1" y="548"/>
                    </a:cubicBezTo>
                    <a:cubicBezTo>
                      <a:pt x="1" y="852"/>
                      <a:pt x="214" y="1125"/>
                      <a:pt x="518" y="1156"/>
                    </a:cubicBezTo>
                    <a:cubicBezTo>
                      <a:pt x="821" y="1156"/>
                      <a:pt x="1095" y="912"/>
                      <a:pt x="1125" y="608"/>
                    </a:cubicBezTo>
                    <a:cubicBezTo>
                      <a:pt x="1156" y="304"/>
                      <a:pt x="913" y="61"/>
                      <a:pt x="6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4"/>
              <p:cNvSpPr/>
              <p:nvPr/>
            </p:nvSpPr>
            <p:spPr>
              <a:xfrm rot="-500014">
                <a:off x="6555760" y="2838442"/>
                <a:ext cx="368488" cy="381318"/>
              </a:xfrm>
              <a:custGeom>
                <a:avLst/>
                <a:gdLst/>
                <a:ahLst/>
                <a:cxnLst/>
                <a:rect l="l" t="t" r="r" b="b"/>
                <a:pathLst>
                  <a:path w="10426" h="10789" extrusionOk="0">
                    <a:moveTo>
                      <a:pt x="3192" y="0"/>
                    </a:moveTo>
                    <a:cubicBezTo>
                      <a:pt x="2553" y="699"/>
                      <a:pt x="1946" y="1398"/>
                      <a:pt x="1459" y="2158"/>
                    </a:cubicBezTo>
                    <a:cubicBezTo>
                      <a:pt x="578" y="3587"/>
                      <a:pt x="0" y="5259"/>
                      <a:pt x="213" y="6900"/>
                    </a:cubicBezTo>
                    <a:cubicBezTo>
                      <a:pt x="395" y="8511"/>
                      <a:pt x="1459" y="10122"/>
                      <a:pt x="3040" y="10608"/>
                    </a:cubicBezTo>
                    <a:cubicBezTo>
                      <a:pt x="3412" y="10732"/>
                      <a:pt x="3800" y="10789"/>
                      <a:pt x="4191" y="10789"/>
                    </a:cubicBezTo>
                    <a:cubicBezTo>
                      <a:pt x="5237" y="10789"/>
                      <a:pt x="6303" y="10385"/>
                      <a:pt x="7143" y="9788"/>
                    </a:cubicBezTo>
                    <a:cubicBezTo>
                      <a:pt x="8329" y="8937"/>
                      <a:pt x="9180" y="7690"/>
                      <a:pt x="9848" y="6444"/>
                    </a:cubicBezTo>
                    <a:cubicBezTo>
                      <a:pt x="10031" y="6079"/>
                      <a:pt x="10244" y="5745"/>
                      <a:pt x="10426" y="5380"/>
                    </a:cubicBezTo>
                    <a:cubicBezTo>
                      <a:pt x="10152" y="5320"/>
                      <a:pt x="9879" y="5259"/>
                      <a:pt x="9636" y="5168"/>
                    </a:cubicBezTo>
                    <a:cubicBezTo>
                      <a:pt x="6930" y="4408"/>
                      <a:pt x="4560" y="2493"/>
                      <a:pt x="319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4"/>
              <p:cNvSpPr/>
              <p:nvPr/>
            </p:nvSpPr>
            <p:spPr>
              <a:xfrm rot="-500014">
                <a:off x="6590774" y="2679743"/>
                <a:ext cx="681099" cy="338588"/>
              </a:xfrm>
              <a:custGeom>
                <a:avLst/>
                <a:gdLst/>
                <a:ahLst/>
                <a:cxnLst/>
                <a:rect l="l" t="t" r="r" b="b"/>
                <a:pathLst>
                  <a:path w="19271" h="9580" extrusionOk="0">
                    <a:moveTo>
                      <a:pt x="413" y="1"/>
                    </a:moveTo>
                    <a:cubicBezTo>
                      <a:pt x="397" y="1"/>
                      <a:pt x="381" y="2"/>
                      <a:pt x="365" y="5"/>
                    </a:cubicBezTo>
                    <a:cubicBezTo>
                      <a:pt x="152" y="5"/>
                      <a:pt x="0" y="248"/>
                      <a:pt x="30" y="430"/>
                    </a:cubicBezTo>
                    <a:cubicBezTo>
                      <a:pt x="699" y="4534"/>
                      <a:pt x="3830" y="8060"/>
                      <a:pt x="7873" y="9215"/>
                    </a:cubicBezTo>
                    <a:cubicBezTo>
                      <a:pt x="8784" y="9488"/>
                      <a:pt x="9787" y="9579"/>
                      <a:pt x="10730" y="9579"/>
                    </a:cubicBezTo>
                    <a:cubicBezTo>
                      <a:pt x="13891" y="9579"/>
                      <a:pt x="17022" y="8212"/>
                      <a:pt x="19119" y="5780"/>
                    </a:cubicBezTo>
                    <a:cubicBezTo>
                      <a:pt x="19271" y="5628"/>
                      <a:pt x="19241" y="5415"/>
                      <a:pt x="19089" y="5263"/>
                    </a:cubicBezTo>
                    <a:cubicBezTo>
                      <a:pt x="19020" y="5195"/>
                      <a:pt x="18933" y="5163"/>
                      <a:pt x="18844" y="5163"/>
                    </a:cubicBezTo>
                    <a:cubicBezTo>
                      <a:pt x="18736" y="5163"/>
                      <a:pt x="18625" y="5210"/>
                      <a:pt x="18541" y="5294"/>
                    </a:cubicBezTo>
                    <a:cubicBezTo>
                      <a:pt x="16620" y="7544"/>
                      <a:pt x="13614" y="8836"/>
                      <a:pt x="10652" y="8836"/>
                    </a:cubicBezTo>
                    <a:cubicBezTo>
                      <a:pt x="9772" y="8836"/>
                      <a:pt x="8897" y="8722"/>
                      <a:pt x="8055" y="8485"/>
                    </a:cubicBezTo>
                    <a:cubicBezTo>
                      <a:pt x="4377" y="7452"/>
                      <a:pt x="1368" y="4078"/>
                      <a:pt x="760" y="309"/>
                    </a:cubicBezTo>
                    <a:cubicBezTo>
                      <a:pt x="760" y="142"/>
                      <a:pt x="582"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4"/>
              <p:cNvSpPr/>
              <p:nvPr/>
            </p:nvSpPr>
            <p:spPr>
              <a:xfrm rot="-500014">
                <a:off x="7201179" y="2739556"/>
                <a:ext cx="152577" cy="97971"/>
              </a:xfrm>
              <a:custGeom>
                <a:avLst/>
                <a:gdLst/>
                <a:ahLst/>
                <a:cxnLst/>
                <a:rect l="l" t="t" r="r" b="b"/>
                <a:pathLst>
                  <a:path w="4317" h="2772" extrusionOk="0">
                    <a:moveTo>
                      <a:pt x="385" y="1"/>
                    </a:moveTo>
                    <a:cubicBezTo>
                      <a:pt x="179" y="1"/>
                      <a:pt x="31" y="121"/>
                      <a:pt x="31" y="340"/>
                    </a:cubicBezTo>
                    <a:cubicBezTo>
                      <a:pt x="1" y="1343"/>
                      <a:pt x="639" y="2346"/>
                      <a:pt x="1581" y="2650"/>
                    </a:cubicBezTo>
                    <a:cubicBezTo>
                      <a:pt x="1825" y="2741"/>
                      <a:pt x="2037" y="2772"/>
                      <a:pt x="2280" y="2772"/>
                    </a:cubicBezTo>
                    <a:cubicBezTo>
                      <a:pt x="3040" y="2772"/>
                      <a:pt x="3800" y="2407"/>
                      <a:pt x="4226" y="1799"/>
                    </a:cubicBezTo>
                    <a:cubicBezTo>
                      <a:pt x="4317" y="1586"/>
                      <a:pt x="4287" y="1373"/>
                      <a:pt x="4104" y="1252"/>
                    </a:cubicBezTo>
                    <a:cubicBezTo>
                      <a:pt x="4040" y="1209"/>
                      <a:pt x="3967" y="1189"/>
                      <a:pt x="3896" y="1189"/>
                    </a:cubicBezTo>
                    <a:cubicBezTo>
                      <a:pt x="3765" y="1189"/>
                      <a:pt x="3636" y="1256"/>
                      <a:pt x="3557" y="1373"/>
                    </a:cubicBezTo>
                    <a:cubicBezTo>
                      <a:pt x="3293" y="1781"/>
                      <a:pt x="2745" y="2038"/>
                      <a:pt x="2226" y="2038"/>
                    </a:cubicBezTo>
                    <a:cubicBezTo>
                      <a:pt x="2088" y="2038"/>
                      <a:pt x="1952" y="2020"/>
                      <a:pt x="1825" y="1981"/>
                    </a:cubicBezTo>
                    <a:cubicBezTo>
                      <a:pt x="1217" y="1738"/>
                      <a:pt x="761" y="1069"/>
                      <a:pt x="791" y="431"/>
                    </a:cubicBezTo>
                    <a:cubicBezTo>
                      <a:pt x="821" y="188"/>
                      <a:pt x="669" y="6"/>
                      <a:pt x="457" y="6"/>
                    </a:cubicBezTo>
                    <a:cubicBezTo>
                      <a:pt x="432" y="2"/>
                      <a:pt x="408"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4"/>
              <p:cNvSpPr/>
              <p:nvPr/>
            </p:nvSpPr>
            <p:spPr>
              <a:xfrm rot="-500014">
                <a:off x="6502958" y="2678277"/>
                <a:ext cx="171909" cy="69167"/>
              </a:xfrm>
              <a:custGeom>
                <a:avLst/>
                <a:gdLst/>
                <a:ahLst/>
                <a:cxnLst/>
                <a:rect l="l" t="t" r="r" b="b"/>
                <a:pathLst>
                  <a:path w="4864" h="1957" extrusionOk="0">
                    <a:moveTo>
                      <a:pt x="455" y="0"/>
                    </a:moveTo>
                    <a:cubicBezTo>
                      <a:pt x="393" y="0"/>
                      <a:pt x="330" y="14"/>
                      <a:pt x="274" y="42"/>
                    </a:cubicBezTo>
                    <a:cubicBezTo>
                      <a:pt x="91" y="164"/>
                      <a:pt x="0" y="376"/>
                      <a:pt x="122" y="589"/>
                    </a:cubicBezTo>
                    <a:cubicBezTo>
                      <a:pt x="578" y="1379"/>
                      <a:pt x="1459" y="1896"/>
                      <a:pt x="2371" y="1957"/>
                    </a:cubicBezTo>
                    <a:lnTo>
                      <a:pt x="2432" y="1957"/>
                    </a:lnTo>
                    <a:cubicBezTo>
                      <a:pt x="3313" y="1957"/>
                      <a:pt x="4195" y="1471"/>
                      <a:pt x="4772" y="741"/>
                    </a:cubicBezTo>
                    <a:cubicBezTo>
                      <a:pt x="4864" y="528"/>
                      <a:pt x="4833" y="316"/>
                      <a:pt x="4651" y="194"/>
                    </a:cubicBezTo>
                    <a:cubicBezTo>
                      <a:pt x="4586" y="151"/>
                      <a:pt x="4514" y="131"/>
                      <a:pt x="4442" y="131"/>
                    </a:cubicBezTo>
                    <a:cubicBezTo>
                      <a:pt x="4311" y="131"/>
                      <a:pt x="4182" y="198"/>
                      <a:pt x="4104" y="316"/>
                    </a:cubicBezTo>
                    <a:cubicBezTo>
                      <a:pt x="3783" y="869"/>
                      <a:pt x="3156" y="1199"/>
                      <a:pt x="2516" y="1199"/>
                    </a:cubicBezTo>
                    <a:cubicBezTo>
                      <a:pt x="2488" y="1199"/>
                      <a:pt x="2460" y="1198"/>
                      <a:pt x="2432" y="1197"/>
                    </a:cubicBezTo>
                    <a:cubicBezTo>
                      <a:pt x="1763" y="1136"/>
                      <a:pt x="1155" y="772"/>
                      <a:pt x="821" y="194"/>
                    </a:cubicBezTo>
                    <a:cubicBezTo>
                      <a:pt x="737" y="68"/>
                      <a:pt x="595"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4"/>
              <p:cNvSpPr/>
              <p:nvPr/>
            </p:nvSpPr>
            <p:spPr>
              <a:xfrm rot="-500014">
                <a:off x="6663820" y="2948932"/>
                <a:ext cx="121439" cy="186259"/>
              </a:xfrm>
              <a:custGeom>
                <a:avLst/>
                <a:gdLst/>
                <a:ahLst/>
                <a:cxnLst/>
                <a:rect l="l" t="t" r="r" b="b"/>
                <a:pathLst>
                  <a:path w="3436" h="5270" extrusionOk="0">
                    <a:moveTo>
                      <a:pt x="2966" y="1"/>
                    </a:moveTo>
                    <a:cubicBezTo>
                      <a:pt x="2845" y="1"/>
                      <a:pt x="2731" y="63"/>
                      <a:pt x="2675" y="194"/>
                    </a:cubicBezTo>
                    <a:cubicBezTo>
                      <a:pt x="1703" y="1653"/>
                      <a:pt x="852" y="3172"/>
                      <a:pt x="92" y="4753"/>
                    </a:cubicBezTo>
                    <a:cubicBezTo>
                      <a:pt x="0" y="4935"/>
                      <a:pt x="92" y="5148"/>
                      <a:pt x="274" y="5239"/>
                    </a:cubicBezTo>
                    <a:cubicBezTo>
                      <a:pt x="304" y="5270"/>
                      <a:pt x="396" y="5270"/>
                      <a:pt x="426" y="5270"/>
                    </a:cubicBezTo>
                    <a:cubicBezTo>
                      <a:pt x="578" y="5270"/>
                      <a:pt x="700" y="5209"/>
                      <a:pt x="791" y="5087"/>
                    </a:cubicBezTo>
                    <a:cubicBezTo>
                      <a:pt x="1520" y="3507"/>
                      <a:pt x="2402" y="2048"/>
                      <a:pt x="3314" y="589"/>
                    </a:cubicBezTo>
                    <a:cubicBezTo>
                      <a:pt x="3435" y="406"/>
                      <a:pt x="3374" y="194"/>
                      <a:pt x="3192" y="72"/>
                    </a:cubicBezTo>
                    <a:cubicBezTo>
                      <a:pt x="3122" y="25"/>
                      <a:pt x="3042"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4"/>
              <p:cNvSpPr/>
              <p:nvPr/>
            </p:nvSpPr>
            <p:spPr>
              <a:xfrm rot="-500014">
                <a:off x="6821061" y="1187749"/>
                <a:ext cx="586591" cy="811091"/>
              </a:xfrm>
              <a:custGeom>
                <a:avLst/>
                <a:gdLst/>
                <a:ahLst/>
                <a:cxnLst/>
                <a:rect l="l" t="t" r="r" b="b"/>
                <a:pathLst>
                  <a:path w="16597" h="22949" extrusionOk="0">
                    <a:moveTo>
                      <a:pt x="7121" y="1"/>
                    </a:moveTo>
                    <a:cubicBezTo>
                      <a:pt x="7022" y="1"/>
                      <a:pt x="6927" y="17"/>
                      <a:pt x="6839" y="61"/>
                    </a:cubicBezTo>
                    <a:cubicBezTo>
                      <a:pt x="6626" y="152"/>
                      <a:pt x="6474" y="334"/>
                      <a:pt x="6383" y="486"/>
                    </a:cubicBezTo>
                    <a:cubicBezTo>
                      <a:pt x="1763" y="6869"/>
                      <a:pt x="0" y="15228"/>
                      <a:pt x="1672" y="22949"/>
                    </a:cubicBezTo>
                    <a:cubicBezTo>
                      <a:pt x="3344" y="22827"/>
                      <a:pt x="4955" y="22554"/>
                      <a:pt x="6566" y="22067"/>
                    </a:cubicBezTo>
                    <a:cubicBezTo>
                      <a:pt x="6201" y="18268"/>
                      <a:pt x="7204" y="14407"/>
                      <a:pt x="9180" y="11246"/>
                    </a:cubicBezTo>
                    <a:cubicBezTo>
                      <a:pt x="9718" y="10349"/>
                      <a:pt x="15701" y="3125"/>
                      <a:pt x="16558" y="3125"/>
                    </a:cubicBezTo>
                    <a:cubicBezTo>
                      <a:pt x="16572" y="3125"/>
                      <a:pt x="16585" y="3127"/>
                      <a:pt x="16596" y="3131"/>
                    </a:cubicBezTo>
                    <a:cubicBezTo>
                      <a:pt x="13678" y="1976"/>
                      <a:pt x="10699" y="973"/>
                      <a:pt x="7660" y="91"/>
                    </a:cubicBezTo>
                    <a:cubicBezTo>
                      <a:pt x="7485" y="52"/>
                      <a:pt x="7297" y="1"/>
                      <a:pt x="712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4"/>
              <p:cNvSpPr/>
              <p:nvPr/>
            </p:nvSpPr>
            <p:spPr>
              <a:xfrm rot="-500014">
                <a:off x="6638923" y="882731"/>
                <a:ext cx="1082915" cy="707005"/>
              </a:xfrm>
              <a:custGeom>
                <a:avLst/>
                <a:gdLst/>
                <a:ahLst/>
                <a:cxnLst/>
                <a:rect l="l" t="t" r="r" b="b"/>
                <a:pathLst>
                  <a:path w="30640" h="20004" extrusionOk="0">
                    <a:moveTo>
                      <a:pt x="13754" y="0"/>
                    </a:moveTo>
                    <a:cubicBezTo>
                      <a:pt x="13362" y="0"/>
                      <a:pt x="12973" y="99"/>
                      <a:pt x="12615" y="320"/>
                    </a:cubicBezTo>
                    <a:cubicBezTo>
                      <a:pt x="11187" y="1171"/>
                      <a:pt x="11247" y="3238"/>
                      <a:pt x="11612" y="4940"/>
                    </a:cubicBezTo>
                    <a:cubicBezTo>
                      <a:pt x="11156" y="2964"/>
                      <a:pt x="9545" y="1262"/>
                      <a:pt x="7569" y="715"/>
                    </a:cubicBezTo>
                    <a:cubicBezTo>
                      <a:pt x="7086" y="589"/>
                      <a:pt x="6589" y="527"/>
                      <a:pt x="6092" y="527"/>
                    </a:cubicBezTo>
                    <a:cubicBezTo>
                      <a:pt x="4430" y="527"/>
                      <a:pt x="2772" y="1214"/>
                      <a:pt x="1673" y="2478"/>
                    </a:cubicBezTo>
                    <a:cubicBezTo>
                      <a:pt x="1" y="4362"/>
                      <a:pt x="62" y="7797"/>
                      <a:pt x="2189" y="9165"/>
                    </a:cubicBezTo>
                    <a:cubicBezTo>
                      <a:pt x="2910" y="9629"/>
                      <a:pt x="3741" y="9782"/>
                      <a:pt x="4601" y="9782"/>
                    </a:cubicBezTo>
                    <a:cubicBezTo>
                      <a:pt x="5373" y="9782"/>
                      <a:pt x="6169" y="9659"/>
                      <a:pt x="6931" y="9530"/>
                    </a:cubicBezTo>
                    <a:lnTo>
                      <a:pt x="6931" y="9530"/>
                    </a:lnTo>
                    <a:cubicBezTo>
                      <a:pt x="5320" y="11171"/>
                      <a:pt x="4621" y="13633"/>
                      <a:pt x="5138" y="15882"/>
                    </a:cubicBezTo>
                    <a:cubicBezTo>
                      <a:pt x="5259" y="16490"/>
                      <a:pt x="5533" y="17128"/>
                      <a:pt x="6019" y="17493"/>
                    </a:cubicBezTo>
                    <a:cubicBezTo>
                      <a:pt x="6384" y="17797"/>
                      <a:pt x="6901" y="17858"/>
                      <a:pt x="7387" y="17858"/>
                    </a:cubicBezTo>
                    <a:cubicBezTo>
                      <a:pt x="7456" y="17861"/>
                      <a:pt x="7524" y="17863"/>
                      <a:pt x="7593" y="17863"/>
                    </a:cubicBezTo>
                    <a:cubicBezTo>
                      <a:pt x="9561" y="17863"/>
                      <a:pt x="11520" y="16610"/>
                      <a:pt x="12372" y="14818"/>
                    </a:cubicBezTo>
                    <a:cubicBezTo>
                      <a:pt x="12402" y="17341"/>
                      <a:pt x="14378" y="19773"/>
                      <a:pt x="16871" y="19986"/>
                    </a:cubicBezTo>
                    <a:cubicBezTo>
                      <a:pt x="16992" y="19997"/>
                      <a:pt x="17114" y="20003"/>
                      <a:pt x="17235" y="20003"/>
                    </a:cubicBezTo>
                    <a:cubicBezTo>
                      <a:pt x="19633" y="20003"/>
                      <a:pt x="21929" y="17770"/>
                      <a:pt x="21582" y="15426"/>
                    </a:cubicBezTo>
                    <a:lnTo>
                      <a:pt x="21582" y="15426"/>
                    </a:lnTo>
                    <a:cubicBezTo>
                      <a:pt x="22169" y="15652"/>
                      <a:pt x="22782" y="15755"/>
                      <a:pt x="23396" y="15755"/>
                    </a:cubicBezTo>
                    <a:cubicBezTo>
                      <a:pt x="25102" y="15755"/>
                      <a:pt x="26819" y="14954"/>
                      <a:pt x="28026" y="13724"/>
                    </a:cubicBezTo>
                    <a:cubicBezTo>
                      <a:pt x="29789" y="11900"/>
                      <a:pt x="30640" y="9165"/>
                      <a:pt x="30001" y="6703"/>
                    </a:cubicBezTo>
                    <a:cubicBezTo>
                      <a:pt x="29333" y="4210"/>
                      <a:pt x="27175" y="2174"/>
                      <a:pt x="24682" y="1840"/>
                    </a:cubicBezTo>
                    <a:cubicBezTo>
                      <a:pt x="24376" y="1795"/>
                      <a:pt x="24085" y="1774"/>
                      <a:pt x="23807" y="1774"/>
                    </a:cubicBezTo>
                    <a:cubicBezTo>
                      <a:pt x="20694" y="1774"/>
                      <a:pt x="19262" y="4433"/>
                      <a:pt x="17114" y="6247"/>
                    </a:cubicBezTo>
                    <a:cubicBezTo>
                      <a:pt x="17114" y="4909"/>
                      <a:pt x="17235" y="3299"/>
                      <a:pt x="16658" y="2022"/>
                    </a:cubicBezTo>
                    <a:cubicBezTo>
                      <a:pt x="16134" y="883"/>
                      <a:pt x="14927" y="0"/>
                      <a:pt x="1375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4" name="Google Shape;844;p54"/>
          <p:cNvSpPr txBox="1">
            <a:spLocks noGrp="1"/>
          </p:cNvSpPr>
          <p:nvPr>
            <p:ph type="title"/>
          </p:nvPr>
        </p:nvSpPr>
        <p:spPr>
          <a:xfrm>
            <a:off x="713225" y="1048050"/>
            <a:ext cx="5387400" cy="3047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a:t>
            </a:r>
            <a:r>
              <a:rPr lang="en">
                <a:solidFill>
                  <a:schemeClr val="lt2"/>
                </a:solidFill>
              </a:rPr>
              <a:t>words</a:t>
            </a:r>
            <a:endParaRPr>
              <a:solidFill>
                <a:schemeClr val="lt2"/>
              </a:solidFill>
            </a:endParaRPr>
          </a:p>
        </p:txBody>
      </p:sp>
      <p:grpSp>
        <p:nvGrpSpPr>
          <p:cNvPr id="845" name="Google Shape;845;p54"/>
          <p:cNvGrpSpPr/>
          <p:nvPr/>
        </p:nvGrpSpPr>
        <p:grpSpPr>
          <a:xfrm>
            <a:off x="4954443" y="-657655"/>
            <a:ext cx="6218719" cy="3452042"/>
            <a:chOff x="4954443" y="-657655"/>
            <a:chExt cx="6218719" cy="3452042"/>
          </a:xfrm>
        </p:grpSpPr>
        <p:sp>
          <p:nvSpPr>
            <p:cNvPr id="846" name="Google Shape;846;p54"/>
            <p:cNvSpPr/>
            <p:nvPr/>
          </p:nvSpPr>
          <p:spPr>
            <a:xfrm rot="205419">
              <a:off x="5041499" y="-479930"/>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4"/>
            <p:cNvSpPr/>
            <p:nvPr/>
          </p:nvSpPr>
          <p:spPr>
            <a:xfrm flipH="1">
              <a:off x="5154225" y="4998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54"/>
          <p:cNvGrpSpPr/>
          <p:nvPr/>
        </p:nvGrpSpPr>
        <p:grpSpPr>
          <a:xfrm>
            <a:off x="5423816" y="2738485"/>
            <a:ext cx="4440837" cy="3214806"/>
            <a:chOff x="5423816" y="2738485"/>
            <a:chExt cx="4440837" cy="3214806"/>
          </a:xfrm>
        </p:grpSpPr>
        <p:sp>
          <p:nvSpPr>
            <p:cNvPr id="849" name="Google Shape;849;p54"/>
            <p:cNvSpPr/>
            <p:nvPr/>
          </p:nvSpPr>
          <p:spPr>
            <a:xfrm rot="454007">
              <a:off x="5583345" y="2998130"/>
              <a:ext cx="4121779" cy="269551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4"/>
            <p:cNvSpPr/>
            <p:nvPr/>
          </p:nvSpPr>
          <p:spPr>
            <a:xfrm>
              <a:off x="6280200" y="40954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 name="Google Shape;851;p54"/>
          <p:cNvSpPr/>
          <p:nvPr/>
        </p:nvSpPr>
        <p:spPr>
          <a:xfrm rot="8895866" flipH="1">
            <a:off x="2354961" y="4437629"/>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 name="Google Shape;852;p54"/>
          <p:cNvGrpSpPr/>
          <p:nvPr/>
        </p:nvGrpSpPr>
        <p:grpSpPr>
          <a:xfrm>
            <a:off x="5438456" y="1048047"/>
            <a:ext cx="1956037" cy="1956037"/>
            <a:chOff x="5438456" y="1048047"/>
            <a:chExt cx="1956037" cy="1956037"/>
          </a:xfrm>
        </p:grpSpPr>
        <p:grpSp>
          <p:nvGrpSpPr>
            <p:cNvPr id="853" name="Google Shape;853;p54"/>
            <p:cNvGrpSpPr/>
            <p:nvPr/>
          </p:nvGrpSpPr>
          <p:grpSpPr>
            <a:xfrm rot="683101">
              <a:off x="5586043" y="1195635"/>
              <a:ext cx="1660862" cy="1660862"/>
              <a:chOff x="6752086" y="1296056"/>
              <a:chExt cx="1541400" cy="1541400"/>
            </a:xfrm>
          </p:grpSpPr>
          <p:grpSp>
            <p:nvGrpSpPr>
              <p:cNvPr id="854" name="Google Shape;854;p54"/>
              <p:cNvGrpSpPr/>
              <p:nvPr/>
            </p:nvGrpSpPr>
            <p:grpSpPr>
              <a:xfrm>
                <a:off x="6752086" y="1296056"/>
                <a:ext cx="1541400" cy="1541400"/>
                <a:chOff x="6796161" y="3219681"/>
                <a:chExt cx="1541400" cy="1541400"/>
              </a:xfrm>
            </p:grpSpPr>
            <p:sp>
              <p:nvSpPr>
                <p:cNvPr id="855" name="Google Shape;855;p54"/>
                <p:cNvSpPr/>
                <p:nvPr/>
              </p:nvSpPr>
              <p:spPr>
                <a:xfrm flipH="1">
                  <a:off x="6796161" y="3219681"/>
                  <a:ext cx="1541400" cy="15414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4"/>
                <p:cNvSpPr/>
                <p:nvPr/>
              </p:nvSpPr>
              <p:spPr>
                <a:xfrm flipH="1">
                  <a:off x="6997612" y="3420221"/>
                  <a:ext cx="1140300" cy="11403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54"/>
              <p:cNvGrpSpPr/>
              <p:nvPr/>
            </p:nvGrpSpPr>
            <p:grpSpPr>
              <a:xfrm flipH="1">
                <a:off x="6926883" y="1429154"/>
                <a:ext cx="1191789" cy="1275207"/>
                <a:chOff x="1631750" y="450238"/>
                <a:chExt cx="1884550" cy="2016775"/>
              </a:xfrm>
            </p:grpSpPr>
            <p:sp>
              <p:nvSpPr>
                <p:cNvPr id="858" name="Google Shape;858;p54"/>
                <p:cNvSpPr/>
                <p:nvPr/>
              </p:nvSpPr>
              <p:spPr>
                <a:xfrm>
                  <a:off x="2453200" y="1654663"/>
                  <a:ext cx="594250" cy="466600"/>
                </a:xfrm>
                <a:custGeom>
                  <a:avLst/>
                  <a:gdLst/>
                  <a:ahLst/>
                  <a:cxnLst/>
                  <a:rect l="l" t="t" r="r" b="b"/>
                  <a:pathLst>
                    <a:path w="23770" h="18664" extrusionOk="0">
                      <a:moveTo>
                        <a:pt x="12034" y="1"/>
                      </a:moveTo>
                      <a:cubicBezTo>
                        <a:pt x="6822" y="1"/>
                        <a:pt x="2147" y="2960"/>
                        <a:pt x="0" y="6688"/>
                      </a:cubicBezTo>
                      <a:lnTo>
                        <a:pt x="2706" y="8238"/>
                      </a:lnTo>
                      <a:cubicBezTo>
                        <a:pt x="4349" y="5397"/>
                        <a:pt x="7950" y="3137"/>
                        <a:pt x="11983" y="3137"/>
                      </a:cubicBezTo>
                      <a:cubicBezTo>
                        <a:pt x="13172" y="3137"/>
                        <a:pt x="14399" y="3334"/>
                        <a:pt x="15624" y="3770"/>
                      </a:cubicBezTo>
                      <a:cubicBezTo>
                        <a:pt x="17295" y="4378"/>
                        <a:pt x="18542" y="5533"/>
                        <a:pt x="19332" y="7326"/>
                      </a:cubicBezTo>
                      <a:cubicBezTo>
                        <a:pt x="20639" y="10153"/>
                        <a:pt x="20548" y="14256"/>
                        <a:pt x="19210" y="17478"/>
                      </a:cubicBezTo>
                      <a:lnTo>
                        <a:pt x="22068" y="18663"/>
                      </a:lnTo>
                      <a:cubicBezTo>
                        <a:pt x="23739" y="14621"/>
                        <a:pt x="23770" y="9697"/>
                        <a:pt x="22159" y="5988"/>
                      </a:cubicBezTo>
                      <a:cubicBezTo>
                        <a:pt x="21004" y="3466"/>
                        <a:pt x="19119" y="1672"/>
                        <a:pt x="16627" y="791"/>
                      </a:cubicBezTo>
                      <a:cubicBezTo>
                        <a:pt x="15083" y="247"/>
                        <a:pt x="13536" y="1"/>
                        <a:pt x="120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4"/>
                <p:cNvSpPr/>
                <p:nvPr/>
              </p:nvSpPr>
              <p:spPr>
                <a:xfrm>
                  <a:off x="1919000" y="450238"/>
                  <a:ext cx="590450" cy="541075"/>
                </a:xfrm>
                <a:custGeom>
                  <a:avLst/>
                  <a:gdLst/>
                  <a:ahLst/>
                  <a:cxnLst/>
                  <a:rect l="l" t="t" r="r" b="b"/>
                  <a:pathLst>
                    <a:path w="23618" h="21643" extrusionOk="0">
                      <a:moveTo>
                        <a:pt x="17569" y="1"/>
                      </a:moveTo>
                      <a:cubicBezTo>
                        <a:pt x="16110" y="2949"/>
                        <a:pt x="14894" y="6110"/>
                        <a:pt x="14013" y="9302"/>
                      </a:cubicBezTo>
                      <a:lnTo>
                        <a:pt x="8085" y="1885"/>
                      </a:lnTo>
                      <a:lnTo>
                        <a:pt x="8085" y="1885"/>
                      </a:lnTo>
                      <a:cubicBezTo>
                        <a:pt x="7781" y="5654"/>
                        <a:pt x="8359" y="9454"/>
                        <a:pt x="9696" y="12979"/>
                      </a:cubicBezTo>
                      <a:cubicBezTo>
                        <a:pt x="8017" y="12560"/>
                        <a:pt x="6286" y="12354"/>
                        <a:pt x="4554" y="12354"/>
                      </a:cubicBezTo>
                      <a:cubicBezTo>
                        <a:pt x="3025" y="12354"/>
                        <a:pt x="1496" y="12514"/>
                        <a:pt x="0" y="12827"/>
                      </a:cubicBezTo>
                      <a:cubicBezTo>
                        <a:pt x="3496" y="15745"/>
                        <a:pt x="7721" y="18116"/>
                        <a:pt x="12158" y="19241"/>
                      </a:cubicBezTo>
                      <a:cubicBezTo>
                        <a:pt x="13489" y="19604"/>
                        <a:pt x="23541" y="21440"/>
                        <a:pt x="23617" y="21639"/>
                      </a:cubicBezTo>
                      <a:lnTo>
                        <a:pt x="23617" y="21639"/>
                      </a:lnTo>
                      <a:cubicBezTo>
                        <a:pt x="22888" y="15683"/>
                        <a:pt x="22888" y="9665"/>
                        <a:pt x="23618" y="3709"/>
                      </a:cubicBezTo>
                      <a:lnTo>
                        <a:pt x="23618" y="3709"/>
                      </a:lnTo>
                      <a:cubicBezTo>
                        <a:pt x="21915" y="6080"/>
                        <a:pt x="20244" y="8390"/>
                        <a:pt x="18572" y="10761"/>
                      </a:cubicBezTo>
                      <a:cubicBezTo>
                        <a:pt x="18694" y="7144"/>
                        <a:pt x="18359" y="3526"/>
                        <a:pt x="17569" y="1"/>
                      </a:cubicBezTo>
                      <a:close/>
                      <a:moveTo>
                        <a:pt x="23617" y="21639"/>
                      </a:moveTo>
                      <a:cubicBezTo>
                        <a:pt x="23617" y="21640"/>
                        <a:pt x="23617" y="21641"/>
                        <a:pt x="23618" y="21642"/>
                      </a:cubicBezTo>
                      <a:cubicBezTo>
                        <a:pt x="23618" y="21641"/>
                        <a:pt x="23618" y="21640"/>
                        <a:pt x="23617" y="21639"/>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4"/>
                <p:cNvSpPr/>
                <p:nvPr/>
              </p:nvSpPr>
              <p:spPr>
                <a:xfrm>
                  <a:off x="2191025" y="688713"/>
                  <a:ext cx="136825" cy="187850"/>
                </a:xfrm>
                <a:custGeom>
                  <a:avLst/>
                  <a:gdLst/>
                  <a:ahLst/>
                  <a:cxnLst/>
                  <a:rect l="l" t="t" r="r" b="b"/>
                  <a:pathLst>
                    <a:path w="5473" h="7514" extrusionOk="0">
                      <a:moveTo>
                        <a:pt x="425" y="0"/>
                      </a:moveTo>
                      <a:cubicBezTo>
                        <a:pt x="374" y="0"/>
                        <a:pt x="323" y="12"/>
                        <a:pt x="274" y="36"/>
                      </a:cubicBezTo>
                      <a:cubicBezTo>
                        <a:pt x="62" y="97"/>
                        <a:pt x="1" y="340"/>
                        <a:pt x="62" y="523"/>
                      </a:cubicBezTo>
                      <a:cubicBezTo>
                        <a:pt x="1125" y="3106"/>
                        <a:pt x="2767" y="5447"/>
                        <a:pt x="4773" y="7392"/>
                      </a:cubicBezTo>
                      <a:cubicBezTo>
                        <a:pt x="4864" y="7483"/>
                        <a:pt x="4986" y="7513"/>
                        <a:pt x="5046" y="7513"/>
                      </a:cubicBezTo>
                      <a:cubicBezTo>
                        <a:pt x="5168" y="7513"/>
                        <a:pt x="5259" y="7483"/>
                        <a:pt x="5320" y="7362"/>
                      </a:cubicBezTo>
                      <a:cubicBezTo>
                        <a:pt x="5472" y="7210"/>
                        <a:pt x="5472" y="6966"/>
                        <a:pt x="5320" y="6814"/>
                      </a:cubicBezTo>
                      <a:cubicBezTo>
                        <a:pt x="3375" y="4960"/>
                        <a:pt x="1794" y="2681"/>
                        <a:pt x="761" y="219"/>
                      </a:cubicBezTo>
                      <a:cubicBezTo>
                        <a:pt x="694" y="85"/>
                        <a:pt x="56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4"/>
                <p:cNvSpPr/>
                <p:nvPr/>
              </p:nvSpPr>
              <p:spPr>
                <a:xfrm>
                  <a:off x="2317925" y="675813"/>
                  <a:ext cx="68425" cy="168075"/>
                </a:xfrm>
                <a:custGeom>
                  <a:avLst/>
                  <a:gdLst/>
                  <a:ahLst/>
                  <a:cxnLst/>
                  <a:rect l="l" t="t" r="r" b="b"/>
                  <a:pathLst>
                    <a:path w="2737" h="6723" extrusionOk="0">
                      <a:moveTo>
                        <a:pt x="400" y="0"/>
                      </a:moveTo>
                      <a:cubicBezTo>
                        <a:pt x="379" y="0"/>
                        <a:pt x="357" y="2"/>
                        <a:pt x="335" y="5"/>
                      </a:cubicBezTo>
                      <a:cubicBezTo>
                        <a:pt x="122" y="35"/>
                        <a:pt x="1" y="279"/>
                        <a:pt x="62" y="461"/>
                      </a:cubicBezTo>
                      <a:cubicBezTo>
                        <a:pt x="518" y="2558"/>
                        <a:pt x="1156" y="4564"/>
                        <a:pt x="1946" y="6510"/>
                      </a:cubicBezTo>
                      <a:cubicBezTo>
                        <a:pt x="1977" y="6662"/>
                        <a:pt x="2129" y="6722"/>
                        <a:pt x="2281" y="6722"/>
                      </a:cubicBezTo>
                      <a:cubicBezTo>
                        <a:pt x="2341" y="6722"/>
                        <a:pt x="2372" y="6692"/>
                        <a:pt x="2463" y="6692"/>
                      </a:cubicBezTo>
                      <a:cubicBezTo>
                        <a:pt x="2676" y="6631"/>
                        <a:pt x="2737" y="6388"/>
                        <a:pt x="2676" y="6206"/>
                      </a:cubicBezTo>
                      <a:cubicBezTo>
                        <a:pt x="1855" y="4321"/>
                        <a:pt x="1278" y="2346"/>
                        <a:pt x="822" y="309"/>
                      </a:cubicBezTo>
                      <a:cubicBezTo>
                        <a:pt x="767" y="118"/>
                        <a:pt x="590"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4"/>
                <p:cNvSpPr/>
                <p:nvPr/>
              </p:nvSpPr>
              <p:spPr>
                <a:xfrm>
                  <a:off x="1631750" y="785088"/>
                  <a:ext cx="1513725" cy="1189600"/>
                </a:xfrm>
                <a:custGeom>
                  <a:avLst/>
                  <a:gdLst/>
                  <a:ahLst/>
                  <a:cxnLst/>
                  <a:rect l="l" t="t" r="r" b="b"/>
                  <a:pathLst>
                    <a:path w="60549" h="47584" extrusionOk="0">
                      <a:moveTo>
                        <a:pt x="33055" y="1"/>
                      </a:moveTo>
                      <a:cubicBezTo>
                        <a:pt x="29371" y="1"/>
                        <a:pt x="25648" y="1153"/>
                        <a:pt x="22524" y="3081"/>
                      </a:cubicBezTo>
                      <a:cubicBezTo>
                        <a:pt x="20548" y="4297"/>
                        <a:pt x="16901" y="7914"/>
                        <a:pt x="16901" y="7914"/>
                      </a:cubicBezTo>
                      <a:cubicBezTo>
                        <a:pt x="16901" y="7914"/>
                        <a:pt x="13982" y="7655"/>
                        <a:pt x="12059" y="7655"/>
                      </a:cubicBezTo>
                      <a:cubicBezTo>
                        <a:pt x="11797" y="7655"/>
                        <a:pt x="11553" y="7660"/>
                        <a:pt x="11338" y="7671"/>
                      </a:cubicBezTo>
                      <a:cubicBezTo>
                        <a:pt x="5593" y="8035"/>
                        <a:pt x="2736" y="13537"/>
                        <a:pt x="1612" y="18583"/>
                      </a:cubicBezTo>
                      <a:cubicBezTo>
                        <a:pt x="1" y="26242"/>
                        <a:pt x="1460" y="34814"/>
                        <a:pt x="6870" y="40468"/>
                      </a:cubicBezTo>
                      <a:cubicBezTo>
                        <a:pt x="10235" y="44043"/>
                        <a:pt x="16305" y="46235"/>
                        <a:pt x="21928" y="46235"/>
                      </a:cubicBezTo>
                      <a:cubicBezTo>
                        <a:pt x="25244" y="46235"/>
                        <a:pt x="28404" y="45472"/>
                        <a:pt x="30761" y="43781"/>
                      </a:cubicBezTo>
                      <a:cubicBezTo>
                        <a:pt x="33239" y="46412"/>
                        <a:pt x="37263" y="47583"/>
                        <a:pt x="40938" y="47583"/>
                      </a:cubicBezTo>
                      <a:cubicBezTo>
                        <a:pt x="41636" y="47583"/>
                        <a:pt x="42321" y="47541"/>
                        <a:pt x="42980" y="47459"/>
                      </a:cubicBezTo>
                      <a:cubicBezTo>
                        <a:pt x="48056" y="46911"/>
                        <a:pt x="51309" y="42990"/>
                        <a:pt x="54105" y="39069"/>
                      </a:cubicBezTo>
                      <a:cubicBezTo>
                        <a:pt x="56476" y="35726"/>
                        <a:pt x="57935" y="31774"/>
                        <a:pt x="59029" y="27823"/>
                      </a:cubicBezTo>
                      <a:cubicBezTo>
                        <a:pt x="59880" y="24814"/>
                        <a:pt x="60549" y="21713"/>
                        <a:pt x="60245" y="18644"/>
                      </a:cubicBezTo>
                      <a:cubicBezTo>
                        <a:pt x="59941" y="15513"/>
                        <a:pt x="58603" y="12412"/>
                        <a:pt x="56081" y="10589"/>
                      </a:cubicBezTo>
                      <a:cubicBezTo>
                        <a:pt x="54794" y="9670"/>
                        <a:pt x="53199" y="9175"/>
                        <a:pt x="51633" y="9175"/>
                      </a:cubicBezTo>
                      <a:cubicBezTo>
                        <a:pt x="50092" y="9175"/>
                        <a:pt x="48579" y="9654"/>
                        <a:pt x="47418" y="10680"/>
                      </a:cubicBezTo>
                      <a:cubicBezTo>
                        <a:pt x="46354" y="5725"/>
                        <a:pt x="42038" y="1774"/>
                        <a:pt x="37114" y="497"/>
                      </a:cubicBezTo>
                      <a:cubicBezTo>
                        <a:pt x="35788" y="160"/>
                        <a:pt x="34424" y="1"/>
                        <a:pt x="3305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4"/>
                <p:cNvSpPr/>
                <p:nvPr/>
              </p:nvSpPr>
              <p:spPr>
                <a:xfrm>
                  <a:off x="2158450" y="1025838"/>
                  <a:ext cx="353275" cy="340100"/>
                </a:xfrm>
                <a:custGeom>
                  <a:avLst/>
                  <a:gdLst/>
                  <a:ahLst/>
                  <a:cxnLst/>
                  <a:rect l="l" t="t" r="r" b="b"/>
                  <a:pathLst>
                    <a:path w="14131" h="13604" extrusionOk="0">
                      <a:moveTo>
                        <a:pt x="6002" y="1"/>
                      </a:moveTo>
                      <a:cubicBezTo>
                        <a:pt x="1" y="1"/>
                        <a:pt x="574" y="11476"/>
                        <a:pt x="574" y="11476"/>
                      </a:cubicBezTo>
                      <a:lnTo>
                        <a:pt x="9419" y="13603"/>
                      </a:lnTo>
                      <a:cubicBezTo>
                        <a:pt x="9419" y="13603"/>
                        <a:pt x="14131" y="1567"/>
                        <a:pt x="7049" y="108"/>
                      </a:cubicBezTo>
                      <a:cubicBezTo>
                        <a:pt x="6679" y="35"/>
                        <a:pt x="6331" y="1"/>
                        <a:pt x="60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4"/>
                <p:cNvSpPr/>
                <p:nvPr/>
              </p:nvSpPr>
              <p:spPr>
                <a:xfrm>
                  <a:off x="2211550" y="1105063"/>
                  <a:ext cx="144400" cy="249475"/>
                </a:xfrm>
                <a:custGeom>
                  <a:avLst/>
                  <a:gdLst/>
                  <a:ahLst/>
                  <a:cxnLst/>
                  <a:rect l="l" t="t" r="r" b="b"/>
                  <a:pathLst>
                    <a:path w="5776" h="9979" extrusionOk="0">
                      <a:moveTo>
                        <a:pt x="3909" y="1"/>
                      </a:moveTo>
                      <a:cubicBezTo>
                        <a:pt x="3443" y="1"/>
                        <a:pt x="3008" y="281"/>
                        <a:pt x="2675" y="586"/>
                      </a:cubicBezTo>
                      <a:cubicBezTo>
                        <a:pt x="1855" y="1316"/>
                        <a:pt x="1338" y="2258"/>
                        <a:pt x="1004" y="3322"/>
                      </a:cubicBezTo>
                      <a:lnTo>
                        <a:pt x="3739" y="4811"/>
                      </a:lnTo>
                      <a:lnTo>
                        <a:pt x="578" y="4872"/>
                      </a:lnTo>
                      <a:cubicBezTo>
                        <a:pt x="426" y="5571"/>
                        <a:pt x="365" y="6300"/>
                        <a:pt x="274" y="6969"/>
                      </a:cubicBezTo>
                      <a:cubicBezTo>
                        <a:pt x="244" y="7455"/>
                        <a:pt x="92" y="8063"/>
                        <a:pt x="0" y="8671"/>
                      </a:cubicBezTo>
                      <a:lnTo>
                        <a:pt x="5259" y="9978"/>
                      </a:lnTo>
                      <a:cubicBezTo>
                        <a:pt x="5320" y="8793"/>
                        <a:pt x="5441" y="7668"/>
                        <a:pt x="5593" y="6483"/>
                      </a:cubicBezTo>
                      <a:cubicBezTo>
                        <a:pt x="5654" y="5449"/>
                        <a:pt x="5776" y="4416"/>
                        <a:pt x="5715" y="3413"/>
                      </a:cubicBezTo>
                      <a:cubicBezTo>
                        <a:pt x="5654" y="2592"/>
                        <a:pt x="5502" y="1771"/>
                        <a:pt x="5137" y="1012"/>
                      </a:cubicBezTo>
                      <a:cubicBezTo>
                        <a:pt x="4894" y="556"/>
                        <a:pt x="4529" y="100"/>
                        <a:pt x="4043" y="9"/>
                      </a:cubicBezTo>
                      <a:cubicBezTo>
                        <a:pt x="3998" y="3"/>
                        <a:pt x="3954" y="1"/>
                        <a:pt x="3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4"/>
                <p:cNvSpPr/>
                <p:nvPr/>
              </p:nvSpPr>
              <p:spPr>
                <a:xfrm>
                  <a:off x="2161400" y="1303663"/>
                  <a:ext cx="243175" cy="72900"/>
                </a:xfrm>
                <a:custGeom>
                  <a:avLst/>
                  <a:gdLst/>
                  <a:ahLst/>
                  <a:cxnLst/>
                  <a:rect l="l" t="t" r="r" b="b"/>
                  <a:pathLst>
                    <a:path w="9727" h="2916" extrusionOk="0">
                      <a:moveTo>
                        <a:pt x="418" y="1"/>
                      </a:moveTo>
                      <a:cubicBezTo>
                        <a:pt x="255" y="1"/>
                        <a:pt x="116" y="127"/>
                        <a:pt x="92" y="271"/>
                      </a:cubicBezTo>
                      <a:cubicBezTo>
                        <a:pt x="0" y="484"/>
                        <a:pt x="152" y="697"/>
                        <a:pt x="335" y="727"/>
                      </a:cubicBezTo>
                      <a:lnTo>
                        <a:pt x="9210" y="2916"/>
                      </a:lnTo>
                      <a:lnTo>
                        <a:pt x="9271" y="2916"/>
                      </a:lnTo>
                      <a:cubicBezTo>
                        <a:pt x="9453" y="2916"/>
                        <a:pt x="9605" y="2794"/>
                        <a:pt x="9666" y="2642"/>
                      </a:cubicBezTo>
                      <a:cubicBezTo>
                        <a:pt x="9727" y="2460"/>
                        <a:pt x="9575" y="2217"/>
                        <a:pt x="9393" y="2186"/>
                      </a:cubicBezTo>
                      <a:lnTo>
                        <a:pt x="548" y="28"/>
                      </a:lnTo>
                      <a:cubicBezTo>
                        <a:pt x="504" y="9"/>
                        <a:pt x="460" y="1"/>
                        <a:pt x="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4"/>
                <p:cNvSpPr/>
                <p:nvPr/>
              </p:nvSpPr>
              <p:spPr>
                <a:xfrm>
                  <a:off x="2449400" y="1052063"/>
                  <a:ext cx="361200" cy="321475"/>
                </a:xfrm>
                <a:custGeom>
                  <a:avLst/>
                  <a:gdLst/>
                  <a:ahLst/>
                  <a:cxnLst/>
                  <a:rect l="l" t="t" r="r" b="b"/>
                  <a:pathLst>
                    <a:path w="14448" h="12859" extrusionOk="0">
                      <a:moveTo>
                        <a:pt x="7313" y="0"/>
                      </a:moveTo>
                      <a:cubicBezTo>
                        <a:pt x="7287" y="0"/>
                        <a:pt x="7261" y="1"/>
                        <a:pt x="7235" y="1"/>
                      </a:cubicBezTo>
                      <a:cubicBezTo>
                        <a:pt x="0" y="122"/>
                        <a:pt x="2432" y="12858"/>
                        <a:pt x="2432" y="12858"/>
                      </a:cubicBezTo>
                      <a:lnTo>
                        <a:pt x="11520" y="12372"/>
                      </a:lnTo>
                      <a:cubicBezTo>
                        <a:pt x="11520" y="12372"/>
                        <a:pt x="14447" y="0"/>
                        <a:pt x="73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4"/>
                <p:cNvSpPr/>
                <p:nvPr/>
              </p:nvSpPr>
              <p:spPr>
                <a:xfrm>
                  <a:off x="2562625" y="1131113"/>
                  <a:ext cx="141350" cy="240125"/>
                </a:xfrm>
                <a:custGeom>
                  <a:avLst/>
                  <a:gdLst/>
                  <a:ahLst/>
                  <a:cxnLst/>
                  <a:rect l="l" t="t" r="r" b="b"/>
                  <a:pathLst>
                    <a:path w="5654" h="9605" extrusionOk="0">
                      <a:moveTo>
                        <a:pt x="2979" y="0"/>
                      </a:moveTo>
                      <a:cubicBezTo>
                        <a:pt x="2493" y="0"/>
                        <a:pt x="2037" y="395"/>
                        <a:pt x="1733" y="790"/>
                      </a:cubicBezTo>
                      <a:cubicBezTo>
                        <a:pt x="1247" y="1489"/>
                        <a:pt x="943" y="2280"/>
                        <a:pt x="760" y="3070"/>
                      </a:cubicBezTo>
                      <a:cubicBezTo>
                        <a:pt x="608" y="3678"/>
                        <a:pt x="517" y="4286"/>
                        <a:pt x="456" y="4894"/>
                      </a:cubicBezTo>
                      <a:lnTo>
                        <a:pt x="3222" y="5866"/>
                      </a:lnTo>
                      <a:lnTo>
                        <a:pt x="274" y="6474"/>
                      </a:lnTo>
                      <a:cubicBezTo>
                        <a:pt x="183" y="7477"/>
                        <a:pt x="91" y="8541"/>
                        <a:pt x="0" y="9605"/>
                      </a:cubicBezTo>
                      <a:lnTo>
                        <a:pt x="5380" y="9301"/>
                      </a:lnTo>
                      <a:cubicBezTo>
                        <a:pt x="5411" y="8663"/>
                        <a:pt x="5411" y="8055"/>
                        <a:pt x="5411" y="7568"/>
                      </a:cubicBezTo>
                      <a:cubicBezTo>
                        <a:pt x="5563" y="5198"/>
                        <a:pt x="5654" y="2675"/>
                        <a:pt x="4225" y="790"/>
                      </a:cubicBezTo>
                      <a:cubicBezTo>
                        <a:pt x="3952" y="395"/>
                        <a:pt x="3465" y="0"/>
                        <a:pt x="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4"/>
                <p:cNvSpPr/>
                <p:nvPr/>
              </p:nvSpPr>
              <p:spPr>
                <a:xfrm>
                  <a:off x="2500300" y="1351388"/>
                  <a:ext cx="246250" cy="31250"/>
                </a:xfrm>
                <a:custGeom>
                  <a:avLst/>
                  <a:gdLst/>
                  <a:ahLst/>
                  <a:cxnLst/>
                  <a:rect l="l" t="t" r="r" b="b"/>
                  <a:pathLst>
                    <a:path w="9850" h="1250" extrusionOk="0">
                      <a:moveTo>
                        <a:pt x="9465" y="0"/>
                      </a:moveTo>
                      <a:cubicBezTo>
                        <a:pt x="9451" y="0"/>
                        <a:pt x="9437" y="1"/>
                        <a:pt x="9424" y="4"/>
                      </a:cubicBezTo>
                      <a:lnTo>
                        <a:pt x="366" y="490"/>
                      </a:lnTo>
                      <a:cubicBezTo>
                        <a:pt x="153" y="551"/>
                        <a:pt x="1" y="703"/>
                        <a:pt x="1" y="916"/>
                      </a:cubicBezTo>
                      <a:cubicBezTo>
                        <a:pt x="1" y="1098"/>
                        <a:pt x="214" y="1250"/>
                        <a:pt x="396" y="1250"/>
                      </a:cubicBezTo>
                      <a:lnTo>
                        <a:pt x="9515" y="764"/>
                      </a:lnTo>
                      <a:cubicBezTo>
                        <a:pt x="9697" y="733"/>
                        <a:pt x="9849" y="581"/>
                        <a:pt x="9849" y="338"/>
                      </a:cubicBezTo>
                      <a:cubicBezTo>
                        <a:pt x="9821" y="169"/>
                        <a:pt x="9636" y="0"/>
                        <a:pt x="9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4"/>
                <p:cNvSpPr/>
                <p:nvPr/>
              </p:nvSpPr>
              <p:spPr>
                <a:xfrm>
                  <a:off x="2265500" y="1509938"/>
                  <a:ext cx="364025" cy="137150"/>
                </a:xfrm>
                <a:custGeom>
                  <a:avLst/>
                  <a:gdLst/>
                  <a:ahLst/>
                  <a:cxnLst/>
                  <a:rect l="l" t="t" r="r" b="b"/>
                  <a:pathLst>
                    <a:path w="14561" h="5486" extrusionOk="0">
                      <a:moveTo>
                        <a:pt x="459" y="1"/>
                      </a:moveTo>
                      <a:cubicBezTo>
                        <a:pt x="429" y="1"/>
                        <a:pt x="397" y="5"/>
                        <a:pt x="365" y="14"/>
                      </a:cubicBezTo>
                      <a:cubicBezTo>
                        <a:pt x="153" y="14"/>
                        <a:pt x="1" y="227"/>
                        <a:pt x="61" y="440"/>
                      </a:cubicBezTo>
                      <a:cubicBezTo>
                        <a:pt x="487" y="3115"/>
                        <a:pt x="3010" y="5060"/>
                        <a:pt x="6566" y="5425"/>
                      </a:cubicBezTo>
                      <a:cubicBezTo>
                        <a:pt x="6900" y="5486"/>
                        <a:pt x="7235" y="5486"/>
                        <a:pt x="7569" y="5486"/>
                      </a:cubicBezTo>
                      <a:cubicBezTo>
                        <a:pt x="10396" y="5486"/>
                        <a:pt x="13466" y="4331"/>
                        <a:pt x="14499" y="1625"/>
                      </a:cubicBezTo>
                      <a:cubicBezTo>
                        <a:pt x="14560" y="1443"/>
                        <a:pt x="14439" y="1230"/>
                        <a:pt x="14256" y="1139"/>
                      </a:cubicBezTo>
                      <a:cubicBezTo>
                        <a:pt x="14224" y="1128"/>
                        <a:pt x="14190" y="1123"/>
                        <a:pt x="14155" y="1123"/>
                      </a:cubicBezTo>
                      <a:cubicBezTo>
                        <a:pt x="13993" y="1123"/>
                        <a:pt x="13820" y="1232"/>
                        <a:pt x="13770" y="1382"/>
                      </a:cubicBezTo>
                      <a:cubicBezTo>
                        <a:pt x="12855" y="3750"/>
                        <a:pt x="10082" y="4712"/>
                        <a:pt x="7560" y="4712"/>
                      </a:cubicBezTo>
                      <a:cubicBezTo>
                        <a:pt x="7233" y="4712"/>
                        <a:pt x="6910" y="4696"/>
                        <a:pt x="6596" y="4665"/>
                      </a:cubicBezTo>
                      <a:cubicBezTo>
                        <a:pt x="4195" y="4452"/>
                        <a:pt x="1247" y="3145"/>
                        <a:pt x="760" y="318"/>
                      </a:cubicBezTo>
                      <a:cubicBezTo>
                        <a:pt x="760" y="138"/>
                        <a:pt x="629"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4"/>
                <p:cNvSpPr/>
                <p:nvPr/>
              </p:nvSpPr>
              <p:spPr>
                <a:xfrm>
                  <a:off x="2207000" y="1462013"/>
                  <a:ext cx="128425" cy="59700"/>
                </a:xfrm>
                <a:custGeom>
                  <a:avLst/>
                  <a:gdLst/>
                  <a:ahLst/>
                  <a:cxnLst/>
                  <a:rect l="l" t="t" r="r" b="b"/>
                  <a:pathLst>
                    <a:path w="5137" h="2388" extrusionOk="0">
                      <a:moveTo>
                        <a:pt x="405" y="1"/>
                      </a:moveTo>
                      <a:cubicBezTo>
                        <a:pt x="371" y="1"/>
                        <a:pt x="336" y="6"/>
                        <a:pt x="304" y="16"/>
                      </a:cubicBezTo>
                      <a:cubicBezTo>
                        <a:pt x="122" y="108"/>
                        <a:pt x="0" y="320"/>
                        <a:pt x="61" y="533"/>
                      </a:cubicBezTo>
                      <a:cubicBezTo>
                        <a:pt x="365" y="1506"/>
                        <a:pt x="1338" y="2266"/>
                        <a:pt x="2341" y="2387"/>
                      </a:cubicBezTo>
                      <a:lnTo>
                        <a:pt x="2614" y="2387"/>
                      </a:lnTo>
                      <a:cubicBezTo>
                        <a:pt x="3587" y="2387"/>
                        <a:pt x="4529" y="1840"/>
                        <a:pt x="5015" y="989"/>
                      </a:cubicBezTo>
                      <a:cubicBezTo>
                        <a:pt x="5137" y="776"/>
                        <a:pt x="5046" y="564"/>
                        <a:pt x="4863" y="442"/>
                      </a:cubicBezTo>
                      <a:cubicBezTo>
                        <a:pt x="4806" y="404"/>
                        <a:pt x="4743" y="387"/>
                        <a:pt x="4679" y="387"/>
                      </a:cubicBezTo>
                      <a:cubicBezTo>
                        <a:pt x="4540" y="387"/>
                        <a:pt x="4400" y="469"/>
                        <a:pt x="4316" y="594"/>
                      </a:cubicBezTo>
                      <a:cubicBezTo>
                        <a:pt x="3975" y="1192"/>
                        <a:pt x="3287" y="1603"/>
                        <a:pt x="2577" y="1603"/>
                      </a:cubicBezTo>
                      <a:cubicBezTo>
                        <a:pt x="2528" y="1603"/>
                        <a:pt x="2480" y="1601"/>
                        <a:pt x="2432" y="1597"/>
                      </a:cubicBezTo>
                      <a:cubicBezTo>
                        <a:pt x="1702" y="1506"/>
                        <a:pt x="1034" y="989"/>
                        <a:pt x="790" y="260"/>
                      </a:cubicBezTo>
                      <a:cubicBezTo>
                        <a:pt x="740" y="110"/>
                        <a:pt x="567"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4"/>
                <p:cNvSpPr/>
                <p:nvPr/>
              </p:nvSpPr>
              <p:spPr>
                <a:xfrm>
                  <a:off x="2577825" y="1491188"/>
                  <a:ext cx="117800" cy="66225"/>
                </a:xfrm>
                <a:custGeom>
                  <a:avLst/>
                  <a:gdLst/>
                  <a:ahLst/>
                  <a:cxnLst/>
                  <a:rect l="l" t="t" r="r" b="b"/>
                  <a:pathLst>
                    <a:path w="4712" h="2649" extrusionOk="0">
                      <a:moveTo>
                        <a:pt x="412" y="1"/>
                      </a:moveTo>
                      <a:cubicBezTo>
                        <a:pt x="396" y="1"/>
                        <a:pt x="381" y="2"/>
                        <a:pt x="365" y="5"/>
                      </a:cubicBezTo>
                      <a:cubicBezTo>
                        <a:pt x="152" y="35"/>
                        <a:pt x="0" y="217"/>
                        <a:pt x="31" y="430"/>
                      </a:cubicBezTo>
                      <a:cubicBezTo>
                        <a:pt x="152" y="1433"/>
                        <a:pt x="912" y="2315"/>
                        <a:pt x="1885" y="2588"/>
                      </a:cubicBezTo>
                      <a:cubicBezTo>
                        <a:pt x="2067" y="2619"/>
                        <a:pt x="2280" y="2649"/>
                        <a:pt x="2493" y="2649"/>
                      </a:cubicBezTo>
                      <a:cubicBezTo>
                        <a:pt x="3283" y="2649"/>
                        <a:pt x="4104" y="2284"/>
                        <a:pt x="4590" y="1676"/>
                      </a:cubicBezTo>
                      <a:cubicBezTo>
                        <a:pt x="4712" y="1524"/>
                        <a:pt x="4651" y="1251"/>
                        <a:pt x="4499" y="1129"/>
                      </a:cubicBezTo>
                      <a:cubicBezTo>
                        <a:pt x="4442" y="1095"/>
                        <a:pt x="4372" y="1078"/>
                        <a:pt x="4301" y="1078"/>
                      </a:cubicBezTo>
                      <a:cubicBezTo>
                        <a:pt x="4182" y="1078"/>
                        <a:pt x="4058" y="1125"/>
                        <a:pt x="3982" y="1220"/>
                      </a:cubicBezTo>
                      <a:cubicBezTo>
                        <a:pt x="3641" y="1634"/>
                        <a:pt x="3066" y="1912"/>
                        <a:pt x="2491" y="1912"/>
                      </a:cubicBezTo>
                      <a:cubicBezTo>
                        <a:pt x="2348" y="1912"/>
                        <a:pt x="2206" y="1895"/>
                        <a:pt x="2067" y="1859"/>
                      </a:cubicBezTo>
                      <a:cubicBezTo>
                        <a:pt x="1429" y="1676"/>
                        <a:pt x="851" y="1038"/>
                        <a:pt x="791" y="339"/>
                      </a:cubicBezTo>
                      <a:cubicBezTo>
                        <a:pt x="763" y="144"/>
                        <a:pt x="583"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4"/>
                <p:cNvSpPr/>
                <p:nvPr/>
              </p:nvSpPr>
              <p:spPr>
                <a:xfrm>
                  <a:off x="2241950" y="1702688"/>
                  <a:ext cx="544875" cy="521150"/>
                </a:xfrm>
                <a:custGeom>
                  <a:avLst/>
                  <a:gdLst/>
                  <a:ahLst/>
                  <a:cxnLst/>
                  <a:rect l="l" t="t" r="r" b="b"/>
                  <a:pathLst>
                    <a:path w="21795" h="20846" extrusionOk="0">
                      <a:moveTo>
                        <a:pt x="9408" y="0"/>
                      </a:moveTo>
                      <a:cubicBezTo>
                        <a:pt x="6169" y="0"/>
                        <a:pt x="3082" y="1088"/>
                        <a:pt x="821" y="2821"/>
                      </a:cubicBezTo>
                      <a:cubicBezTo>
                        <a:pt x="92" y="3399"/>
                        <a:pt x="0" y="4523"/>
                        <a:pt x="699" y="5192"/>
                      </a:cubicBezTo>
                      <a:cubicBezTo>
                        <a:pt x="966" y="5459"/>
                        <a:pt x="1329" y="5588"/>
                        <a:pt x="1702" y="5588"/>
                      </a:cubicBezTo>
                      <a:cubicBezTo>
                        <a:pt x="2052" y="5588"/>
                        <a:pt x="2411" y="5474"/>
                        <a:pt x="2706" y="5253"/>
                      </a:cubicBezTo>
                      <a:cubicBezTo>
                        <a:pt x="4466" y="3899"/>
                        <a:pt x="6849" y="3053"/>
                        <a:pt x="9355" y="3053"/>
                      </a:cubicBezTo>
                      <a:cubicBezTo>
                        <a:pt x="11349" y="3053"/>
                        <a:pt x="13421" y="3588"/>
                        <a:pt x="15320" y="4827"/>
                      </a:cubicBezTo>
                      <a:cubicBezTo>
                        <a:pt x="16779" y="5800"/>
                        <a:pt x="17721" y="7259"/>
                        <a:pt x="18055" y="9174"/>
                      </a:cubicBezTo>
                      <a:cubicBezTo>
                        <a:pt x="18602" y="12244"/>
                        <a:pt x="17569" y="16195"/>
                        <a:pt x="15502" y="19022"/>
                      </a:cubicBezTo>
                      <a:lnTo>
                        <a:pt x="18025" y="20846"/>
                      </a:lnTo>
                      <a:cubicBezTo>
                        <a:pt x="20609" y="17290"/>
                        <a:pt x="21794" y="12517"/>
                        <a:pt x="21125" y="8627"/>
                      </a:cubicBezTo>
                      <a:cubicBezTo>
                        <a:pt x="20639" y="5891"/>
                        <a:pt x="19210" y="3703"/>
                        <a:pt x="17022" y="2244"/>
                      </a:cubicBezTo>
                      <a:cubicBezTo>
                        <a:pt x="14610" y="676"/>
                        <a:pt x="11962" y="0"/>
                        <a:pt x="940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4"/>
                <p:cNvSpPr/>
                <p:nvPr/>
              </p:nvSpPr>
              <p:spPr>
                <a:xfrm>
                  <a:off x="2912175" y="1910738"/>
                  <a:ext cx="152750" cy="222375"/>
                </a:xfrm>
                <a:custGeom>
                  <a:avLst/>
                  <a:gdLst/>
                  <a:ahLst/>
                  <a:cxnLst/>
                  <a:rect l="l" t="t" r="r" b="b"/>
                  <a:pathLst>
                    <a:path w="6110" h="8895" extrusionOk="0">
                      <a:moveTo>
                        <a:pt x="5776" y="1"/>
                      </a:moveTo>
                      <a:cubicBezTo>
                        <a:pt x="3830" y="274"/>
                        <a:pt x="1885" y="548"/>
                        <a:pt x="0" y="882"/>
                      </a:cubicBezTo>
                      <a:cubicBezTo>
                        <a:pt x="608" y="3466"/>
                        <a:pt x="821" y="6171"/>
                        <a:pt x="1003" y="8816"/>
                      </a:cubicBezTo>
                      <a:cubicBezTo>
                        <a:pt x="1003" y="8873"/>
                        <a:pt x="1244" y="8895"/>
                        <a:pt x="1602" y="8895"/>
                      </a:cubicBezTo>
                      <a:cubicBezTo>
                        <a:pt x="2578" y="8895"/>
                        <a:pt x="4428" y="8730"/>
                        <a:pt x="4651" y="8664"/>
                      </a:cubicBezTo>
                      <a:cubicBezTo>
                        <a:pt x="5472" y="8512"/>
                        <a:pt x="5715" y="8147"/>
                        <a:pt x="5836" y="7357"/>
                      </a:cubicBezTo>
                      <a:cubicBezTo>
                        <a:pt x="6110" y="4955"/>
                        <a:pt x="5958" y="2402"/>
                        <a:pt x="577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4"/>
                <p:cNvSpPr/>
                <p:nvPr/>
              </p:nvSpPr>
              <p:spPr>
                <a:xfrm>
                  <a:off x="2887100" y="2089463"/>
                  <a:ext cx="588925" cy="182250"/>
                </a:xfrm>
                <a:custGeom>
                  <a:avLst/>
                  <a:gdLst/>
                  <a:ahLst/>
                  <a:cxnLst/>
                  <a:rect l="l" t="t" r="r" b="b"/>
                  <a:pathLst>
                    <a:path w="23557" h="7290" extrusionOk="0">
                      <a:moveTo>
                        <a:pt x="8319" y="1"/>
                      </a:moveTo>
                      <a:cubicBezTo>
                        <a:pt x="7163" y="1"/>
                        <a:pt x="6006" y="44"/>
                        <a:pt x="4864" y="116"/>
                      </a:cubicBezTo>
                      <a:cubicBezTo>
                        <a:pt x="2402" y="299"/>
                        <a:pt x="1003" y="603"/>
                        <a:pt x="487" y="3217"/>
                      </a:cubicBezTo>
                      <a:cubicBezTo>
                        <a:pt x="335" y="4189"/>
                        <a:pt x="0" y="6013"/>
                        <a:pt x="395" y="7290"/>
                      </a:cubicBezTo>
                      <a:lnTo>
                        <a:pt x="23557" y="5831"/>
                      </a:lnTo>
                      <a:cubicBezTo>
                        <a:pt x="22341" y="3460"/>
                        <a:pt x="19909" y="2062"/>
                        <a:pt x="17295" y="1180"/>
                      </a:cubicBezTo>
                      <a:cubicBezTo>
                        <a:pt x="16536" y="907"/>
                        <a:pt x="15745" y="724"/>
                        <a:pt x="14985" y="572"/>
                      </a:cubicBezTo>
                      <a:cubicBezTo>
                        <a:pt x="14469" y="451"/>
                        <a:pt x="14013" y="390"/>
                        <a:pt x="13557" y="360"/>
                      </a:cubicBezTo>
                      <a:cubicBezTo>
                        <a:pt x="11848" y="102"/>
                        <a:pt x="10084" y="1"/>
                        <a:pt x="831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4"/>
                <p:cNvSpPr/>
                <p:nvPr/>
              </p:nvSpPr>
              <p:spPr>
                <a:xfrm>
                  <a:off x="3198650" y="2108888"/>
                  <a:ext cx="317650" cy="143075"/>
                </a:xfrm>
                <a:custGeom>
                  <a:avLst/>
                  <a:gdLst/>
                  <a:ahLst/>
                  <a:cxnLst/>
                  <a:rect l="l" t="t" r="r" b="b"/>
                  <a:pathLst>
                    <a:path w="12706" h="5723" extrusionOk="0">
                      <a:moveTo>
                        <a:pt x="6979" y="0"/>
                      </a:moveTo>
                      <a:cubicBezTo>
                        <a:pt x="6260" y="0"/>
                        <a:pt x="5529" y="136"/>
                        <a:pt x="4833" y="373"/>
                      </a:cubicBezTo>
                      <a:cubicBezTo>
                        <a:pt x="3982" y="677"/>
                        <a:pt x="3222" y="1133"/>
                        <a:pt x="2584" y="1710"/>
                      </a:cubicBezTo>
                      <a:cubicBezTo>
                        <a:pt x="1399" y="2804"/>
                        <a:pt x="578" y="4203"/>
                        <a:pt x="1" y="5722"/>
                      </a:cubicBezTo>
                      <a:lnTo>
                        <a:pt x="12706" y="4902"/>
                      </a:lnTo>
                      <a:cubicBezTo>
                        <a:pt x="12098" y="3139"/>
                        <a:pt x="10183" y="981"/>
                        <a:pt x="9150" y="494"/>
                      </a:cubicBezTo>
                      <a:cubicBezTo>
                        <a:pt x="8479" y="151"/>
                        <a:pt x="7736" y="0"/>
                        <a:pt x="6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4"/>
                <p:cNvSpPr/>
                <p:nvPr/>
              </p:nvSpPr>
              <p:spPr>
                <a:xfrm>
                  <a:off x="2887100" y="2162263"/>
                  <a:ext cx="145150" cy="109450"/>
                </a:xfrm>
                <a:custGeom>
                  <a:avLst/>
                  <a:gdLst/>
                  <a:ahLst/>
                  <a:cxnLst/>
                  <a:rect l="l" t="t" r="r" b="b"/>
                  <a:pathLst>
                    <a:path w="5806" h="4378" extrusionOk="0">
                      <a:moveTo>
                        <a:pt x="578" y="1"/>
                      </a:moveTo>
                      <a:cubicBezTo>
                        <a:pt x="578" y="92"/>
                        <a:pt x="547" y="214"/>
                        <a:pt x="547" y="274"/>
                      </a:cubicBezTo>
                      <a:cubicBezTo>
                        <a:pt x="335" y="1308"/>
                        <a:pt x="0" y="3101"/>
                        <a:pt x="395" y="4378"/>
                      </a:cubicBezTo>
                      <a:lnTo>
                        <a:pt x="5806" y="4043"/>
                      </a:lnTo>
                      <a:cubicBezTo>
                        <a:pt x="5775" y="3922"/>
                        <a:pt x="5745" y="3831"/>
                        <a:pt x="5654" y="3709"/>
                      </a:cubicBezTo>
                      <a:cubicBezTo>
                        <a:pt x="4985" y="2402"/>
                        <a:pt x="2523" y="31"/>
                        <a:pt x="57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4"/>
                <p:cNvSpPr/>
                <p:nvPr/>
              </p:nvSpPr>
              <p:spPr>
                <a:xfrm>
                  <a:off x="3064900" y="2167588"/>
                  <a:ext cx="436975" cy="53225"/>
                </a:xfrm>
                <a:custGeom>
                  <a:avLst/>
                  <a:gdLst/>
                  <a:ahLst/>
                  <a:cxnLst/>
                  <a:rect l="l" t="t" r="r" b="b"/>
                  <a:pathLst>
                    <a:path w="17479" h="2129" extrusionOk="0">
                      <a:moveTo>
                        <a:pt x="17053" y="1"/>
                      </a:moveTo>
                      <a:lnTo>
                        <a:pt x="1" y="1368"/>
                      </a:lnTo>
                      <a:lnTo>
                        <a:pt x="62" y="2128"/>
                      </a:lnTo>
                      <a:lnTo>
                        <a:pt x="17144" y="760"/>
                      </a:lnTo>
                      <a:cubicBezTo>
                        <a:pt x="17326" y="730"/>
                        <a:pt x="17478" y="578"/>
                        <a:pt x="17478" y="335"/>
                      </a:cubicBezTo>
                      <a:cubicBezTo>
                        <a:pt x="17448" y="153"/>
                        <a:pt x="17235" y="1"/>
                        <a:pt x="1705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4"/>
                <p:cNvSpPr/>
                <p:nvPr/>
              </p:nvSpPr>
              <p:spPr>
                <a:xfrm>
                  <a:off x="3109750" y="2072613"/>
                  <a:ext cx="135275" cy="99150"/>
                </a:xfrm>
                <a:custGeom>
                  <a:avLst/>
                  <a:gdLst/>
                  <a:ahLst/>
                  <a:cxnLst/>
                  <a:rect l="l" t="t" r="r" b="b"/>
                  <a:pathLst>
                    <a:path w="5411" h="3966" extrusionOk="0">
                      <a:moveTo>
                        <a:pt x="1733" y="0"/>
                      </a:moveTo>
                      <a:cubicBezTo>
                        <a:pt x="1307" y="1094"/>
                        <a:pt x="699" y="2158"/>
                        <a:pt x="0" y="3100"/>
                      </a:cubicBezTo>
                      <a:cubicBezTo>
                        <a:pt x="851" y="3404"/>
                        <a:pt x="1763" y="3708"/>
                        <a:pt x="2675" y="3952"/>
                      </a:cubicBezTo>
                      <a:cubicBezTo>
                        <a:pt x="2736" y="3952"/>
                        <a:pt x="2783" y="3965"/>
                        <a:pt x="2835" y="3965"/>
                      </a:cubicBezTo>
                      <a:cubicBezTo>
                        <a:pt x="2861" y="3965"/>
                        <a:pt x="2888" y="3962"/>
                        <a:pt x="2918" y="3952"/>
                      </a:cubicBezTo>
                      <a:cubicBezTo>
                        <a:pt x="2979" y="3952"/>
                        <a:pt x="3040" y="3860"/>
                        <a:pt x="3070" y="3830"/>
                      </a:cubicBezTo>
                      <a:cubicBezTo>
                        <a:pt x="3557" y="3222"/>
                        <a:pt x="4012" y="2584"/>
                        <a:pt x="4499" y="1945"/>
                      </a:cubicBezTo>
                      <a:cubicBezTo>
                        <a:pt x="4651" y="1733"/>
                        <a:pt x="5411" y="1125"/>
                        <a:pt x="5350" y="882"/>
                      </a:cubicBezTo>
                      <a:cubicBezTo>
                        <a:pt x="5259" y="638"/>
                        <a:pt x="1672" y="182"/>
                        <a:pt x="173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4"/>
                <p:cNvSpPr/>
                <p:nvPr/>
              </p:nvSpPr>
              <p:spPr>
                <a:xfrm>
                  <a:off x="3145450" y="2071563"/>
                  <a:ext cx="61575" cy="76300"/>
                </a:xfrm>
                <a:custGeom>
                  <a:avLst/>
                  <a:gdLst/>
                  <a:ahLst/>
                  <a:cxnLst/>
                  <a:rect l="l" t="t" r="r" b="b"/>
                  <a:pathLst>
                    <a:path w="2463" h="3052" extrusionOk="0">
                      <a:moveTo>
                        <a:pt x="2069" y="0"/>
                      </a:moveTo>
                      <a:cubicBezTo>
                        <a:pt x="1929" y="0"/>
                        <a:pt x="1787" y="68"/>
                        <a:pt x="1703" y="194"/>
                      </a:cubicBezTo>
                      <a:cubicBezTo>
                        <a:pt x="1247" y="984"/>
                        <a:pt x="730" y="1744"/>
                        <a:pt x="153" y="2443"/>
                      </a:cubicBezTo>
                      <a:cubicBezTo>
                        <a:pt x="1" y="2595"/>
                        <a:pt x="31" y="2808"/>
                        <a:pt x="183" y="2960"/>
                      </a:cubicBezTo>
                      <a:cubicBezTo>
                        <a:pt x="244" y="2990"/>
                        <a:pt x="335" y="3051"/>
                        <a:pt x="426" y="3051"/>
                      </a:cubicBezTo>
                      <a:cubicBezTo>
                        <a:pt x="548" y="3051"/>
                        <a:pt x="639" y="2960"/>
                        <a:pt x="761" y="2930"/>
                      </a:cubicBezTo>
                      <a:cubicBezTo>
                        <a:pt x="1369" y="2170"/>
                        <a:pt x="1916" y="1410"/>
                        <a:pt x="2402" y="559"/>
                      </a:cubicBezTo>
                      <a:cubicBezTo>
                        <a:pt x="2463" y="376"/>
                        <a:pt x="2432" y="164"/>
                        <a:pt x="2250" y="42"/>
                      </a:cubicBezTo>
                      <a:cubicBezTo>
                        <a:pt x="2194" y="14"/>
                        <a:pt x="2131" y="0"/>
                        <a:pt x="206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4"/>
                <p:cNvSpPr/>
                <p:nvPr/>
              </p:nvSpPr>
              <p:spPr>
                <a:xfrm>
                  <a:off x="3009425" y="1904338"/>
                  <a:ext cx="26625" cy="157650"/>
                </a:xfrm>
                <a:custGeom>
                  <a:avLst/>
                  <a:gdLst/>
                  <a:ahLst/>
                  <a:cxnLst/>
                  <a:rect l="l" t="t" r="r" b="b"/>
                  <a:pathLst>
                    <a:path w="1065" h="6306" extrusionOk="0">
                      <a:moveTo>
                        <a:pt x="487" y="0"/>
                      </a:moveTo>
                      <a:cubicBezTo>
                        <a:pt x="458" y="0"/>
                        <a:pt x="428" y="5"/>
                        <a:pt x="396" y="14"/>
                      </a:cubicBezTo>
                      <a:cubicBezTo>
                        <a:pt x="153" y="44"/>
                        <a:pt x="1" y="226"/>
                        <a:pt x="62" y="409"/>
                      </a:cubicBezTo>
                      <a:cubicBezTo>
                        <a:pt x="275" y="2233"/>
                        <a:pt x="305" y="4056"/>
                        <a:pt x="153" y="5880"/>
                      </a:cubicBezTo>
                      <a:cubicBezTo>
                        <a:pt x="153" y="6123"/>
                        <a:pt x="305" y="6306"/>
                        <a:pt x="548" y="6306"/>
                      </a:cubicBezTo>
                      <a:cubicBezTo>
                        <a:pt x="730" y="6306"/>
                        <a:pt x="882" y="6154"/>
                        <a:pt x="913" y="5971"/>
                      </a:cubicBezTo>
                      <a:cubicBezTo>
                        <a:pt x="1065" y="4087"/>
                        <a:pt x="1034" y="2202"/>
                        <a:pt x="822" y="348"/>
                      </a:cubicBezTo>
                      <a:cubicBezTo>
                        <a:pt x="770" y="141"/>
                        <a:pt x="652" y="0"/>
                        <a:pt x="48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4"/>
                <p:cNvSpPr/>
                <p:nvPr/>
              </p:nvSpPr>
              <p:spPr>
                <a:xfrm>
                  <a:off x="2944850" y="1917588"/>
                  <a:ext cx="37250" cy="148950"/>
                </a:xfrm>
                <a:custGeom>
                  <a:avLst/>
                  <a:gdLst/>
                  <a:ahLst/>
                  <a:cxnLst/>
                  <a:rect l="l" t="t" r="r" b="b"/>
                  <a:pathLst>
                    <a:path w="1490" h="5958" extrusionOk="0">
                      <a:moveTo>
                        <a:pt x="396" y="0"/>
                      </a:moveTo>
                      <a:cubicBezTo>
                        <a:pt x="213" y="31"/>
                        <a:pt x="0" y="244"/>
                        <a:pt x="61" y="426"/>
                      </a:cubicBezTo>
                      <a:cubicBezTo>
                        <a:pt x="213" y="2159"/>
                        <a:pt x="426" y="3952"/>
                        <a:pt x="699" y="5654"/>
                      </a:cubicBezTo>
                      <a:cubicBezTo>
                        <a:pt x="730" y="5806"/>
                        <a:pt x="882" y="5958"/>
                        <a:pt x="1064" y="5958"/>
                      </a:cubicBezTo>
                      <a:cubicBezTo>
                        <a:pt x="1125" y="5958"/>
                        <a:pt x="1125" y="5958"/>
                        <a:pt x="1155" y="5928"/>
                      </a:cubicBezTo>
                      <a:cubicBezTo>
                        <a:pt x="1338" y="5928"/>
                        <a:pt x="1490" y="5715"/>
                        <a:pt x="1459" y="5502"/>
                      </a:cubicBezTo>
                      <a:cubicBezTo>
                        <a:pt x="1186" y="3800"/>
                        <a:pt x="973" y="2037"/>
                        <a:pt x="821" y="335"/>
                      </a:cubicBezTo>
                      <a:cubicBezTo>
                        <a:pt x="760" y="152"/>
                        <a:pt x="578" y="0"/>
                        <a:pt x="39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4"/>
                <p:cNvSpPr/>
                <p:nvPr/>
              </p:nvSpPr>
              <p:spPr>
                <a:xfrm>
                  <a:off x="2617325" y="1929738"/>
                  <a:ext cx="207475" cy="228125"/>
                </a:xfrm>
                <a:custGeom>
                  <a:avLst/>
                  <a:gdLst/>
                  <a:ahLst/>
                  <a:cxnLst/>
                  <a:rect l="l" t="t" r="r" b="b"/>
                  <a:pathLst>
                    <a:path w="8299" h="9125" extrusionOk="0">
                      <a:moveTo>
                        <a:pt x="2706" y="1"/>
                      </a:moveTo>
                      <a:cubicBezTo>
                        <a:pt x="2098" y="2645"/>
                        <a:pt x="1095" y="5107"/>
                        <a:pt x="92" y="7569"/>
                      </a:cubicBezTo>
                      <a:cubicBezTo>
                        <a:pt x="1" y="7752"/>
                        <a:pt x="3071" y="8967"/>
                        <a:pt x="3375" y="9059"/>
                      </a:cubicBezTo>
                      <a:cubicBezTo>
                        <a:pt x="3570" y="9102"/>
                        <a:pt x="3740" y="9125"/>
                        <a:pt x="3891" y="9125"/>
                      </a:cubicBezTo>
                      <a:cubicBezTo>
                        <a:pt x="4374" y="9125"/>
                        <a:pt x="4669" y="8892"/>
                        <a:pt x="5016" y="8360"/>
                      </a:cubicBezTo>
                      <a:cubicBezTo>
                        <a:pt x="6384" y="6353"/>
                        <a:pt x="7417" y="4043"/>
                        <a:pt x="8299" y="1794"/>
                      </a:cubicBezTo>
                      <a:cubicBezTo>
                        <a:pt x="6414" y="1156"/>
                        <a:pt x="4591" y="578"/>
                        <a:pt x="270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4"/>
                <p:cNvSpPr/>
                <p:nvPr/>
              </p:nvSpPr>
              <p:spPr>
                <a:xfrm>
                  <a:off x="2521575" y="2097063"/>
                  <a:ext cx="536525" cy="353225"/>
                </a:xfrm>
                <a:custGeom>
                  <a:avLst/>
                  <a:gdLst/>
                  <a:ahLst/>
                  <a:cxnLst/>
                  <a:rect l="l" t="t" r="r" b="b"/>
                  <a:pathLst>
                    <a:path w="21461" h="14129" extrusionOk="0">
                      <a:moveTo>
                        <a:pt x="4570" y="1"/>
                      </a:moveTo>
                      <a:cubicBezTo>
                        <a:pt x="3640" y="1"/>
                        <a:pt x="2840" y="430"/>
                        <a:pt x="1977" y="1575"/>
                      </a:cubicBezTo>
                      <a:cubicBezTo>
                        <a:pt x="1338" y="2426"/>
                        <a:pt x="214" y="3916"/>
                        <a:pt x="1" y="5223"/>
                      </a:cubicBezTo>
                      <a:lnTo>
                        <a:pt x="21460" y="14129"/>
                      </a:lnTo>
                      <a:cubicBezTo>
                        <a:pt x="21430" y="11484"/>
                        <a:pt x="19880" y="9113"/>
                        <a:pt x="17904" y="7229"/>
                      </a:cubicBezTo>
                      <a:cubicBezTo>
                        <a:pt x="17327" y="6651"/>
                        <a:pt x="16688" y="6135"/>
                        <a:pt x="16080" y="5618"/>
                      </a:cubicBezTo>
                      <a:cubicBezTo>
                        <a:pt x="15685" y="5314"/>
                        <a:pt x="15320" y="5071"/>
                        <a:pt x="14925" y="4797"/>
                      </a:cubicBezTo>
                      <a:cubicBezTo>
                        <a:pt x="12585" y="3156"/>
                        <a:pt x="9910" y="1819"/>
                        <a:pt x="7266" y="724"/>
                      </a:cubicBezTo>
                      <a:cubicBezTo>
                        <a:pt x="6204" y="297"/>
                        <a:pt x="5342" y="1"/>
                        <a:pt x="45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4"/>
                <p:cNvSpPr/>
                <p:nvPr/>
              </p:nvSpPr>
              <p:spPr>
                <a:xfrm>
                  <a:off x="2801975" y="2277163"/>
                  <a:ext cx="298675" cy="189850"/>
                </a:xfrm>
                <a:custGeom>
                  <a:avLst/>
                  <a:gdLst/>
                  <a:ahLst/>
                  <a:cxnLst/>
                  <a:rect l="l" t="t" r="r" b="b"/>
                  <a:pathLst>
                    <a:path w="11947" h="7594" extrusionOk="0">
                      <a:moveTo>
                        <a:pt x="5874" y="1"/>
                      </a:moveTo>
                      <a:cubicBezTo>
                        <a:pt x="5255" y="1"/>
                        <a:pt x="4634" y="90"/>
                        <a:pt x="4044" y="238"/>
                      </a:cubicBezTo>
                      <a:cubicBezTo>
                        <a:pt x="2493" y="663"/>
                        <a:pt x="1126" y="1545"/>
                        <a:pt x="1" y="2669"/>
                      </a:cubicBezTo>
                      <a:lnTo>
                        <a:pt x="11734" y="7593"/>
                      </a:lnTo>
                      <a:cubicBezTo>
                        <a:pt x="11946" y="5770"/>
                        <a:pt x="11187" y="2943"/>
                        <a:pt x="10518" y="2061"/>
                      </a:cubicBezTo>
                      <a:cubicBezTo>
                        <a:pt x="9606" y="906"/>
                        <a:pt x="8208" y="238"/>
                        <a:pt x="6688" y="55"/>
                      </a:cubicBezTo>
                      <a:cubicBezTo>
                        <a:pt x="6419" y="18"/>
                        <a:pt x="6146" y="1"/>
                        <a:pt x="587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4"/>
                <p:cNvSpPr/>
                <p:nvPr/>
              </p:nvSpPr>
              <p:spPr>
                <a:xfrm>
                  <a:off x="2522350" y="2132638"/>
                  <a:ext cx="125400" cy="146675"/>
                </a:xfrm>
                <a:custGeom>
                  <a:avLst/>
                  <a:gdLst/>
                  <a:ahLst/>
                  <a:cxnLst/>
                  <a:rect l="l" t="t" r="r" b="b"/>
                  <a:pathLst>
                    <a:path w="5016" h="5867" extrusionOk="0">
                      <a:moveTo>
                        <a:pt x="2098" y="0"/>
                      </a:moveTo>
                      <a:cubicBezTo>
                        <a:pt x="2037" y="31"/>
                        <a:pt x="1976" y="92"/>
                        <a:pt x="1946" y="183"/>
                      </a:cubicBezTo>
                      <a:cubicBezTo>
                        <a:pt x="1338" y="1003"/>
                        <a:pt x="244" y="2462"/>
                        <a:pt x="0" y="3800"/>
                      </a:cubicBezTo>
                      <a:lnTo>
                        <a:pt x="5016" y="5867"/>
                      </a:lnTo>
                      <a:lnTo>
                        <a:pt x="5016" y="5532"/>
                      </a:lnTo>
                      <a:cubicBezTo>
                        <a:pt x="4985" y="4043"/>
                        <a:pt x="3800" y="821"/>
                        <a:pt x="209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4"/>
                <p:cNvSpPr/>
                <p:nvPr/>
              </p:nvSpPr>
              <p:spPr>
                <a:xfrm>
                  <a:off x="2688750" y="2237863"/>
                  <a:ext cx="418750" cy="178225"/>
                </a:xfrm>
                <a:custGeom>
                  <a:avLst/>
                  <a:gdLst/>
                  <a:ahLst/>
                  <a:cxnLst/>
                  <a:rect l="l" t="t" r="r" b="b"/>
                  <a:pathLst>
                    <a:path w="16750" h="7129" extrusionOk="0">
                      <a:moveTo>
                        <a:pt x="449" y="1"/>
                      </a:moveTo>
                      <a:cubicBezTo>
                        <a:pt x="294" y="1"/>
                        <a:pt x="137" y="109"/>
                        <a:pt x="62" y="260"/>
                      </a:cubicBezTo>
                      <a:cubicBezTo>
                        <a:pt x="1" y="442"/>
                        <a:pt x="123" y="685"/>
                        <a:pt x="305" y="746"/>
                      </a:cubicBezTo>
                      <a:lnTo>
                        <a:pt x="16172" y="7099"/>
                      </a:lnTo>
                      <a:cubicBezTo>
                        <a:pt x="16263" y="7129"/>
                        <a:pt x="16293" y="7129"/>
                        <a:pt x="16323" y="7129"/>
                      </a:cubicBezTo>
                      <a:cubicBezTo>
                        <a:pt x="16475" y="7129"/>
                        <a:pt x="16627" y="7068"/>
                        <a:pt x="16688" y="6855"/>
                      </a:cubicBezTo>
                      <a:cubicBezTo>
                        <a:pt x="16749" y="6673"/>
                        <a:pt x="16627" y="6460"/>
                        <a:pt x="16445" y="6369"/>
                      </a:cubicBezTo>
                      <a:lnTo>
                        <a:pt x="548" y="16"/>
                      </a:lnTo>
                      <a:cubicBezTo>
                        <a:pt x="516" y="6"/>
                        <a:pt x="483" y="1"/>
                        <a:pt x="44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4"/>
                <p:cNvSpPr/>
                <p:nvPr/>
              </p:nvSpPr>
              <p:spPr>
                <a:xfrm>
                  <a:off x="2766275" y="2163038"/>
                  <a:ext cx="146675" cy="101075"/>
                </a:xfrm>
                <a:custGeom>
                  <a:avLst/>
                  <a:gdLst/>
                  <a:ahLst/>
                  <a:cxnLst/>
                  <a:rect l="l" t="t" r="r" b="b"/>
                  <a:pathLst>
                    <a:path w="5867" h="4043" extrusionOk="0">
                      <a:moveTo>
                        <a:pt x="2979" y="0"/>
                      </a:moveTo>
                      <a:cubicBezTo>
                        <a:pt x="2098" y="790"/>
                        <a:pt x="1064" y="1459"/>
                        <a:pt x="0" y="2006"/>
                      </a:cubicBezTo>
                      <a:cubicBezTo>
                        <a:pt x="639" y="2645"/>
                        <a:pt x="1338" y="3344"/>
                        <a:pt x="2067" y="3952"/>
                      </a:cubicBezTo>
                      <a:cubicBezTo>
                        <a:pt x="2098" y="3982"/>
                        <a:pt x="2189" y="4043"/>
                        <a:pt x="2250" y="4043"/>
                      </a:cubicBezTo>
                      <a:cubicBezTo>
                        <a:pt x="2341" y="4043"/>
                        <a:pt x="2402" y="4043"/>
                        <a:pt x="2432" y="4012"/>
                      </a:cubicBezTo>
                      <a:cubicBezTo>
                        <a:pt x="3131" y="3678"/>
                        <a:pt x="3861" y="3283"/>
                        <a:pt x="4590" y="2949"/>
                      </a:cubicBezTo>
                      <a:cubicBezTo>
                        <a:pt x="4833" y="2827"/>
                        <a:pt x="5745" y="2614"/>
                        <a:pt x="5836" y="2341"/>
                      </a:cubicBezTo>
                      <a:cubicBezTo>
                        <a:pt x="5867" y="2128"/>
                        <a:pt x="2827" y="152"/>
                        <a:pt x="2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4"/>
                <p:cNvSpPr/>
                <p:nvPr/>
              </p:nvSpPr>
              <p:spPr>
                <a:xfrm>
                  <a:off x="2802750" y="2178938"/>
                  <a:ext cx="82100" cy="53275"/>
                </a:xfrm>
                <a:custGeom>
                  <a:avLst/>
                  <a:gdLst/>
                  <a:ahLst/>
                  <a:cxnLst/>
                  <a:rect l="l" t="t" r="r" b="b"/>
                  <a:pathLst>
                    <a:path w="3284" h="2131" extrusionOk="0">
                      <a:moveTo>
                        <a:pt x="2867" y="0"/>
                      </a:moveTo>
                      <a:cubicBezTo>
                        <a:pt x="2796" y="0"/>
                        <a:pt x="2720" y="20"/>
                        <a:pt x="2645" y="63"/>
                      </a:cubicBezTo>
                      <a:cubicBezTo>
                        <a:pt x="1885" y="610"/>
                        <a:pt x="1095" y="1036"/>
                        <a:pt x="274" y="1401"/>
                      </a:cubicBezTo>
                      <a:cubicBezTo>
                        <a:pt x="61" y="1461"/>
                        <a:pt x="0" y="1705"/>
                        <a:pt x="61" y="1887"/>
                      </a:cubicBezTo>
                      <a:cubicBezTo>
                        <a:pt x="152" y="2039"/>
                        <a:pt x="274" y="2130"/>
                        <a:pt x="426" y="2130"/>
                      </a:cubicBezTo>
                      <a:cubicBezTo>
                        <a:pt x="487" y="2130"/>
                        <a:pt x="517" y="2100"/>
                        <a:pt x="578" y="2100"/>
                      </a:cubicBezTo>
                      <a:cubicBezTo>
                        <a:pt x="1429" y="1705"/>
                        <a:pt x="2280" y="1249"/>
                        <a:pt x="3070" y="702"/>
                      </a:cubicBezTo>
                      <a:cubicBezTo>
                        <a:pt x="3253" y="610"/>
                        <a:pt x="3283" y="367"/>
                        <a:pt x="3192" y="185"/>
                      </a:cubicBezTo>
                      <a:cubicBezTo>
                        <a:pt x="3113" y="67"/>
                        <a:pt x="2997" y="0"/>
                        <a:pt x="286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4"/>
                <p:cNvSpPr/>
                <p:nvPr/>
              </p:nvSpPr>
              <p:spPr>
                <a:xfrm>
                  <a:off x="2720675" y="1952138"/>
                  <a:ext cx="79825" cy="144050"/>
                </a:xfrm>
                <a:custGeom>
                  <a:avLst/>
                  <a:gdLst/>
                  <a:ahLst/>
                  <a:cxnLst/>
                  <a:rect l="l" t="t" r="r" b="b"/>
                  <a:pathLst>
                    <a:path w="3193" h="5762" extrusionOk="0">
                      <a:moveTo>
                        <a:pt x="2789" y="1"/>
                      </a:moveTo>
                      <a:cubicBezTo>
                        <a:pt x="2634" y="1"/>
                        <a:pt x="2477" y="110"/>
                        <a:pt x="2402" y="260"/>
                      </a:cubicBezTo>
                      <a:cubicBezTo>
                        <a:pt x="1794" y="1962"/>
                        <a:pt x="1004" y="3634"/>
                        <a:pt x="92" y="5184"/>
                      </a:cubicBezTo>
                      <a:cubicBezTo>
                        <a:pt x="1" y="5397"/>
                        <a:pt x="31" y="5609"/>
                        <a:pt x="244" y="5731"/>
                      </a:cubicBezTo>
                      <a:cubicBezTo>
                        <a:pt x="305" y="5761"/>
                        <a:pt x="335" y="5761"/>
                        <a:pt x="426" y="5761"/>
                      </a:cubicBezTo>
                      <a:cubicBezTo>
                        <a:pt x="578" y="5761"/>
                        <a:pt x="700" y="5701"/>
                        <a:pt x="730" y="5609"/>
                      </a:cubicBezTo>
                      <a:cubicBezTo>
                        <a:pt x="1672" y="3968"/>
                        <a:pt x="2463" y="2266"/>
                        <a:pt x="3131" y="533"/>
                      </a:cubicBezTo>
                      <a:cubicBezTo>
                        <a:pt x="3192" y="321"/>
                        <a:pt x="3101" y="108"/>
                        <a:pt x="2888" y="17"/>
                      </a:cubicBezTo>
                      <a:cubicBezTo>
                        <a:pt x="2856" y="6"/>
                        <a:pt x="2823" y="1"/>
                        <a:pt x="278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4"/>
                <p:cNvSpPr/>
                <p:nvPr/>
              </p:nvSpPr>
              <p:spPr>
                <a:xfrm>
                  <a:off x="2673575" y="1935038"/>
                  <a:ext cx="64600" cy="142900"/>
                </a:xfrm>
                <a:custGeom>
                  <a:avLst/>
                  <a:gdLst/>
                  <a:ahLst/>
                  <a:cxnLst/>
                  <a:rect l="l" t="t" r="r" b="b"/>
                  <a:pathLst>
                    <a:path w="2584" h="5716" extrusionOk="0">
                      <a:moveTo>
                        <a:pt x="2132" y="1"/>
                      </a:moveTo>
                      <a:cubicBezTo>
                        <a:pt x="1976" y="1"/>
                        <a:pt x="1840" y="105"/>
                        <a:pt x="1793" y="245"/>
                      </a:cubicBezTo>
                      <a:cubicBezTo>
                        <a:pt x="1125" y="1886"/>
                        <a:pt x="547" y="3558"/>
                        <a:pt x="30" y="5230"/>
                      </a:cubicBezTo>
                      <a:cubicBezTo>
                        <a:pt x="0" y="5473"/>
                        <a:pt x="122" y="5655"/>
                        <a:pt x="304" y="5716"/>
                      </a:cubicBezTo>
                      <a:lnTo>
                        <a:pt x="395" y="5716"/>
                      </a:lnTo>
                      <a:cubicBezTo>
                        <a:pt x="578" y="5716"/>
                        <a:pt x="730" y="5625"/>
                        <a:pt x="790" y="5473"/>
                      </a:cubicBezTo>
                      <a:cubicBezTo>
                        <a:pt x="1277" y="3801"/>
                        <a:pt x="1885" y="2160"/>
                        <a:pt x="2493" y="518"/>
                      </a:cubicBezTo>
                      <a:cubicBezTo>
                        <a:pt x="2584" y="336"/>
                        <a:pt x="2462" y="93"/>
                        <a:pt x="2280" y="32"/>
                      </a:cubicBezTo>
                      <a:cubicBezTo>
                        <a:pt x="2230" y="11"/>
                        <a:pt x="2180" y="1"/>
                        <a:pt x="213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1" name="Google Shape;891;p54"/>
            <p:cNvSpPr/>
            <p:nvPr/>
          </p:nvSpPr>
          <p:spPr>
            <a:xfrm rot="337574">
              <a:off x="6831434" y="1909762"/>
              <a:ext cx="162181" cy="162211"/>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4"/>
            <p:cNvSpPr/>
            <p:nvPr/>
          </p:nvSpPr>
          <p:spPr>
            <a:xfrm rot="339424">
              <a:off x="6736011" y="2053424"/>
              <a:ext cx="127823" cy="127852"/>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96"/>
        <p:cNvGrpSpPr/>
        <p:nvPr/>
      </p:nvGrpSpPr>
      <p:grpSpPr>
        <a:xfrm>
          <a:off x="0" y="0"/>
          <a:ext cx="0" cy="0"/>
          <a:chOff x="0" y="0"/>
          <a:chExt cx="0" cy="0"/>
        </a:xfrm>
      </p:grpSpPr>
      <p:sp>
        <p:nvSpPr>
          <p:cNvPr id="897" name="Google Shape;897;p5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Guess the </a:t>
            </a:r>
            <a:r>
              <a:rPr lang="en">
                <a:solidFill>
                  <a:schemeClr val="lt2"/>
                </a:solidFill>
              </a:rPr>
              <a:t>vitamin!</a:t>
            </a:r>
            <a:endParaRPr>
              <a:solidFill>
                <a:schemeClr val="lt2"/>
              </a:solidFill>
            </a:endParaRPr>
          </a:p>
        </p:txBody>
      </p:sp>
      <p:sp>
        <p:nvSpPr>
          <p:cNvPr id="898" name="Google Shape;898;p55"/>
          <p:cNvSpPr txBox="1"/>
          <p:nvPr/>
        </p:nvSpPr>
        <p:spPr>
          <a:xfrm>
            <a:off x="1091850" y="1199050"/>
            <a:ext cx="6960300" cy="5088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ctr" rtl="0">
              <a:lnSpc>
                <a:spcPct val="115000"/>
              </a:lnSpc>
              <a:spcBef>
                <a:spcPts val="0"/>
              </a:spcBef>
              <a:spcAft>
                <a:spcPts val="0"/>
              </a:spcAft>
              <a:buNone/>
            </a:pPr>
            <a:r>
              <a:rPr lang="en" sz="1200">
                <a:latin typeface="Montserrat Medium"/>
                <a:ea typeface="Montserrat Medium"/>
                <a:cs typeface="Montserrat Medium"/>
                <a:sym typeface="Montserrat Medium"/>
              </a:rPr>
              <a:t>Click on the box on the right that corresponds to the correct answer, click on "fill color" and color it in green!</a:t>
            </a:r>
            <a:endParaRPr sz="1200">
              <a:solidFill>
                <a:srgbClr val="000000"/>
              </a:solidFill>
              <a:latin typeface="Montserrat Medium"/>
              <a:ea typeface="Montserrat Medium"/>
              <a:cs typeface="Montserrat Medium"/>
              <a:sym typeface="Montserrat Medium"/>
            </a:endParaRPr>
          </a:p>
        </p:txBody>
      </p:sp>
      <p:grpSp>
        <p:nvGrpSpPr>
          <p:cNvPr id="899" name="Google Shape;899;p55"/>
          <p:cNvGrpSpPr/>
          <p:nvPr/>
        </p:nvGrpSpPr>
        <p:grpSpPr>
          <a:xfrm flipH="1">
            <a:off x="1041807" y="2059886"/>
            <a:ext cx="2204525" cy="2396284"/>
            <a:chOff x="6370144" y="833086"/>
            <a:chExt cx="2204525" cy="2396284"/>
          </a:xfrm>
        </p:grpSpPr>
        <p:sp>
          <p:nvSpPr>
            <p:cNvPr id="900" name="Google Shape;900;p55"/>
            <p:cNvSpPr/>
            <p:nvPr/>
          </p:nvSpPr>
          <p:spPr>
            <a:xfrm rot="1648490" flipH="1">
              <a:off x="6732076" y="1065751"/>
              <a:ext cx="1480661" cy="1930953"/>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5"/>
            <p:cNvSpPr/>
            <p:nvPr/>
          </p:nvSpPr>
          <p:spPr>
            <a:xfrm rot="1648466" flipH="1">
              <a:off x="6967529" y="1372745"/>
              <a:ext cx="1009803" cy="1317072"/>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 name="Google Shape;902;p55"/>
            <p:cNvGrpSpPr/>
            <p:nvPr/>
          </p:nvGrpSpPr>
          <p:grpSpPr>
            <a:xfrm flipH="1">
              <a:off x="6864439" y="1308153"/>
              <a:ext cx="1117185" cy="1219371"/>
              <a:chOff x="6781750" y="2555625"/>
              <a:chExt cx="992700" cy="1083500"/>
            </a:xfrm>
          </p:grpSpPr>
          <p:sp>
            <p:nvSpPr>
              <p:cNvPr id="903" name="Google Shape;903;p55"/>
              <p:cNvSpPr/>
              <p:nvPr/>
            </p:nvSpPr>
            <p:spPr>
              <a:xfrm>
                <a:off x="7579475" y="3416300"/>
                <a:ext cx="100325" cy="62100"/>
              </a:xfrm>
              <a:custGeom>
                <a:avLst/>
                <a:gdLst/>
                <a:ahLst/>
                <a:cxnLst/>
                <a:rect l="l" t="t" r="r" b="b"/>
                <a:pathLst>
                  <a:path w="4013" h="2484" extrusionOk="0">
                    <a:moveTo>
                      <a:pt x="3857" y="1"/>
                    </a:moveTo>
                    <a:cubicBezTo>
                      <a:pt x="3828" y="1"/>
                      <a:pt x="3799" y="11"/>
                      <a:pt x="3775" y="30"/>
                    </a:cubicBezTo>
                    <a:cubicBezTo>
                      <a:pt x="3417" y="280"/>
                      <a:pt x="3120" y="626"/>
                      <a:pt x="2917" y="1007"/>
                    </a:cubicBezTo>
                    <a:cubicBezTo>
                      <a:pt x="2905" y="1042"/>
                      <a:pt x="2894" y="1042"/>
                      <a:pt x="2882" y="1042"/>
                    </a:cubicBezTo>
                    <a:cubicBezTo>
                      <a:pt x="2858" y="1042"/>
                      <a:pt x="2846" y="1031"/>
                      <a:pt x="2834" y="1007"/>
                    </a:cubicBezTo>
                    <a:cubicBezTo>
                      <a:pt x="2763" y="828"/>
                      <a:pt x="2679" y="650"/>
                      <a:pt x="2655" y="459"/>
                    </a:cubicBezTo>
                    <a:cubicBezTo>
                      <a:pt x="2644" y="340"/>
                      <a:pt x="2548" y="245"/>
                      <a:pt x="2429" y="221"/>
                    </a:cubicBezTo>
                    <a:cubicBezTo>
                      <a:pt x="2399" y="212"/>
                      <a:pt x="2368" y="207"/>
                      <a:pt x="2339" y="207"/>
                    </a:cubicBezTo>
                    <a:cubicBezTo>
                      <a:pt x="2252" y="207"/>
                      <a:pt x="2173" y="245"/>
                      <a:pt x="2120" y="316"/>
                    </a:cubicBezTo>
                    <a:cubicBezTo>
                      <a:pt x="1870" y="614"/>
                      <a:pt x="1667" y="983"/>
                      <a:pt x="1608" y="1364"/>
                    </a:cubicBezTo>
                    <a:cubicBezTo>
                      <a:pt x="1608" y="1376"/>
                      <a:pt x="1596" y="1400"/>
                      <a:pt x="1584" y="1400"/>
                    </a:cubicBezTo>
                    <a:cubicBezTo>
                      <a:pt x="1572" y="1400"/>
                      <a:pt x="1536" y="1400"/>
                      <a:pt x="1524" y="1364"/>
                    </a:cubicBezTo>
                    <a:cubicBezTo>
                      <a:pt x="1465" y="1269"/>
                      <a:pt x="1417" y="1173"/>
                      <a:pt x="1370" y="1066"/>
                    </a:cubicBezTo>
                    <a:cubicBezTo>
                      <a:pt x="1334" y="971"/>
                      <a:pt x="1239" y="888"/>
                      <a:pt x="1120" y="876"/>
                    </a:cubicBezTo>
                    <a:cubicBezTo>
                      <a:pt x="1109" y="875"/>
                      <a:pt x="1098" y="874"/>
                      <a:pt x="1086" y="874"/>
                    </a:cubicBezTo>
                    <a:cubicBezTo>
                      <a:pt x="989" y="874"/>
                      <a:pt x="887" y="920"/>
                      <a:pt x="834" y="995"/>
                    </a:cubicBezTo>
                    <a:cubicBezTo>
                      <a:pt x="643" y="1245"/>
                      <a:pt x="512" y="1578"/>
                      <a:pt x="453" y="1995"/>
                    </a:cubicBezTo>
                    <a:cubicBezTo>
                      <a:pt x="381" y="1757"/>
                      <a:pt x="334" y="1519"/>
                      <a:pt x="286" y="1269"/>
                    </a:cubicBezTo>
                    <a:cubicBezTo>
                      <a:pt x="286" y="1198"/>
                      <a:pt x="235" y="1144"/>
                      <a:pt x="175" y="1144"/>
                    </a:cubicBezTo>
                    <a:cubicBezTo>
                      <a:pt x="165" y="1144"/>
                      <a:pt x="154" y="1146"/>
                      <a:pt x="143" y="1150"/>
                    </a:cubicBezTo>
                    <a:cubicBezTo>
                      <a:pt x="60" y="1150"/>
                      <a:pt x="0" y="1221"/>
                      <a:pt x="24" y="1292"/>
                    </a:cubicBezTo>
                    <a:cubicBezTo>
                      <a:pt x="60" y="1626"/>
                      <a:pt x="155" y="1959"/>
                      <a:pt x="262" y="2281"/>
                    </a:cubicBezTo>
                    <a:cubicBezTo>
                      <a:pt x="286" y="2364"/>
                      <a:pt x="381" y="2424"/>
                      <a:pt x="465" y="2424"/>
                    </a:cubicBezTo>
                    <a:cubicBezTo>
                      <a:pt x="465" y="2424"/>
                      <a:pt x="477" y="2424"/>
                      <a:pt x="465" y="2483"/>
                    </a:cubicBezTo>
                    <a:cubicBezTo>
                      <a:pt x="572" y="2471"/>
                      <a:pt x="643" y="2376"/>
                      <a:pt x="655" y="2269"/>
                    </a:cubicBezTo>
                    <a:cubicBezTo>
                      <a:pt x="703" y="1816"/>
                      <a:pt x="822" y="1459"/>
                      <a:pt x="1012" y="1197"/>
                    </a:cubicBezTo>
                    <a:cubicBezTo>
                      <a:pt x="1036" y="1185"/>
                      <a:pt x="1048" y="1185"/>
                      <a:pt x="1060" y="1185"/>
                    </a:cubicBezTo>
                    <a:cubicBezTo>
                      <a:pt x="1072" y="1185"/>
                      <a:pt x="1096" y="1185"/>
                      <a:pt x="1108" y="1221"/>
                    </a:cubicBezTo>
                    <a:cubicBezTo>
                      <a:pt x="1155" y="1316"/>
                      <a:pt x="1215" y="1423"/>
                      <a:pt x="1274" y="1531"/>
                    </a:cubicBezTo>
                    <a:cubicBezTo>
                      <a:pt x="1332" y="1626"/>
                      <a:pt x="1428" y="1684"/>
                      <a:pt x="1532" y="1684"/>
                    </a:cubicBezTo>
                    <a:cubicBezTo>
                      <a:pt x="1557" y="1684"/>
                      <a:pt x="1582" y="1680"/>
                      <a:pt x="1608" y="1673"/>
                    </a:cubicBezTo>
                    <a:cubicBezTo>
                      <a:pt x="1751" y="1650"/>
                      <a:pt x="1834" y="1554"/>
                      <a:pt x="1870" y="1423"/>
                    </a:cubicBezTo>
                    <a:cubicBezTo>
                      <a:pt x="1929" y="1078"/>
                      <a:pt x="2084" y="757"/>
                      <a:pt x="2310" y="507"/>
                    </a:cubicBezTo>
                    <a:cubicBezTo>
                      <a:pt x="2322" y="483"/>
                      <a:pt x="2346" y="483"/>
                      <a:pt x="2358" y="483"/>
                    </a:cubicBezTo>
                    <a:cubicBezTo>
                      <a:pt x="2358" y="483"/>
                      <a:pt x="2382" y="483"/>
                      <a:pt x="2382" y="519"/>
                    </a:cubicBezTo>
                    <a:cubicBezTo>
                      <a:pt x="2429" y="721"/>
                      <a:pt x="2501" y="935"/>
                      <a:pt x="2596" y="1126"/>
                    </a:cubicBezTo>
                    <a:cubicBezTo>
                      <a:pt x="2655" y="1233"/>
                      <a:pt x="2763" y="1304"/>
                      <a:pt x="2882" y="1304"/>
                    </a:cubicBezTo>
                    <a:cubicBezTo>
                      <a:pt x="3013" y="1304"/>
                      <a:pt x="3120" y="1233"/>
                      <a:pt x="3179" y="1126"/>
                    </a:cubicBezTo>
                    <a:cubicBezTo>
                      <a:pt x="3358" y="769"/>
                      <a:pt x="3620" y="471"/>
                      <a:pt x="3929" y="245"/>
                    </a:cubicBezTo>
                    <a:cubicBezTo>
                      <a:pt x="3989" y="209"/>
                      <a:pt x="4013" y="114"/>
                      <a:pt x="3965" y="54"/>
                    </a:cubicBezTo>
                    <a:cubicBezTo>
                      <a:pt x="3937" y="20"/>
                      <a:pt x="3898" y="1"/>
                      <a:pt x="3857" y="1"/>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5"/>
              <p:cNvSpPr/>
              <p:nvPr/>
            </p:nvSpPr>
            <p:spPr>
              <a:xfrm>
                <a:off x="7269325" y="3145275"/>
                <a:ext cx="505125" cy="435200"/>
              </a:xfrm>
              <a:custGeom>
                <a:avLst/>
                <a:gdLst/>
                <a:ahLst/>
                <a:cxnLst/>
                <a:rect l="l" t="t" r="r" b="b"/>
                <a:pathLst>
                  <a:path w="20205" h="17408" extrusionOk="0">
                    <a:moveTo>
                      <a:pt x="1024" y="1"/>
                    </a:moveTo>
                    <a:lnTo>
                      <a:pt x="0" y="703"/>
                    </a:lnTo>
                    <a:lnTo>
                      <a:pt x="6608" y="10383"/>
                    </a:lnTo>
                    <a:lnTo>
                      <a:pt x="8918" y="13753"/>
                    </a:lnTo>
                    <a:lnTo>
                      <a:pt x="9763" y="14991"/>
                    </a:lnTo>
                    <a:lnTo>
                      <a:pt x="10239" y="15693"/>
                    </a:lnTo>
                    <a:lnTo>
                      <a:pt x="10478" y="16039"/>
                    </a:lnTo>
                    <a:lnTo>
                      <a:pt x="11418" y="17408"/>
                    </a:lnTo>
                    <a:lnTo>
                      <a:pt x="12442" y="16717"/>
                    </a:lnTo>
                    <a:lnTo>
                      <a:pt x="20205" y="11538"/>
                    </a:lnTo>
                    <a:cubicBezTo>
                      <a:pt x="19776" y="10893"/>
                      <a:pt x="18962" y="10579"/>
                      <a:pt x="17955" y="10579"/>
                    </a:cubicBezTo>
                    <a:cubicBezTo>
                      <a:pt x="16639" y="10579"/>
                      <a:pt x="14993" y="11114"/>
                      <a:pt x="13442" y="12145"/>
                    </a:cubicBezTo>
                    <a:cubicBezTo>
                      <a:pt x="12573" y="12729"/>
                      <a:pt x="11835" y="13396"/>
                      <a:pt x="11263" y="14086"/>
                    </a:cubicBezTo>
                    <a:cubicBezTo>
                      <a:pt x="11144" y="14217"/>
                      <a:pt x="11037" y="14372"/>
                      <a:pt x="10942" y="14503"/>
                    </a:cubicBezTo>
                    <a:lnTo>
                      <a:pt x="10918" y="14467"/>
                    </a:lnTo>
                    <a:lnTo>
                      <a:pt x="10656" y="14074"/>
                    </a:lnTo>
                    <a:lnTo>
                      <a:pt x="9882" y="12943"/>
                    </a:lnTo>
                    <a:lnTo>
                      <a:pt x="7620" y="9633"/>
                    </a:lnTo>
                    <a:lnTo>
                      <a:pt x="1024"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5"/>
              <p:cNvSpPr/>
              <p:nvPr/>
            </p:nvSpPr>
            <p:spPr>
              <a:xfrm>
                <a:off x="7434525" y="3386100"/>
                <a:ext cx="100325" cy="133950"/>
              </a:xfrm>
              <a:custGeom>
                <a:avLst/>
                <a:gdLst/>
                <a:ahLst/>
                <a:cxnLst/>
                <a:rect l="l" t="t" r="r" b="b"/>
                <a:pathLst>
                  <a:path w="4013" h="5358" extrusionOk="0">
                    <a:moveTo>
                      <a:pt x="1000" y="0"/>
                    </a:moveTo>
                    <a:lnTo>
                      <a:pt x="0" y="750"/>
                    </a:lnTo>
                    <a:lnTo>
                      <a:pt x="2310" y="4120"/>
                    </a:lnTo>
                    <a:lnTo>
                      <a:pt x="3143" y="5358"/>
                    </a:lnTo>
                    <a:lnTo>
                      <a:pt x="3155" y="5358"/>
                    </a:lnTo>
                    <a:lnTo>
                      <a:pt x="4012" y="4441"/>
                    </a:lnTo>
                    <a:lnTo>
                      <a:pt x="3239" y="3310"/>
                    </a:lnTo>
                    <a:lnTo>
                      <a:pt x="1000"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5"/>
              <p:cNvSpPr/>
              <p:nvPr/>
            </p:nvSpPr>
            <p:spPr>
              <a:xfrm>
                <a:off x="7444925" y="3402450"/>
                <a:ext cx="27125" cy="20875"/>
              </a:xfrm>
              <a:custGeom>
                <a:avLst/>
                <a:gdLst/>
                <a:ahLst/>
                <a:cxnLst/>
                <a:rect l="l" t="t" r="r" b="b"/>
                <a:pathLst>
                  <a:path w="1085" h="835" extrusionOk="0">
                    <a:moveTo>
                      <a:pt x="1001" y="1"/>
                    </a:moveTo>
                    <a:lnTo>
                      <a:pt x="1" y="727"/>
                    </a:lnTo>
                    <a:lnTo>
                      <a:pt x="84" y="834"/>
                    </a:lnTo>
                    <a:lnTo>
                      <a:pt x="1084" y="108"/>
                    </a:lnTo>
                    <a:lnTo>
                      <a:pt x="1001" y="1"/>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5"/>
              <p:cNvSpPr/>
              <p:nvPr/>
            </p:nvSpPr>
            <p:spPr>
              <a:xfrm>
                <a:off x="7525300" y="3409650"/>
                <a:ext cx="249150" cy="170825"/>
              </a:xfrm>
              <a:custGeom>
                <a:avLst/>
                <a:gdLst/>
                <a:ahLst/>
                <a:cxnLst/>
                <a:rect l="l" t="t" r="r" b="b"/>
                <a:pathLst>
                  <a:path w="9966" h="6833" extrusionOk="0">
                    <a:moveTo>
                      <a:pt x="7707" y="0"/>
                    </a:moveTo>
                    <a:cubicBezTo>
                      <a:pt x="6387" y="0"/>
                      <a:pt x="4740" y="541"/>
                      <a:pt x="3179" y="1570"/>
                    </a:cubicBezTo>
                    <a:cubicBezTo>
                      <a:pt x="2144" y="2273"/>
                      <a:pt x="1274" y="3094"/>
                      <a:pt x="679" y="3928"/>
                    </a:cubicBezTo>
                    <a:lnTo>
                      <a:pt x="667" y="3892"/>
                    </a:lnTo>
                    <a:lnTo>
                      <a:pt x="0" y="5118"/>
                    </a:lnTo>
                    <a:lnTo>
                      <a:pt x="667" y="6083"/>
                    </a:lnTo>
                    <a:lnTo>
                      <a:pt x="1179" y="6833"/>
                    </a:lnTo>
                    <a:lnTo>
                      <a:pt x="2203" y="6142"/>
                    </a:lnTo>
                    <a:lnTo>
                      <a:pt x="9966" y="963"/>
                    </a:lnTo>
                    <a:cubicBezTo>
                      <a:pt x="9811" y="725"/>
                      <a:pt x="9597" y="535"/>
                      <a:pt x="9335" y="380"/>
                    </a:cubicBezTo>
                    <a:cubicBezTo>
                      <a:pt x="8898" y="125"/>
                      <a:pt x="8341" y="0"/>
                      <a:pt x="770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5"/>
              <p:cNvSpPr/>
              <p:nvPr/>
            </p:nvSpPr>
            <p:spPr>
              <a:xfrm>
                <a:off x="7492250" y="3446525"/>
                <a:ext cx="61050" cy="99725"/>
              </a:xfrm>
              <a:custGeom>
                <a:avLst/>
                <a:gdLst/>
                <a:ahLst/>
                <a:cxnLst/>
                <a:rect l="l" t="t" r="r" b="b"/>
                <a:pathLst>
                  <a:path w="2442" h="3989" extrusionOk="0">
                    <a:moveTo>
                      <a:pt x="1989" y="0"/>
                    </a:moveTo>
                    <a:lnTo>
                      <a:pt x="930" y="893"/>
                    </a:lnTo>
                    <a:lnTo>
                      <a:pt x="1" y="1703"/>
                    </a:lnTo>
                    <a:lnTo>
                      <a:pt x="1322" y="3643"/>
                    </a:lnTo>
                    <a:lnTo>
                      <a:pt x="1549" y="3989"/>
                    </a:lnTo>
                    <a:lnTo>
                      <a:pt x="2442" y="2691"/>
                    </a:lnTo>
                    <a:lnTo>
                      <a:pt x="2334" y="2036"/>
                    </a:lnTo>
                    <a:lnTo>
                      <a:pt x="1989" y="0"/>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5"/>
              <p:cNvSpPr/>
              <p:nvPr/>
            </p:nvSpPr>
            <p:spPr>
              <a:xfrm>
                <a:off x="7541975" y="3418825"/>
                <a:ext cx="232475" cy="161650"/>
              </a:xfrm>
              <a:custGeom>
                <a:avLst/>
                <a:gdLst/>
                <a:ahLst/>
                <a:cxnLst/>
                <a:rect l="l" t="t" r="r" b="b"/>
                <a:pathLst>
                  <a:path w="9299" h="6466" extrusionOk="0">
                    <a:moveTo>
                      <a:pt x="8668" y="1"/>
                    </a:moveTo>
                    <a:lnTo>
                      <a:pt x="0" y="5716"/>
                    </a:lnTo>
                    <a:lnTo>
                      <a:pt x="512" y="6466"/>
                    </a:lnTo>
                    <a:lnTo>
                      <a:pt x="1536" y="5775"/>
                    </a:lnTo>
                    <a:lnTo>
                      <a:pt x="9299" y="596"/>
                    </a:lnTo>
                    <a:cubicBezTo>
                      <a:pt x="9144" y="358"/>
                      <a:pt x="8930" y="168"/>
                      <a:pt x="866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5"/>
              <p:cNvSpPr/>
              <p:nvPr/>
            </p:nvSpPr>
            <p:spPr>
              <a:xfrm>
                <a:off x="7055600" y="3204225"/>
                <a:ext cx="505450" cy="434900"/>
              </a:xfrm>
              <a:custGeom>
                <a:avLst/>
                <a:gdLst/>
                <a:ahLst/>
                <a:cxnLst/>
                <a:rect l="l" t="t" r="r" b="b"/>
                <a:pathLst>
                  <a:path w="20218" h="17396" extrusionOk="0">
                    <a:moveTo>
                      <a:pt x="1036" y="0"/>
                    </a:moveTo>
                    <a:lnTo>
                      <a:pt x="0" y="703"/>
                    </a:lnTo>
                    <a:lnTo>
                      <a:pt x="6608" y="10371"/>
                    </a:lnTo>
                    <a:lnTo>
                      <a:pt x="8918" y="13752"/>
                    </a:lnTo>
                    <a:lnTo>
                      <a:pt x="9763" y="14990"/>
                    </a:lnTo>
                    <a:lnTo>
                      <a:pt x="10240" y="15681"/>
                    </a:lnTo>
                    <a:lnTo>
                      <a:pt x="10478" y="16026"/>
                    </a:lnTo>
                    <a:lnTo>
                      <a:pt x="11418" y="17395"/>
                    </a:lnTo>
                    <a:lnTo>
                      <a:pt x="12442" y="16717"/>
                    </a:lnTo>
                    <a:lnTo>
                      <a:pt x="20217" y="11549"/>
                    </a:lnTo>
                    <a:cubicBezTo>
                      <a:pt x="19782" y="10897"/>
                      <a:pt x="18960" y="10580"/>
                      <a:pt x="17945" y="10580"/>
                    </a:cubicBezTo>
                    <a:cubicBezTo>
                      <a:pt x="16627" y="10580"/>
                      <a:pt x="14983" y="11115"/>
                      <a:pt x="13443" y="12145"/>
                    </a:cubicBezTo>
                    <a:cubicBezTo>
                      <a:pt x="12585" y="12728"/>
                      <a:pt x="11835" y="13395"/>
                      <a:pt x="11276" y="14074"/>
                    </a:cubicBezTo>
                    <a:cubicBezTo>
                      <a:pt x="11157" y="14216"/>
                      <a:pt x="11049" y="14359"/>
                      <a:pt x="10942" y="14490"/>
                    </a:cubicBezTo>
                    <a:lnTo>
                      <a:pt x="10930" y="14466"/>
                    </a:lnTo>
                    <a:lnTo>
                      <a:pt x="10656" y="14062"/>
                    </a:lnTo>
                    <a:lnTo>
                      <a:pt x="9883" y="12931"/>
                    </a:lnTo>
                    <a:lnTo>
                      <a:pt x="7620" y="9633"/>
                    </a:lnTo>
                    <a:lnTo>
                      <a:pt x="1036"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5"/>
              <p:cNvSpPr/>
              <p:nvPr/>
            </p:nvSpPr>
            <p:spPr>
              <a:xfrm>
                <a:off x="7220500" y="3445325"/>
                <a:ext cx="100925" cy="133975"/>
              </a:xfrm>
              <a:custGeom>
                <a:avLst/>
                <a:gdLst/>
                <a:ahLst/>
                <a:cxnLst/>
                <a:rect l="l" t="t" r="r" b="b"/>
                <a:pathLst>
                  <a:path w="4037" h="5359" extrusionOk="0">
                    <a:moveTo>
                      <a:pt x="1001" y="0"/>
                    </a:moveTo>
                    <a:lnTo>
                      <a:pt x="0" y="739"/>
                    </a:lnTo>
                    <a:lnTo>
                      <a:pt x="2310" y="4108"/>
                    </a:lnTo>
                    <a:lnTo>
                      <a:pt x="3156" y="5358"/>
                    </a:lnTo>
                    <a:lnTo>
                      <a:pt x="4037" y="4430"/>
                    </a:lnTo>
                    <a:lnTo>
                      <a:pt x="3263" y="3298"/>
                    </a:lnTo>
                    <a:lnTo>
                      <a:pt x="1001"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5"/>
              <p:cNvSpPr/>
              <p:nvPr/>
            </p:nvSpPr>
            <p:spPr>
              <a:xfrm>
                <a:off x="7231500" y="3461700"/>
                <a:ext cx="26825" cy="20850"/>
              </a:xfrm>
              <a:custGeom>
                <a:avLst/>
                <a:gdLst/>
                <a:ahLst/>
                <a:cxnLst/>
                <a:rect l="l" t="t" r="r" b="b"/>
                <a:pathLst>
                  <a:path w="1073" h="834" extrusionOk="0">
                    <a:moveTo>
                      <a:pt x="989" y="0"/>
                    </a:moveTo>
                    <a:lnTo>
                      <a:pt x="1" y="727"/>
                    </a:lnTo>
                    <a:lnTo>
                      <a:pt x="72" y="834"/>
                    </a:lnTo>
                    <a:lnTo>
                      <a:pt x="1073" y="107"/>
                    </a:lnTo>
                    <a:lnTo>
                      <a:pt x="989" y="0"/>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5"/>
              <p:cNvSpPr/>
              <p:nvPr/>
            </p:nvSpPr>
            <p:spPr>
              <a:xfrm>
                <a:off x="7311575" y="3468525"/>
                <a:ext cx="249475" cy="170600"/>
              </a:xfrm>
              <a:custGeom>
                <a:avLst/>
                <a:gdLst/>
                <a:ahLst/>
                <a:cxnLst/>
                <a:rect l="l" t="t" r="r" b="b"/>
                <a:pathLst>
                  <a:path w="9979" h="6824" extrusionOk="0">
                    <a:moveTo>
                      <a:pt x="7706" y="0"/>
                    </a:moveTo>
                    <a:cubicBezTo>
                      <a:pt x="6391" y="0"/>
                      <a:pt x="4748" y="538"/>
                      <a:pt x="3192" y="1573"/>
                    </a:cubicBezTo>
                    <a:cubicBezTo>
                      <a:pt x="2144" y="2275"/>
                      <a:pt x="1287" y="3085"/>
                      <a:pt x="691" y="3918"/>
                    </a:cubicBezTo>
                    <a:lnTo>
                      <a:pt x="679" y="3894"/>
                    </a:lnTo>
                    <a:lnTo>
                      <a:pt x="1" y="5109"/>
                    </a:lnTo>
                    <a:lnTo>
                      <a:pt x="679" y="6085"/>
                    </a:lnTo>
                    <a:lnTo>
                      <a:pt x="1179" y="6823"/>
                    </a:lnTo>
                    <a:lnTo>
                      <a:pt x="2203" y="6145"/>
                    </a:lnTo>
                    <a:lnTo>
                      <a:pt x="9978" y="977"/>
                    </a:lnTo>
                    <a:cubicBezTo>
                      <a:pt x="9811" y="739"/>
                      <a:pt x="9585" y="549"/>
                      <a:pt x="9335" y="382"/>
                    </a:cubicBezTo>
                    <a:cubicBezTo>
                      <a:pt x="8900" y="126"/>
                      <a:pt x="8342" y="0"/>
                      <a:pt x="7706"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5"/>
              <p:cNvSpPr/>
              <p:nvPr/>
            </p:nvSpPr>
            <p:spPr>
              <a:xfrm>
                <a:off x="7278250" y="3505450"/>
                <a:ext cx="61325" cy="99750"/>
              </a:xfrm>
              <a:custGeom>
                <a:avLst/>
                <a:gdLst/>
                <a:ahLst/>
                <a:cxnLst/>
                <a:rect l="l" t="t" r="r" b="b"/>
                <a:pathLst>
                  <a:path w="2453" h="3990" extrusionOk="0">
                    <a:moveTo>
                      <a:pt x="1989" y="1"/>
                    </a:moveTo>
                    <a:lnTo>
                      <a:pt x="953" y="893"/>
                    </a:lnTo>
                    <a:lnTo>
                      <a:pt x="0" y="1703"/>
                    </a:lnTo>
                    <a:lnTo>
                      <a:pt x="1322" y="3656"/>
                    </a:lnTo>
                    <a:lnTo>
                      <a:pt x="1560" y="3989"/>
                    </a:lnTo>
                    <a:lnTo>
                      <a:pt x="2453" y="2679"/>
                    </a:lnTo>
                    <a:lnTo>
                      <a:pt x="2334" y="2048"/>
                    </a:lnTo>
                    <a:lnTo>
                      <a:pt x="1989"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5"/>
              <p:cNvSpPr/>
              <p:nvPr/>
            </p:nvSpPr>
            <p:spPr>
              <a:xfrm>
                <a:off x="7328550" y="3477775"/>
                <a:ext cx="232500" cy="161350"/>
              </a:xfrm>
              <a:custGeom>
                <a:avLst/>
                <a:gdLst/>
                <a:ahLst/>
                <a:cxnLst/>
                <a:rect l="l" t="t" r="r" b="b"/>
                <a:pathLst>
                  <a:path w="9300" h="6454" extrusionOk="0">
                    <a:moveTo>
                      <a:pt x="8656" y="0"/>
                    </a:moveTo>
                    <a:lnTo>
                      <a:pt x="0" y="5715"/>
                    </a:lnTo>
                    <a:lnTo>
                      <a:pt x="500" y="6453"/>
                    </a:lnTo>
                    <a:lnTo>
                      <a:pt x="1524" y="5775"/>
                    </a:lnTo>
                    <a:lnTo>
                      <a:pt x="9299" y="607"/>
                    </a:lnTo>
                    <a:cubicBezTo>
                      <a:pt x="9132" y="369"/>
                      <a:pt x="8906" y="179"/>
                      <a:pt x="8656"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5"/>
              <p:cNvSpPr/>
              <p:nvPr/>
            </p:nvSpPr>
            <p:spPr>
              <a:xfrm>
                <a:off x="6781750" y="2555625"/>
                <a:ext cx="670950" cy="784350"/>
              </a:xfrm>
              <a:custGeom>
                <a:avLst/>
                <a:gdLst/>
                <a:ahLst/>
                <a:cxnLst/>
                <a:rect l="l" t="t" r="r" b="b"/>
                <a:pathLst>
                  <a:path w="26838" h="31374" extrusionOk="0">
                    <a:moveTo>
                      <a:pt x="1703" y="1"/>
                    </a:moveTo>
                    <a:cubicBezTo>
                      <a:pt x="775" y="1"/>
                      <a:pt x="24" y="763"/>
                      <a:pt x="24" y="1680"/>
                    </a:cubicBezTo>
                    <a:cubicBezTo>
                      <a:pt x="1" y="1763"/>
                      <a:pt x="1" y="1822"/>
                      <a:pt x="1" y="1894"/>
                    </a:cubicBezTo>
                    <a:lnTo>
                      <a:pt x="1" y="26873"/>
                    </a:lnTo>
                    <a:cubicBezTo>
                      <a:pt x="1" y="29362"/>
                      <a:pt x="6073" y="31374"/>
                      <a:pt x="13562" y="31374"/>
                    </a:cubicBezTo>
                    <a:cubicBezTo>
                      <a:pt x="15753" y="31374"/>
                      <a:pt x="17824" y="31207"/>
                      <a:pt x="19646" y="30897"/>
                    </a:cubicBezTo>
                    <a:cubicBezTo>
                      <a:pt x="21872" y="30540"/>
                      <a:pt x="23742" y="29981"/>
                      <a:pt x="25051" y="29278"/>
                    </a:cubicBezTo>
                    <a:cubicBezTo>
                      <a:pt x="26516" y="28504"/>
                      <a:pt x="26837" y="26564"/>
                      <a:pt x="25754" y="25349"/>
                    </a:cubicBezTo>
                    <a:lnTo>
                      <a:pt x="24885" y="24409"/>
                    </a:lnTo>
                    <a:lnTo>
                      <a:pt x="5823" y="3406"/>
                    </a:lnTo>
                    <a:lnTo>
                      <a:pt x="5823" y="1"/>
                    </a:ln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5"/>
              <p:cNvSpPr/>
              <p:nvPr/>
            </p:nvSpPr>
            <p:spPr>
              <a:xfrm>
                <a:off x="6876100" y="2555700"/>
                <a:ext cx="670650" cy="784275"/>
              </a:xfrm>
              <a:custGeom>
                <a:avLst/>
                <a:gdLst/>
                <a:ahLst/>
                <a:cxnLst/>
                <a:rect l="l" t="t" r="r" b="b"/>
                <a:pathLst>
                  <a:path w="26826" h="31371" extrusionOk="0">
                    <a:moveTo>
                      <a:pt x="1889" y="1"/>
                    </a:moveTo>
                    <a:cubicBezTo>
                      <a:pt x="926" y="1"/>
                      <a:pt x="1" y="747"/>
                      <a:pt x="1" y="1891"/>
                    </a:cubicBezTo>
                    <a:lnTo>
                      <a:pt x="1" y="26882"/>
                    </a:lnTo>
                    <a:cubicBezTo>
                      <a:pt x="1" y="29359"/>
                      <a:pt x="6073" y="31371"/>
                      <a:pt x="13550" y="31371"/>
                    </a:cubicBezTo>
                    <a:cubicBezTo>
                      <a:pt x="18408" y="31371"/>
                      <a:pt x="22647" y="30525"/>
                      <a:pt x="25064" y="29263"/>
                    </a:cubicBezTo>
                    <a:cubicBezTo>
                      <a:pt x="26504" y="28501"/>
                      <a:pt x="26826" y="26561"/>
                      <a:pt x="25730" y="25346"/>
                    </a:cubicBezTo>
                    <a:lnTo>
                      <a:pt x="24861" y="24406"/>
                    </a:lnTo>
                    <a:lnTo>
                      <a:pt x="3275" y="629"/>
                    </a:lnTo>
                    <a:cubicBezTo>
                      <a:pt x="2881" y="195"/>
                      <a:pt x="2380" y="1"/>
                      <a:pt x="188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5"/>
              <p:cNvSpPr/>
              <p:nvPr/>
            </p:nvSpPr>
            <p:spPr>
              <a:xfrm>
                <a:off x="6781750" y="3174450"/>
                <a:ext cx="491150" cy="165525"/>
              </a:xfrm>
              <a:custGeom>
                <a:avLst/>
                <a:gdLst/>
                <a:ahLst/>
                <a:cxnLst/>
                <a:rect l="l" t="t" r="r" b="b"/>
                <a:pathLst>
                  <a:path w="19646" h="6621" extrusionOk="0">
                    <a:moveTo>
                      <a:pt x="24" y="1"/>
                    </a:moveTo>
                    <a:lnTo>
                      <a:pt x="1" y="227"/>
                    </a:lnTo>
                    <a:lnTo>
                      <a:pt x="1" y="2132"/>
                    </a:lnTo>
                    <a:cubicBezTo>
                      <a:pt x="1" y="4609"/>
                      <a:pt x="6073" y="6621"/>
                      <a:pt x="13562" y="6621"/>
                    </a:cubicBezTo>
                    <a:cubicBezTo>
                      <a:pt x="15753" y="6621"/>
                      <a:pt x="17824" y="6454"/>
                      <a:pt x="19646" y="6144"/>
                    </a:cubicBezTo>
                    <a:lnTo>
                      <a:pt x="3775"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5"/>
              <p:cNvSpPr/>
              <p:nvPr/>
            </p:nvSpPr>
            <p:spPr>
              <a:xfrm>
                <a:off x="6875525" y="3174450"/>
                <a:ext cx="667650" cy="165825"/>
              </a:xfrm>
              <a:custGeom>
                <a:avLst/>
                <a:gdLst/>
                <a:ahLst/>
                <a:cxnLst/>
                <a:rect l="l" t="t" r="r" b="b"/>
                <a:pathLst>
                  <a:path w="26706" h="6633" extrusionOk="0">
                    <a:moveTo>
                      <a:pt x="0" y="1"/>
                    </a:moveTo>
                    <a:lnTo>
                      <a:pt x="0" y="2144"/>
                    </a:lnTo>
                    <a:cubicBezTo>
                      <a:pt x="0" y="4632"/>
                      <a:pt x="6072" y="6633"/>
                      <a:pt x="13561" y="6633"/>
                    </a:cubicBezTo>
                    <a:cubicBezTo>
                      <a:pt x="18419" y="6633"/>
                      <a:pt x="22670" y="5787"/>
                      <a:pt x="25063" y="4525"/>
                    </a:cubicBezTo>
                    <a:cubicBezTo>
                      <a:pt x="26289" y="3870"/>
                      <a:pt x="26706" y="2406"/>
                      <a:pt x="26158" y="1239"/>
                    </a:cubicBezTo>
                    <a:lnTo>
                      <a:pt x="26158" y="1239"/>
                    </a:lnTo>
                    <a:cubicBezTo>
                      <a:pt x="25944" y="1715"/>
                      <a:pt x="25575" y="2108"/>
                      <a:pt x="25063" y="2382"/>
                    </a:cubicBezTo>
                    <a:cubicBezTo>
                      <a:pt x="22670" y="3644"/>
                      <a:pt x="18419" y="4489"/>
                      <a:pt x="13561" y="4489"/>
                    </a:cubicBezTo>
                    <a:cubicBezTo>
                      <a:pt x="6072" y="4489"/>
                      <a:pt x="0" y="2489"/>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5"/>
              <p:cNvSpPr/>
              <p:nvPr/>
            </p:nvSpPr>
            <p:spPr>
              <a:xfrm>
                <a:off x="6875525" y="3121475"/>
                <a:ext cx="654250" cy="166125"/>
              </a:xfrm>
              <a:custGeom>
                <a:avLst/>
                <a:gdLst/>
                <a:ahLst/>
                <a:cxnLst/>
                <a:rect l="l" t="t" r="r" b="b"/>
                <a:pathLst>
                  <a:path w="26170" h="6645" extrusionOk="0">
                    <a:moveTo>
                      <a:pt x="0" y="1"/>
                    </a:moveTo>
                    <a:lnTo>
                      <a:pt x="0" y="2144"/>
                    </a:lnTo>
                    <a:cubicBezTo>
                      <a:pt x="0" y="4632"/>
                      <a:pt x="6072" y="6644"/>
                      <a:pt x="13561" y="6644"/>
                    </a:cubicBezTo>
                    <a:cubicBezTo>
                      <a:pt x="18419" y="6644"/>
                      <a:pt x="22670" y="5799"/>
                      <a:pt x="25063" y="4525"/>
                    </a:cubicBezTo>
                    <a:cubicBezTo>
                      <a:pt x="25575" y="4263"/>
                      <a:pt x="25944" y="3846"/>
                      <a:pt x="26170" y="3370"/>
                    </a:cubicBezTo>
                    <a:cubicBezTo>
                      <a:pt x="26063" y="3144"/>
                      <a:pt x="25920" y="2918"/>
                      <a:pt x="25753" y="2739"/>
                    </a:cubicBezTo>
                    <a:lnTo>
                      <a:pt x="25301" y="2251"/>
                    </a:lnTo>
                    <a:cubicBezTo>
                      <a:pt x="25229" y="2298"/>
                      <a:pt x="25158" y="2346"/>
                      <a:pt x="25063" y="2382"/>
                    </a:cubicBezTo>
                    <a:cubicBezTo>
                      <a:pt x="22670" y="3656"/>
                      <a:pt x="18419" y="4501"/>
                      <a:pt x="13561" y="4501"/>
                    </a:cubicBezTo>
                    <a:cubicBezTo>
                      <a:pt x="6072" y="4501"/>
                      <a:pt x="0" y="2489"/>
                      <a:pt x="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5"/>
              <p:cNvSpPr/>
              <p:nvPr/>
            </p:nvSpPr>
            <p:spPr>
              <a:xfrm>
                <a:off x="6781750" y="3121475"/>
                <a:ext cx="93800" cy="53000"/>
              </a:xfrm>
              <a:custGeom>
                <a:avLst/>
                <a:gdLst/>
                <a:ahLst/>
                <a:cxnLst/>
                <a:rect l="l" t="t" r="r" b="b"/>
                <a:pathLst>
                  <a:path w="3752" h="2120" extrusionOk="0">
                    <a:moveTo>
                      <a:pt x="1" y="1"/>
                    </a:moveTo>
                    <a:lnTo>
                      <a:pt x="1" y="2120"/>
                    </a:lnTo>
                    <a:lnTo>
                      <a:pt x="3751" y="2120"/>
                    </a:lnTo>
                    <a:lnTo>
                      <a:pt x="3751"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5"/>
              <p:cNvSpPr/>
              <p:nvPr/>
            </p:nvSpPr>
            <p:spPr>
              <a:xfrm>
                <a:off x="7142800" y="3023850"/>
                <a:ext cx="35750" cy="35725"/>
              </a:xfrm>
              <a:custGeom>
                <a:avLst/>
                <a:gdLst/>
                <a:ahLst/>
                <a:cxnLst/>
                <a:rect l="l" t="t" r="r" b="b"/>
                <a:pathLst>
                  <a:path w="1430" h="1429" extrusionOk="0">
                    <a:moveTo>
                      <a:pt x="715" y="0"/>
                    </a:moveTo>
                    <a:cubicBezTo>
                      <a:pt x="310" y="0"/>
                      <a:pt x="1" y="322"/>
                      <a:pt x="1" y="715"/>
                    </a:cubicBezTo>
                    <a:cubicBezTo>
                      <a:pt x="1" y="1108"/>
                      <a:pt x="322" y="1429"/>
                      <a:pt x="715" y="1429"/>
                    </a:cubicBezTo>
                    <a:cubicBezTo>
                      <a:pt x="1108" y="1429"/>
                      <a:pt x="1430" y="1096"/>
                      <a:pt x="1430" y="715"/>
                    </a:cubicBezTo>
                    <a:cubicBezTo>
                      <a:pt x="1430" y="322"/>
                      <a:pt x="1120" y="12"/>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5"/>
              <p:cNvSpPr/>
              <p:nvPr/>
            </p:nvSpPr>
            <p:spPr>
              <a:xfrm>
                <a:off x="7287475" y="3074150"/>
                <a:ext cx="35750" cy="36050"/>
              </a:xfrm>
              <a:custGeom>
                <a:avLst/>
                <a:gdLst/>
                <a:ahLst/>
                <a:cxnLst/>
                <a:rect l="l" t="t" r="r" b="b"/>
                <a:pathLst>
                  <a:path w="1430" h="1442" extrusionOk="0">
                    <a:moveTo>
                      <a:pt x="715" y="0"/>
                    </a:moveTo>
                    <a:cubicBezTo>
                      <a:pt x="310" y="0"/>
                      <a:pt x="0" y="322"/>
                      <a:pt x="0" y="715"/>
                    </a:cubicBezTo>
                    <a:cubicBezTo>
                      <a:pt x="0" y="1120"/>
                      <a:pt x="334" y="1441"/>
                      <a:pt x="715" y="1441"/>
                    </a:cubicBezTo>
                    <a:cubicBezTo>
                      <a:pt x="1120" y="1441"/>
                      <a:pt x="1429" y="1108"/>
                      <a:pt x="1429" y="715"/>
                    </a:cubicBezTo>
                    <a:cubicBezTo>
                      <a:pt x="1429" y="334"/>
                      <a:pt x="1120" y="12"/>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5"/>
              <p:cNvSpPr/>
              <p:nvPr/>
            </p:nvSpPr>
            <p:spPr>
              <a:xfrm>
                <a:off x="7136550" y="3138750"/>
                <a:ext cx="35750" cy="35725"/>
              </a:xfrm>
              <a:custGeom>
                <a:avLst/>
                <a:gdLst/>
                <a:ahLst/>
                <a:cxnLst/>
                <a:rect l="l" t="t" r="r" b="b"/>
                <a:pathLst>
                  <a:path w="1430" h="1429" extrusionOk="0">
                    <a:moveTo>
                      <a:pt x="715" y="0"/>
                    </a:moveTo>
                    <a:cubicBezTo>
                      <a:pt x="310" y="0"/>
                      <a:pt x="1" y="310"/>
                      <a:pt x="1" y="714"/>
                    </a:cubicBezTo>
                    <a:cubicBezTo>
                      <a:pt x="1" y="1107"/>
                      <a:pt x="322" y="1429"/>
                      <a:pt x="715" y="1429"/>
                    </a:cubicBezTo>
                    <a:cubicBezTo>
                      <a:pt x="1108" y="1429"/>
                      <a:pt x="1430" y="1095"/>
                      <a:pt x="1430" y="714"/>
                    </a:cubicBezTo>
                    <a:cubicBezTo>
                      <a:pt x="1430" y="310"/>
                      <a:pt x="1096" y="0"/>
                      <a:pt x="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5"/>
              <p:cNvSpPr/>
              <p:nvPr/>
            </p:nvSpPr>
            <p:spPr>
              <a:xfrm>
                <a:off x="6985050" y="3056575"/>
                <a:ext cx="35750" cy="35750"/>
              </a:xfrm>
              <a:custGeom>
                <a:avLst/>
                <a:gdLst/>
                <a:ahLst/>
                <a:cxnLst/>
                <a:rect l="l" t="t" r="r" b="b"/>
                <a:pathLst>
                  <a:path w="1430" h="1430" extrusionOk="0">
                    <a:moveTo>
                      <a:pt x="715" y="1"/>
                    </a:moveTo>
                    <a:cubicBezTo>
                      <a:pt x="310" y="1"/>
                      <a:pt x="1" y="311"/>
                      <a:pt x="1" y="715"/>
                    </a:cubicBezTo>
                    <a:cubicBezTo>
                      <a:pt x="1" y="1108"/>
                      <a:pt x="310" y="1430"/>
                      <a:pt x="715" y="1430"/>
                    </a:cubicBezTo>
                    <a:cubicBezTo>
                      <a:pt x="1108" y="1430"/>
                      <a:pt x="1429" y="1096"/>
                      <a:pt x="1429" y="715"/>
                    </a:cubicBezTo>
                    <a:cubicBezTo>
                      <a:pt x="1429" y="322"/>
                      <a:pt x="1108"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5"/>
              <p:cNvSpPr/>
              <p:nvPr/>
            </p:nvSpPr>
            <p:spPr>
              <a:xfrm>
                <a:off x="6962125" y="2647900"/>
                <a:ext cx="35750" cy="35750"/>
              </a:xfrm>
              <a:custGeom>
                <a:avLst/>
                <a:gdLst/>
                <a:ahLst/>
                <a:cxnLst/>
                <a:rect l="l" t="t" r="r" b="b"/>
                <a:pathLst>
                  <a:path w="1430" h="1430" extrusionOk="0">
                    <a:moveTo>
                      <a:pt x="715" y="1"/>
                    </a:moveTo>
                    <a:cubicBezTo>
                      <a:pt x="322" y="1"/>
                      <a:pt x="1" y="334"/>
                      <a:pt x="1" y="715"/>
                    </a:cubicBezTo>
                    <a:cubicBezTo>
                      <a:pt x="1" y="1120"/>
                      <a:pt x="334" y="1429"/>
                      <a:pt x="715" y="1429"/>
                    </a:cubicBezTo>
                    <a:cubicBezTo>
                      <a:pt x="1120" y="1429"/>
                      <a:pt x="1430" y="1108"/>
                      <a:pt x="1430" y="715"/>
                    </a:cubicBezTo>
                    <a:cubicBezTo>
                      <a:pt x="1430" y="310"/>
                      <a:pt x="1120"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5"/>
              <p:cNvSpPr/>
              <p:nvPr/>
            </p:nvSpPr>
            <p:spPr>
              <a:xfrm>
                <a:off x="6921050" y="2752375"/>
                <a:ext cx="35750" cy="35750"/>
              </a:xfrm>
              <a:custGeom>
                <a:avLst/>
                <a:gdLst/>
                <a:ahLst/>
                <a:cxnLst/>
                <a:rect l="l" t="t" r="r" b="b"/>
                <a:pathLst>
                  <a:path w="1430" h="1430" extrusionOk="0">
                    <a:moveTo>
                      <a:pt x="715" y="1"/>
                    </a:moveTo>
                    <a:cubicBezTo>
                      <a:pt x="310" y="1"/>
                      <a:pt x="1" y="322"/>
                      <a:pt x="1" y="715"/>
                    </a:cubicBezTo>
                    <a:cubicBezTo>
                      <a:pt x="1" y="1120"/>
                      <a:pt x="310" y="1430"/>
                      <a:pt x="715" y="1430"/>
                    </a:cubicBezTo>
                    <a:cubicBezTo>
                      <a:pt x="1120" y="1430"/>
                      <a:pt x="1429" y="1108"/>
                      <a:pt x="1429" y="715"/>
                    </a:cubicBezTo>
                    <a:cubicBezTo>
                      <a:pt x="1429" y="334"/>
                      <a:pt x="1120"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5"/>
              <p:cNvSpPr/>
              <p:nvPr/>
            </p:nvSpPr>
            <p:spPr>
              <a:xfrm>
                <a:off x="6989525" y="2933700"/>
                <a:ext cx="269400" cy="52950"/>
              </a:xfrm>
              <a:custGeom>
                <a:avLst/>
                <a:gdLst/>
                <a:ahLst/>
                <a:cxnLst/>
                <a:rect l="l" t="t" r="r" b="b"/>
                <a:pathLst>
                  <a:path w="10776" h="2118" extrusionOk="0">
                    <a:moveTo>
                      <a:pt x="10638" y="0"/>
                    </a:moveTo>
                    <a:cubicBezTo>
                      <a:pt x="10608" y="0"/>
                      <a:pt x="10577" y="12"/>
                      <a:pt x="10549" y="34"/>
                    </a:cubicBezTo>
                    <a:cubicBezTo>
                      <a:pt x="8939" y="1398"/>
                      <a:pt x="7255" y="1852"/>
                      <a:pt x="5725" y="1852"/>
                    </a:cubicBezTo>
                    <a:cubicBezTo>
                      <a:pt x="2686" y="1852"/>
                      <a:pt x="254" y="58"/>
                      <a:pt x="214" y="34"/>
                    </a:cubicBezTo>
                    <a:cubicBezTo>
                      <a:pt x="195" y="15"/>
                      <a:pt x="168" y="5"/>
                      <a:pt x="141" y="5"/>
                    </a:cubicBezTo>
                    <a:cubicBezTo>
                      <a:pt x="103" y="5"/>
                      <a:pt x="64" y="24"/>
                      <a:pt x="36" y="58"/>
                    </a:cubicBezTo>
                    <a:cubicBezTo>
                      <a:pt x="0" y="118"/>
                      <a:pt x="12" y="189"/>
                      <a:pt x="72" y="237"/>
                    </a:cubicBezTo>
                    <a:cubicBezTo>
                      <a:pt x="119" y="273"/>
                      <a:pt x="2620" y="2118"/>
                      <a:pt x="5739" y="2118"/>
                    </a:cubicBezTo>
                    <a:cubicBezTo>
                      <a:pt x="7323" y="2118"/>
                      <a:pt x="9049" y="1654"/>
                      <a:pt x="10716" y="225"/>
                    </a:cubicBezTo>
                    <a:cubicBezTo>
                      <a:pt x="10775" y="177"/>
                      <a:pt x="10775" y="106"/>
                      <a:pt x="10728" y="46"/>
                    </a:cubicBezTo>
                    <a:cubicBezTo>
                      <a:pt x="10703" y="15"/>
                      <a:pt x="10671" y="0"/>
                      <a:pt x="10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5"/>
              <p:cNvSpPr/>
              <p:nvPr/>
            </p:nvSpPr>
            <p:spPr>
              <a:xfrm>
                <a:off x="7232700" y="2894950"/>
                <a:ext cx="92300" cy="84050"/>
              </a:xfrm>
              <a:custGeom>
                <a:avLst/>
                <a:gdLst/>
                <a:ahLst/>
                <a:cxnLst/>
                <a:rect l="l" t="t" r="r" b="b"/>
                <a:pathLst>
                  <a:path w="3692" h="3362" extrusionOk="0">
                    <a:moveTo>
                      <a:pt x="1846" y="1"/>
                    </a:moveTo>
                    <a:cubicBezTo>
                      <a:pt x="1414" y="1"/>
                      <a:pt x="983" y="168"/>
                      <a:pt x="655" y="501"/>
                    </a:cubicBezTo>
                    <a:cubicBezTo>
                      <a:pt x="1" y="1156"/>
                      <a:pt x="1" y="2215"/>
                      <a:pt x="655" y="2870"/>
                    </a:cubicBezTo>
                    <a:cubicBezTo>
                      <a:pt x="983" y="3198"/>
                      <a:pt x="1414" y="3361"/>
                      <a:pt x="1846" y="3361"/>
                    </a:cubicBezTo>
                    <a:cubicBezTo>
                      <a:pt x="2278" y="3361"/>
                      <a:pt x="2709" y="3198"/>
                      <a:pt x="3037" y="2870"/>
                    </a:cubicBezTo>
                    <a:cubicBezTo>
                      <a:pt x="3692" y="2215"/>
                      <a:pt x="3692" y="1156"/>
                      <a:pt x="3037" y="501"/>
                    </a:cubicBezTo>
                    <a:cubicBezTo>
                      <a:pt x="2709" y="168"/>
                      <a:pt x="2278" y="1"/>
                      <a:pt x="184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5"/>
              <p:cNvSpPr/>
              <p:nvPr/>
            </p:nvSpPr>
            <p:spPr>
              <a:xfrm>
                <a:off x="7233900" y="2891975"/>
                <a:ext cx="84850" cy="62250"/>
              </a:xfrm>
              <a:custGeom>
                <a:avLst/>
                <a:gdLst/>
                <a:ahLst/>
                <a:cxnLst/>
                <a:rect l="l" t="t" r="r" b="b"/>
                <a:pathLst>
                  <a:path w="3394" h="2490" extrusionOk="0">
                    <a:moveTo>
                      <a:pt x="1798" y="1"/>
                    </a:moveTo>
                    <a:cubicBezTo>
                      <a:pt x="810" y="1"/>
                      <a:pt x="0" y="810"/>
                      <a:pt x="0" y="1799"/>
                    </a:cubicBezTo>
                    <a:cubicBezTo>
                      <a:pt x="0" y="2013"/>
                      <a:pt x="36" y="2203"/>
                      <a:pt x="107" y="2394"/>
                    </a:cubicBezTo>
                    <a:cubicBezTo>
                      <a:pt x="119" y="2453"/>
                      <a:pt x="167" y="2489"/>
                      <a:pt x="226" y="2489"/>
                    </a:cubicBezTo>
                    <a:lnTo>
                      <a:pt x="274" y="2489"/>
                    </a:lnTo>
                    <a:cubicBezTo>
                      <a:pt x="334" y="2453"/>
                      <a:pt x="369" y="2382"/>
                      <a:pt x="345" y="2323"/>
                    </a:cubicBezTo>
                    <a:cubicBezTo>
                      <a:pt x="286" y="2156"/>
                      <a:pt x="250" y="1977"/>
                      <a:pt x="250" y="1799"/>
                    </a:cubicBezTo>
                    <a:cubicBezTo>
                      <a:pt x="250" y="953"/>
                      <a:pt x="953" y="251"/>
                      <a:pt x="1798" y="251"/>
                    </a:cubicBezTo>
                    <a:cubicBezTo>
                      <a:pt x="2358" y="251"/>
                      <a:pt x="2858" y="548"/>
                      <a:pt x="3143" y="1025"/>
                    </a:cubicBezTo>
                    <a:cubicBezTo>
                      <a:pt x="3176" y="1065"/>
                      <a:pt x="3220" y="1084"/>
                      <a:pt x="3263" y="1084"/>
                    </a:cubicBezTo>
                    <a:cubicBezTo>
                      <a:pt x="3283" y="1084"/>
                      <a:pt x="3303" y="1080"/>
                      <a:pt x="3322" y="1072"/>
                    </a:cubicBezTo>
                    <a:cubicBezTo>
                      <a:pt x="3382" y="1025"/>
                      <a:pt x="3393" y="953"/>
                      <a:pt x="3370" y="894"/>
                    </a:cubicBezTo>
                    <a:cubicBezTo>
                      <a:pt x="3036" y="346"/>
                      <a:pt x="2441" y="1"/>
                      <a:pt x="1798"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5"/>
              <p:cNvSpPr/>
              <p:nvPr/>
            </p:nvSpPr>
            <p:spPr>
              <a:xfrm>
                <a:off x="6922850" y="2894975"/>
                <a:ext cx="95275" cy="84175"/>
              </a:xfrm>
              <a:custGeom>
                <a:avLst/>
                <a:gdLst/>
                <a:ahLst/>
                <a:cxnLst/>
                <a:rect l="l" t="t" r="r" b="b"/>
                <a:pathLst>
                  <a:path w="3811" h="3367" extrusionOk="0">
                    <a:moveTo>
                      <a:pt x="1909" y="1"/>
                    </a:moveTo>
                    <a:cubicBezTo>
                      <a:pt x="1693" y="1"/>
                      <a:pt x="1474" y="43"/>
                      <a:pt x="1262" y="131"/>
                    </a:cubicBezTo>
                    <a:cubicBezTo>
                      <a:pt x="405" y="488"/>
                      <a:pt x="0" y="1464"/>
                      <a:pt x="345" y="2322"/>
                    </a:cubicBezTo>
                    <a:cubicBezTo>
                      <a:pt x="616" y="2970"/>
                      <a:pt x="1247" y="3366"/>
                      <a:pt x="1909" y="3366"/>
                    </a:cubicBezTo>
                    <a:cubicBezTo>
                      <a:pt x="2123" y="3366"/>
                      <a:pt x="2339" y="3325"/>
                      <a:pt x="2548" y="3238"/>
                    </a:cubicBezTo>
                    <a:cubicBezTo>
                      <a:pt x="3405" y="2881"/>
                      <a:pt x="3810" y="1893"/>
                      <a:pt x="3453" y="1036"/>
                    </a:cubicBezTo>
                    <a:cubicBezTo>
                      <a:pt x="3193" y="390"/>
                      <a:pt x="2568" y="1"/>
                      <a:pt x="19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5"/>
              <p:cNvSpPr/>
              <p:nvPr/>
            </p:nvSpPr>
            <p:spPr>
              <a:xfrm>
                <a:off x="6930575" y="2891975"/>
                <a:ext cx="84850" cy="62250"/>
              </a:xfrm>
              <a:custGeom>
                <a:avLst/>
                <a:gdLst/>
                <a:ahLst/>
                <a:cxnLst/>
                <a:rect l="l" t="t" r="r" b="b"/>
                <a:pathLst>
                  <a:path w="3394" h="2490" extrusionOk="0">
                    <a:moveTo>
                      <a:pt x="1596" y="1"/>
                    </a:moveTo>
                    <a:cubicBezTo>
                      <a:pt x="953" y="1"/>
                      <a:pt x="358" y="346"/>
                      <a:pt x="36" y="894"/>
                    </a:cubicBezTo>
                    <a:cubicBezTo>
                      <a:pt x="1" y="953"/>
                      <a:pt x="25" y="1049"/>
                      <a:pt x="84" y="1072"/>
                    </a:cubicBezTo>
                    <a:cubicBezTo>
                      <a:pt x="103" y="1080"/>
                      <a:pt x="124" y="1084"/>
                      <a:pt x="146" y="1084"/>
                    </a:cubicBezTo>
                    <a:cubicBezTo>
                      <a:pt x="192" y="1084"/>
                      <a:pt x="238" y="1065"/>
                      <a:pt x="263" y="1025"/>
                    </a:cubicBezTo>
                    <a:cubicBezTo>
                      <a:pt x="537" y="548"/>
                      <a:pt x="1048" y="251"/>
                      <a:pt x="1596" y="251"/>
                    </a:cubicBezTo>
                    <a:cubicBezTo>
                      <a:pt x="2442" y="251"/>
                      <a:pt x="3144" y="953"/>
                      <a:pt x="3144" y="1799"/>
                    </a:cubicBezTo>
                    <a:cubicBezTo>
                      <a:pt x="3144" y="1977"/>
                      <a:pt x="3120" y="2156"/>
                      <a:pt x="3061" y="2323"/>
                    </a:cubicBezTo>
                    <a:cubicBezTo>
                      <a:pt x="3025" y="2394"/>
                      <a:pt x="3073" y="2453"/>
                      <a:pt x="3132" y="2489"/>
                    </a:cubicBezTo>
                    <a:lnTo>
                      <a:pt x="3180" y="2489"/>
                    </a:lnTo>
                    <a:cubicBezTo>
                      <a:pt x="3239" y="2489"/>
                      <a:pt x="3275" y="2453"/>
                      <a:pt x="3299" y="2394"/>
                    </a:cubicBezTo>
                    <a:cubicBezTo>
                      <a:pt x="3370" y="2203"/>
                      <a:pt x="3394" y="2013"/>
                      <a:pt x="3394" y="1799"/>
                    </a:cubicBezTo>
                    <a:cubicBezTo>
                      <a:pt x="3394" y="810"/>
                      <a:pt x="2596" y="1"/>
                      <a:pt x="159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5"/>
              <p:cNvSpPr/>
              <p:nvPr/>
            </p:nvSpPr>
            <p:spPr>
              <a:xfrm>
                <a:off x="7110375" y="2793150"/>
                <a:ext cx="133375" cy="135475"/>
              </a:xfrm>
              <a:custGeom>
                <a:avLst/>
                <a:gdLst/>
                <a:ahLst/>
                <a:cxnLst/>
                <a:rect l="l" t="t" r="r" b="b"/>
                <a:pathLst>
                  <a:path w="5335" h="5419" extrusionOk="0">
                    <a:moveTo>
                      <a:pt x="310" y="1"/>
                    </a:moveTo>
                    <a:cubicBezTo>
                      <a:pt x="298" y="60"/>
                      <a:pt x="274" y="120"/>
                      <a:pt x="250" y="180"/>
                    </a:cubicBezTo>
                    <a:cubicBezTo>
                      <a:pt x="238" y="191"/>
                      <a:pt x="238" y="215"/>
                      <a:pt x="226" y="251"/>
                    </a:cubicBezTo>
                    <a:cubicBezTo>
                      <a:pt x="72" y="691"/>
                      <a:pt x="0" y="1203"/>
                      <a:pt x="0" y="1727"/>
                    </a:cubicBezTo>
                    <a:cubicBezTo>
                      <a:pt x="0" y="2275"/>
                      <a:pt x="95" y="2799"/>
                      <a:pt x="250" y="3275"/>
                    </a:cubicBezTo>
                    <a:cubicBezTo>
                      <a:pt x="274" y="3335"/>
                      <a:pt x="286" y="3394"/>
                      <a:pt x="310" y="3454"/>
                    </a:cubicBezTo>
                    <a:cubicBezTo>
                      <a:pt x="762" y="4621"/>
                      <a:pt x="1655" y="5418"/>
                      <a:pt x="2667" y="5418"/>
                    </a:cubicBezTo>
                    <a:cubicBezTo>
                      <a:pt x="4108" y="5418"/>
                      <a:pt x="5286" y="3835"/>
                      <a:pt x="5334" y="1858"/>
                    </a:cubicBezTo>
                    <a:lnTo>
                      <a:pt x="5334" y="1727"/>
                    </a:lnTo>
                    <a:lnTo>
                      <a:pt x="5334" y="1584"/>
                    </a:lnTo>
                    <a:cubicBezTo>
                      <a:pt x="5310" y="1108"/>
                      <a:pt x="5239" y="668"/>
                      <a:pt x="5108" y="251"/>
                    </a:cubicBezTo>
                    <a:lnTo>
                      <a:pt x="405" y="251"/>
                    </a:lnTo>
                    <a:cubicBezTo>
                      <a:pt x="369" y="156"/>
                      <a:pt x="345" y="72"/>
                      <a:pt x="31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5"/>
              <p:cNvSpPr/>
              <p:nvPr/>
            </p:nvSpPr>
            <p:spPr>
              <a:xfrm>
                <a:off x="7148775" y="2799125"/>
                <a:ext cx="91100" cy="101800"/>
              </a:xfrm>
              <a:custGeom>
                <a:avLst/>
                <a:gdLst/>
                <a:ahLst/>
                <a:cxnLst/>
                <a:rect l="l" t="t" r="r" b="b"/>
                <a:pathLst>
                  <a:path w="3644" h="4072" extrusionOk="0">
                    <a:moveTo>
                      <a:pt x="262" y="0"/>
                    </a:moveTo>
                    <a:lnTo>
                      <a:pt x="1464" y="1131"/>
                    </a:lnTo>
                    <a:lnTo>
                      <a:pt x="0" y="2334"/>
                    </a:lnTo>
                    <a:cubicBezTo>
                      <a:pt x="262" y="3346"/>
                      <a:pt x="953" y="4072"/>
                      <a:pt x="1762" y="4072"/>
                    </a:cubicBezTo>
                    <a:cubicBezTo>
                      <a:pt x="2786" y="4072"/>
                      <a:pt x="3596" y="2989"/>
                      <a:pt x="3643" y="1619"/>
                    </a:cubicBezTo>
                    <a:lnTo>
                      <a:pt x="3643" y="1488"/>
                    </a:lnTo>
                    <a:lnTo>
                      <a:pt x="3643" y="1334"/>
                    </a:lnTo>
                    <a:cubicBezTo>
                      <a:pt x="3631" y="845"/>
                      <a:pt x="3512" y="381"/>
                      <a:pt x="331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5"/>
              <p:cNvSpPr/>
              <p:nvPr/>
            </p:nvSpPr>
            <p:spPr>
              <a:xfrm>
                <a:off x="6992800" y="2792875"/>
                <a:ext cx="133375" cy="135450"/>
              </a:xfrm>
              <a:custGeom>
                <a:avLst/>
                <a:gdLst/>
                <a:ahLst/>
                <a:cxnLst/>
                <a:rect l="l" t="t" r="r" b="b"/>
                <a:pathLst>
                  <a:path w="5335" h="5418" extrusionOk="0">
                    <a:moveTo>
                      <a:pt x="5013" y="0"/>
                    </a:moveTo>
                    <a:cubicBezTo>
                      <a:pt x="5001" y="60"/>
                      <a:pt x="4977" y="119"/>
                      <a:pt x="4953" y="179"/>
                    </a:cubicBezTo>
                    <a:cubicBezTo>
                      <a:pt x="4941" y="202"/>
                      <a:pt x="4941" y="226"/>
                      <a:pt x="4929" y="262"/>
                    </a:cubicBezTo>
                    <a:lnTo>
                      <a:pt x="226" y="262"/>
                    </a:lnTo>
                    <a:cubicBezTo>
                      <a:pt x="72" y="702"/>
                      <a:pt x="0" y="1214"/>
                      <a:pt x="0" y="1726"/>
                    </a:cubicBezTo>
                    <a:cubicBezTo>
                      <a:pt x="0" y="3774"/>
                      <a:pt x="1191" y="5417"/>
                      <a:pt x="2667" y="5417"/>
                    </a:cubicBezTo>
                    <a:cubicBezTo>
                      <a:pt x="3691" y="5417"/>
                      <a:pt x="4572" y="4632"/>
                      <a:pt x="5013" y="3465"/>
                    </a:cubicBezTo>
                    <a:cubicBezTo>
                      <a:pt x="5215" y="2988"/>
                      <a:pt x="5310" y="2429"/>
                      <a:pt x="5334" y="1869"/>
                    </a:cubicBezTo>
                    <a:lnTo>
                      <a:pt x="5334" y="1738"/>
                    </a:lnTo>
                    <a:lnTo>
                      <a:pt x="5334" y="1595"/>
                    </a:lnTo>
                    <a:cubicBezTo>
                      <a:pt x="5310" y="1119"/>
                      <a:pt x="5239" y="679"/>
                      <a:pt x="5108" y="262"/>
                    </a:cubicBezTo>
                    <a:cubicBezTo>
                      <a:pt x="5072" y="167"/>
                      <a:pt x="5048" y="83"/>
                      <a:pt x="501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5"/>
              <p:cNvSpPr/>
              <p:nvPr/>
            </p:nvSpPr>
            <p:spPr>
              <a:xfrm>
                <a:off x="7034750" y="2797025"/>
                <a:ext cx="91425" cy="103900"/>
              </a:xfrm>
              <a:custGeom>
                <a:avLst/>
                <a:gdLst/>
                <a:ahLst/>
                <a:cxnLst/>
                <a:rect l="l" t="t" r="r" b="b"/>
                <a:pathLst>
                  <a:path w="3657" h="4156" extrusionOk="0">
                    <a:moveTo>
                      <a:pt x="3275" y="1"/>
                    </a:moveTo>
                    <a:cubicBezTo>
                      <a:pt x="3263" y="25"/>
                      <a:pt x="3263" y="48"/>
                      <a:pt x="3251" y="84"/>
                    </a:cubicBezTo>
                    <a:lnTo>
                      <a:pt x="275" y="84"/>
                    </a:lnTo>
                    <a:lnTo>
                      <a:pt x="1477" y="1215"/>
                    </a:lnTo>
                    <a:lnTo>
                      <a:pt x="1" y="2418"/>
                    </a:lnTo>
                    <a:cubicBezTo>
                      <a:pt x="263" y="3430"/>
                      <a:pt x="953" y="4156"/>
                      <a:pt x="1775" y="4156"/>
                    </a:cubicBezTo>
                    <a:cubicBezTo>
                      <a:pt x="2382" y="4156"/>
                      <a:pt x="2942" y="3751"/>
                      <a:pt x="3275" y="3120"/>
                    </a:cubicBezTo>
                    <a:cubicBezTo>
                      <a:pt x="3501" y="2715"/>
                      <a:pt x="3632" y="2239"/>
                      <a:pt x="3656" y="1703"/>
                    </a:cubicBezTo>
                    <a:lnTo>
                      <a:pt x="3656" y="1572"/>
                    </a:lnTo>
                    <a:lnTo>
                      <a:pt x="3644" y="1418"/>
                    </a:lnTo>
                    <a:cubicBezTo>
                      <a:pt x="3632" y="929"/>
                      <a:pt x="3513" y="465"/>
                      <a:pt x="3323" y="84"/>
                    </a:cubicBezTo>
                    <a:cubicBezTo>
                      <a:pt x="3311" y="60"/>
                      <a:pt x="3299" y="36"/>
                      <a:pt x="327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5"/>
              <p:cNvSpPr/>
              <p:nvPr/>
            </p:nvSpPr>
            <p:spPr>
              <a:xfrm>
                <a:off x="6976125" y="2767275"/>
                <a:ext cx="159875" cy="35150"/>
              </a:xfrm>
              <a:custGeom>
                <a:avLst/>
                <a:gdLst/>
                <a:ahLst/>
                <a:cxnLst/>
                <a:rect l="l" t="t" r="r" b="b"/>
                <a:pathLst>
                  <a:path w="6395" h="1406" extrusionOk="0">
                    <a:moveTo>
                      <a:pt x="6263" y="0"/>
                    </a:moveTo>
                    <a:cubicBezTo>
                      <a:pt x="6192" y="0"/>
                      <a:pt x="6132" y="60"/>
                      <a:pt x="6132" y="143"/>
                    </a:cubicBezTo>
                    <a:lnTo>
                      <a:pt x="6132" y="643"/>
                    </a:lnTo>
                    <a:cubicBezTo>
                      <a:pt x="6132" y="917"/>
                      <a:pt x="5906" y="1131"/>
                      <a:pt x="5644" y="1131"/>
                    </a:cubicBezTo>
                    <a:lnTo>
                      <a:pt x="131" y="1131"/>
                    </a:lnTo>
                    <a:cubicBezTo>
                      <a:pt x="60" y="1131"/>
                      <a:pt x="0" y="1191"/>
                      <a:pt x="0" y="1274"/>
                    </a:cubicBezTo>
                    <a:cubicBezTo>
                      <a:pt x="0" y="1345"/>
                      <a:pt x="60" y="1405"/>
                      <a:pt x="131" y="1405"/>
                    </a:cubicBezTo>
                    <a:lnTo>
                      <a:pt x="5644" y="1405"/>
                    </a:lnTo>
                    <a:cubicBezTo>
                      <a:pt x="6037" y="1405"/>
                      <a:pt x="6382" y="1072"/>
                      <a:pt x="6394" y="655"/>
                    </a:cubicBezTo>
                    <a:lnTo>
                      <a:pt x="6394" y="143"/>
                    </a:lnTo>
                    <a:cubicBezTo>
                      <a:pt x="6394" y="60"/>
                      <a:pt x="6335" y="0"/>
                      <a:pt x="6263"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5"/>
              <p:cNvSpPr/>
              <p:nvPr/>
            </p:nvSpPr>
            <p:spPr>
              <a:xfrm>
                <a:off x="7099350" y="2767275"/>
                <a:ext cx="159875" cy="35150"/>
              </a:xfrm>
              <a:custGeom>
                <a:avLst/>
                <a:gdLst/>
                <a:ahLst/>
                <a:cxnLst/>
                <a:rect l="l" t="t" r="r" b="b"/>
                <a:pathLst>
                  <a:path w="6395" h="1406" extrusionOk="0">
                    <a:moveTo>
                      <a:pt x="6263" y="0"/>
                    </a:moveTo>
                    <a:cubicBezTo>
                      <a:pt x="6192" y="0"/>
                      <a:pt x="6132" y="60"/>
                      <a:pt x="6132" y="143"/>
                    </a:cubicBezTo>
                    <a:lnTo>
                      <a:pt x="6132" y="643"/>
                    </a:lnTo>
                    <a:cubicBezTo>
                      <a:pt x="6132" y="917"/>
                      <a:pt x="5906" y="1131"/>
                      <a:pt x="5632" y="1131"/>
                    </a:cubicBezTo>
                    <a:lnTo>
                      <a:pt x="132" y="1131"/>
                    </a:lnTo>
                    <a:cubicBezTo>
                      <a:pt x="60" y="1131"/>
                      <a:pt x="1" y="1191"/>
                      <a:pt x="1" y="1274"/>
                    </a:cubicBezTo>
                    <a:cubicBezTo>
                      <a:pt x="1" y="1345"/>
                      <a:pt x="60" y="1405"/>
                      <a:pt x="132" y="1405"/>
                    </a:cubicBezTo>
                    <a:lnTo>
                      <a:pt x="5632" y="1405"/>
                    </a:lnTo>
                    <a:cubicBezTo>
                      <a:pt x="6049" y="1405"/>
                      <a:pt x="6382" y="1072"/>
                      <a:pt x="6394" y="655"/>
                    </a:cubicBezTo>
                    <a:lnTo>
                      <a:pt x="6394" y="143"/>
                    </a:lnTo>
                    <a:cubicBezTo>
                      <a:pt x="6394" y="60"/>
                      <a:pt x="6335" y="0"/>
                      <a:pt x="6263"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9" name="Google Shape;939;p55"/>
          <p:cNvGraphicFramePr/>
          <p:nvPr/>
        </p:nvGraphicFramePr>
        <p:xfrm>
          <a:off x="4144713" y="1927875"/>
          <a:ext cx="3907425" cy="2528300"/>
        </p:xfrm>
        <a:graphic>
          <a:graphicData uri="http://schemas.openxmlformats.org/drawingml/2006/table">
            <a:tbl>
              <a:tblPr>
                <a:noFill/>
                <a:tableStyleId>{852E6DFF-48BC-4941-BD05-1D0AF960E393}</a:tableStyleId>
              </a:tblPr>
              <a:tblGrid>
                <a:gridCol w="721575">
                  <a:extLst>
                    <a:ext uri="{9D8B030D-6E8A-4147-A177-3AD203B41FA5}">
                      <a16:colId xmlns:a16="http://schemas.microsoft.com/office/drawing/2014/main" val="20000"/>
                    </a:ext>
                  </a:extLst>
                </a:gridCol>
                <a:gridCol w="3185850">
                  <a:extLst>
                    <a:ext uri="{9D8B030D-6E8A-4147-A177-3AD203B41FA5}">
                      <a16:colId xmlns:a16="http://schemas.microsoft.com/office/drawing/2014/main" val="20001"/>
                    </a:ext>
                  </a:extLst>
                </a:gridCol>
              </a:tblGrid>
              <a:tr h="632075">
                <a:tc gridSpan="2">
                  <a:txBody>
                    <a:bodyPr/>
                    <a:lstStyle/>
                    <a:p>
                      <a:pPr marL="0" lvl="0" indent="0" algn="ctr" rtl="0">
                        <a:spcBef>
                          <a:spcPts val="0"/>
                        </a:spcBef>
                        <a:spcAft>
                          <a:spcPts val="0"/>
                        </a:spcAft>
                        <a:buNone/>
                      </a:pPr>
                      <a:r>
                        <a:rPr lang="en">
                          <a:solidFill>
                            <a:schemeClr val="dk1"/>
                          </a:solidFill>
                          <a:latin typeface="Montserrat Black"/>
                          <a:ea typeface="Montserrat Black"/>
                          <a:cs typeface="Montserrat Black"/>
                          <a:sym typeface="Montserrat Black"/>
                        </a:rPr>
                        <a:t>Which vitamins has the watermelon?</a:t>
                      </a:r>
                      <a:endParaRPr>
                        <a:solidFill>
                          <a:schemeClr val="dk1"/>
                        </a:solidFill>
                        <a:latin typeface="Montserrat Black"/>
                        <a:ea typeface="Montserrat Black"/>
                        <a:cs typeface="Montserrat Black"/>
                        <a:sym typeface="Montserrat Black"/>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0"/>
                  </a:ext>
                </a:extLst>
              </a:tr>
              <a:tr h="632075">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A</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t>Vitamin B</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32075">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B</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t>Vitamin D</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32075">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C</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t>Vitamin C</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43"/>
        <p:cNvGrpSpPr/>
        <p:nvPr/>
      </p:nvGrpSpPr>
      <p:grpSpPr>
        <a:xfrm>
          <a:off x="0" y="0"/>
          <a:ext cx="0" cy="0"/>
          <a:chOff x="0" y="0"/>
          <a:chExt cx="0" cy="0"/>
        </a:xfrm>
      </p:grpSpPr>
      <p:grpSp>
        <p:nvGrpSpPr>
          <p:cNvPr id="944" name="Google Shape;944;p56"/>
          <p:cNvGrpSpPr/>
          <p:nvPr/>
        </p:nvGrpSpPr>
        <p:grpSpPr>
          <a:xfrm>
            <a:off x="5113318" y="2174099"/>
            <a:ext cx="6218719" cy="3452042"/>
            <a:chOff x="5113318" y="2174099"/>
            <a:chExt cx="6218719" cy="3452042"/>
          </a:xfrm>
        </p:grpSpPr>
        <p:sp>
          <p:nvSpPr>
            <p:cNvPr id="945" name="Google Shape;945;p56"/>
            <p:cNvSpPr/>
            <p:nvPr/>
          </p:nvSpPr>
          <p:spPr>
            <a:xfrm rot="10594581" flipH="1">
              <a:off x="5200374" y="2351824"/>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6"/>
            <p:cNvSpPr/>
            <p:nvPr/>
          </p:nvSpPr>
          <p:spPr>
            <a:xfrm flipH="1">
              <a:off x="7578225" y="43168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 name="Google Shape;947;p56"/>
          <p:cNvSpPr txBox="1">
            <a:spLocks noGrp="1"/>
          </p:cNvSpPr>
          <p:nvPr>
            <p:ph type="subTitle" idx="1"/>
          </p:nvPr>
        </p:nvSpPr>
        <p:spPr>
          <a:xfrm flipH="1">
            <a:off x="816375" y="3274200"/>
            <a:ext cx="3601200" cy="88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You can enter a subtitle here in case you need it</a:t>
            </a:r>
            <a:endParaRPr/>
          </a:p>
        </p:txBody>
      </p:sp>
      <p:sp>
        <p:nvSpPr>
          <p:cNvPr id="948" name="Google Shape;948;p56"/>
          <p:cNvSpPr txBox="1">
            <a:spLocks noGrp="1"/>
          </p:cNvSpPr>
          <p:nvPr>
            <p:ph type="title"/>
          </p:nvPr>
        </p:nvSpPr>
        <p:spPr>
          <a:xfrm flipH="1">
            <a:off x="713175" y="2174100"/>
            <a:ext cx="3807600" cy="92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Activities</a:t>
            </a:r>
            <a:endParaRPr/>
          </a:p>
        </p:txBody>
      </p:sp>
      <p:sp>
        <p:nvSpPr>
          <p:cNvPr id="949" name="Google Shape;949;p56"/>
          <p:cNvSpPr txBox="1">
            <a:spLocks noGrp="1"/>
          </p:cNvSpPr>
          <p:nvPr>
            <p:ph type="title" idx="2"/>
          </p:nvPr>
        </p:nvSpPr>
        <p:spPr>
          <a:xfrm flipH="1">
            <a:off x="1691325" y="985213"/>
            <a:ext cx="1851300" cy="101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950" name="Google Shape;950;p56"/>
          <p:cNvGrpSpPr/>
          <p:nvPr/>
        </p:nvGrpSpPr>
        <p:grpSpPr>
          <a:xfrm rot="-335726" flipH="1">
            <a:off x="6635686" y="1598129"/>
            <a:ext cx="1972130" cy="2258020"/>
            <a:chOff x="175020" y="679414"/>
            <a:chExt cx="1972200" cy="2258100"/>
          </a:xfrm>
        </p:grpSpPr>
        <p:sp>
          <p:nvSpPr>
            <p:cNvPr id="951" name="Google Shape;951;p56"/>
            <p:cNvSpPr/>
            <p:nvPr/>
          </p:nvSpPr>
          <p:spPr>
            <a:xfrm rot="3146187">
              <a:off x="16266" y="1444988"/>
              <a:ext cx="2289708" cy="726952"/>
            </a:xfrm>
            <a:prstGeom prst="roundRect">
              <a:avLst>
                <a:gd name="adj" fmla="val 42309"/>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6"/>
            <p:cNvSpPr/>
            <p:nvPr/>
          </p:nvSpPr>
          <p:spPr>
            <a:xfrm rot="3146149">
              <a:off x="91724" y="1514713"/>
              <a:ext cx="2139097" cy="587444"/>
            </a:xfrm>
            <a:prstGeom prst="roundRect">
              <a:avLst>
                <a:gd name="adj" fmla="val 42309"/>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 name="Google Shape;953;p56"/>
            <p:cNvGrpSpPr/>
            <p:nvPr/>
          </p:nvGrpSpPr>
          <p:grpSpPr>
            <a:xfrm rot="2137342">
              <a:off x="559069" y="1373177"/>
              <a:ext cx="1257807" cy="720963"/>
              <a:chOff x="1367075" y="3382050"/>
              <a:chExt cx="1950473" cy="1117993"/>
            </a:xfrm>
          </p:grpSpPr>
          <p:sp>
            <p:nvSpPr>
              <p:cNvPr id="954" name="Google Shape;954;p56"/>
              <p:cNvSpPr/>
              <p:nvPr/>
            </p:nvSpPr>
            <p:spPr>
              <a:xfrm>
                <a:off x="1547159" y="3382050"/>
                <a:ext cx="114752" cy="142779"/>
              </a:xfrm>
              <a:custGeom>
                <a:avLst/>
                <a:gdLst/>
                <a:ahLst/>
                <a:cxnLst/>
                <a:rect l="l" t="t" r="r" b="b"/>
                <a:pathLst>
                  <a:path w="3513" h="4371" extrusionOk="0">
                    <a:moveTo>
                      <a:pt x="965" y="1"/>
                    </a:moveTo>
                    <a:lnTo>
                      <a:pt x="0" y="4204"/>
                    </a:lnTo>
                    <a:lnTo>
                      <a:pt x="3156" y="4370"/>
                    </a:lnTo>
                    <a:lnTo>
                      <a:pt x="3513" y="322"/>
                    </a:lnTo>
                    <a:lnTo>
                      <a:pt x="96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6"/>
              <p:cNvSpPr/>
              <p:nvPr/>
            </p:nvSpPr>
            <p:spPr>
              <a:xfrm>
                <a:off x="1367075" y="3519342"/>
                <a:ext cx="1824830" cy="980701"/>
              </a:xfrm>
              <a:custGeom>
                <a:avLst/>
                <a:gdLst/>
                <a:ahLst/>
                <a:cxnLst/>
                <a:rect l="l" t="t" r="r" b="b"/>
                <a:pathLst>
                  <a:path w="55865" h="30023" extrusionOk="0">
                    <a:moveTo>
                      <a:pt x="5513" y="1"/>
                    </a:moveTo>
                    <a:cubicBezTo>
                      <a:pt x="5513" y="1"/>
                      <a:pt x="1" y="12848"/>
                      <a:pt x="10621" y="21515"/>
                    </a:cubicBezTo>
                    <a:cubicBezTo>
                      <a:pt x="12360" y="22932"/>
                      <a:pt x="14550" y="24254"/>
                      <a:pt x="17253" y="25373"/>
                    </a:cubicBezTo>
                    <a:cubicBezTo>
                      <a:pt x="19325" y="26242"/>
                      <a:pt x="21694" y="26980"/>
                      <a:pt x="24397" y="27576"/>
                    </a:cubicBezTo>
                    <a:cubicBezTo>
                      <a:pt x="32527" y="29382"/>
                      <a:pt x="38531" y="30023"/>
                      <a:pt x="42958" y="30023"/>
                    </a:cubicBezTo>
                    <a:cubicBezTo>
                      <a:pt x="53794" y="30023"/>
                      <a:pt x="55186" y="26182"/>
                      <a:pt x="55186" y="26182"/>
                    </a:cubicBezTo>
                    <a:lnTo>
                      <a:pt x="55865" y="23087"/>
                    </a:lnTo>
                    <a:cubicBezTo>
                      <a:pt x="55865" y="23087"/>
                      <a:pt x="38494" y="20408"/>
                      <a:pt x="24468" y="13526"/>
                    </a:cubicBezTo>
                    <a:cubicBezTo>
                      <a:pt x="22420" y="12514"/>
                      <a:pt x="20444" y="11419"/>
                      <a:pt x="18598" y="10228"/>
                    </a:cubicBezTo>
                    <a:cubicBezTo>
                      <a:pt x="14229" y="7418"/>
                      <a:pt x="10645" y="4085"/>
                      <a:pt x="8669" y="167"/>
                    </a:cubicBezTo>
                    <a:lnTo>
                      <a:pt x="6478" y="48"/>
                    </a:lnTo>
                    <a:lnTo>
                      <a:pt x="5513"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6"/>
              <p:cNvSpPr/>
              <p:nvPr/>
            </p:nvSpPr>
            <p:spPr>
              <a:xfrm>
                <a:off x="3084157" y="4200739"/>
                <a:ext cx="233391" cy="173876"/>
              </a:xfrm>
              <a:custGeom>
                <a:avLst/>
                <a:gdLst/>
                <a:ahLst/>
                <a:cxnLst/>
                <a:rect l="l" t="t" r="r" b="b"/>
                <a:pathLst>
                  <a:path w="7145" h="5323" extrusionOk="0">
                    <a:moveTo>
                      <a:pt x="5180" y="0"/>
                    </a:moveTo>
                    <a:lnTo>
                      <a:pt x="1" y="1632"/>
                    </a:lnTo>
                    <a:lnTo>
                      <a:pt x="2620" y="5322"/>
                    </a:lnTo>
                    <a:lnTo>
                      <a:pt x="7145" y="2263"/>
                    </a:lnTo>
                    <a:lnTo>
                      <a:pt x="518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6"/>
              <p:cNvSpPr/>
              <p:nvPr/>
            </p:nvSpPr>
            <p:spPr>
              <a:xfrm>
                <a:off x="1699999" y="3811369"/>
                <a:ext cx="189032" cy="253742"/>
              </a:xfrm>
              <a:custGeom>
                <a:avLst/>
                <a:gdLst/>
                <a:ahLst/>
                <a:cxnLst/>
                <a:rect l="l" t="t" r="r" b="b"/>
                <a:pathLst>
                  <a:path w="5787" h="7768" extrusionOk="0">
                    <a:moveTo>
                      <a:pt x="2795" y="1"/>
                    </a:moveTo>
                    <a:cubicBezTo>
                      <a:pt x="2768" y="1"/>
                      <a:pt x="2742" y="1"/>
                      <a:pt x="2715" y="2"/>
                    </a:cubicBezTo>
                    <a:cubicBezTo>
                      <a:pt x="1179" y="74"/>
                      <a:pt x="1" y="1872"/>
                      <a:pt x="96" y="4015"/>
                    </a:cubicBezTo>
                    <a:cubicBezTo>
                      <a:pt x="189" y="6114"/>
                      <a:pt x="1470" y="7767"/>
                      <a:pt x="2977" y="7767"/>
                    </a:cubicBezTo>
                    <a:cubicBezTo>
                      <a:pt x="3009" y="7767"/>
                      <a:pt x="3041" y="7767"/>
                      <a:pt x="3072" y="7765"/>
                    </a:cubicBezTo>
                    <a:cubicBezTo>
                      <a:pt x="4608" y="7694"/>
                      <a:pt x="5787" y="5908"/>
                      <a:pt x="5692" y="3765"/>
                    </a:cubicBezTo>
                    <a:cubicBezTo>
                      <a:pt x="5598" y="1658"/>
                      <a:pt x="4309" y="1"/>
                      <a:pt x="279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6"/>
              <p:cNvSpPr/>
              <p:nvPr/>
            </p:nvSpPr>
            <p:spPr>
              <a:xfrm>
                <a:off x="1728385" y="3848313"/>
                <a:ext cx="128373" cy="179037"/>
              </a:xfrm>
              <a:custGeom>
                <a:avLst/>
                <a:gdLst/>
                <a:ahLst/>
                <a:cxnLst/>
                <a:rect l="l" t="t" r="r" b="b"/>
                <a:pathLst>
                  <a:path w="3930" h="5481" extrusionOk="0">
                    <a:moveTo>
                      <a:pt x="1994" y="0"/>
                    </a:moveTo>
                    <a:cubicBezTo>
                      <a:pt x="1969" y="0"/>
                      <a:pt x="1943" y="1"/>
                      <a:pt x="1918" y="2"/>
                    </a:cubicBezTo>
                    <a:cubicBezTo>
                      <a:pt x="834" y="62"/>
                      <a:pt x="1" y="1324"/>
                      <a:pt x="72" y="2836"/>
                    </a:cubicBezTo>
                    <a:cubicBezTo>
                      <a:pt x="131" y="4319"/>
                      <a:pt x="1036" y="5481"/>
                      <a:pt x="2092" y="5481"/>
                    </a:cubicBezTo>
                    <a:cubicBezTo>
                      <a:pt x="2113" y="5481"/>
                      <a:pt x="2135" y="5480"/>
                      <a:pt x="2156" y="5479"/>
                    </a:cubicBezTo>
                    <a:cubicBezTo>
                      <a:pt x="3013" y="5455"/>
                      <a:pt x="3704" y="4646"/>
                      <a:pt x="3930" y="3574"/>
                    </a:cubicBezTo>
                    <a:lnTo>
                      <a:pt x="2358" y="2348"/>
                    </a:lnTo>
                    <a:lnTo>
                      <a:pt x="3585" y="1086"/>
                    </a:lnTo>
                    <a:cubicBezTo>
                      <a:pt x="3218" y="433"/>
                      <a:pt x="2642" y="0"/>
                      <a:pt x="19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6"/>
              <p:cNvSpPr/>
              <p:nvPr/>
            </p:nvSpPr>
            <p:spPr>
              <a:xfrm>
                <a:off x="1923234" y="3931838"/>
                <a:ext cx="65363" cy="95872"/>
              </a:xfrm>
              <a:custGeom>
                <a:avLst/>
                <a:gdLst/>
                <a:ahLst/>
                <a:cxnLst/>
                <a:rect l="l" t="t" r="r" b="b"/>
                <a:pathLst>
                  <a:path w="2001" h="2935" extrusionOk="0">
                    <a:moveTo>
                      <a:pt x="1851" y="0"/>
                    </a:moveTo>
                    <a:cubicBezTo>
                      <a:pt x="1829" y="0"/>
                      <a:pt x="1806" y="6"/>
                      <a:pt x="1787" y="17"/>
                    </a:cubicBezTo>
                    <a:cubicBezTo>
                      <a:pt x="929" y="517"/>
                      <a:pt x="287" y="1386"/>
                      <a:pt x="60" y="2375"/>
                    </a:cubicBezTo>
                    <a:cubicBezTo>
                      <a:pt x="36" y="2506"/>
                      <a:pt x="1" y="2672"/>
                      <a:pt x="36" y="2839"/>
                    </a:cubicBezTo>
                    <a:cubicBezTo>
                      <a:pt x="48" y="2898"/>
                      <a:pt x="108" y="2934"/>
                      <a:pt x="167" y="2934"/>
                    </a:cubicBezTo>
                    <a:lnTo>
                      <a:pt x="179" y="2934"/>
                    </a:lnTo>
                    <a:cubicBezTo>
                      <a:pt x="263" y="2922"/>
                      <a:pt x="298" y="2851"/>
                      <a:pt x="287" y="2779"/>
                    </a:cubicBezTo>
                    <a:cubicBezTo>
                      <a:pt x="275" y="2660"/>
                      <a:pt x="287" y="2541"/>
                      <a:pt x="322" y="2422"/>
                    </a:cubicBezTo>
                    <a:cubicBezTo>
                      <a:pt x="525" y="1529"/>
                      <a:pt x="1120" y="708"/>
                      <a:pt x="1930" y="243"/>
                    </a:cubicBezTo>
                    <a:cubicBezTo>
                      <a:pt x="1989" y="220"/>
                      <a:pt x="2001" y="124"/>
                      <a:pt x="1965" y="65"/>
                    </a:cubicBezTo>
                    <a:cubicBezTo>
                      <a:pt x="1949" y="24"/>
                      <a:pt x="1900" y="0"/>
                      <a:pt x="1851"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6"/>
              <p:cNvSpPr/>
              <p:nvPr/>
            </p:nvSpPr>
            <p:spPr>
              <a:xfrm>
                <a:off x="1695328" y="3989068"/>
                <a:ext cx="136148" cy="103973"/>
              </a:xfrm>
              <a:custGeom>
                <a:avLst/>
                <a:gdLst/>
                <a:ahLst/>
                <a:cxnLst/>
                <a:rect l="l" t="t" r="r" b="b"/>
                <a:pathLst>
                  <a:path w="4168" h="3183" extrusionOk="0">
                    <a:moveTo>
                      <a:pt x="945" y="0"/>
                    </a:moveTo>
                    <a:cubicBezTo>
                      <a:pt x="446" y="0"/>
                      <a:pt x="108" y="99"/>
                      <a:pt x="108" y="99"/>
                    </a:cubicBezTo>
                    <a:lnTo>
                      <a:pt x="1" y="2111"/>
                    </a:lnTo>
                    <a:lnTo>
                      <a:pt x="2489" y="3182"/>
                    </a:lnTo>
                    <a:lnTo>
                      <a:pt x="4168" y="2123"/>
                    </a:lnTo>
                    <a:cubicBezTo>
                      <a:pt x="3271" y="321"/>
                      <a:pt x="1846" y="0"/>
                      <a:pt x="945" y="0"/>
                    </a:cubicBezTo>
                    <a:close/>
                  </a:path>
                </a:pathLst>
              </a:custGeom>
              <a:solidFill>
                <a:srgbClr val="FFD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6"/>
              <p:cNvSpPr/>
              <p:nvPr/>
            </p:nvSpPr>
            <p:spPr>
              <a:xfrm>
                <a:off x="1687554" y="3984429"/>
                <a:ext cx="157543" cy="95382"/>
              </a:xfrm>
              <a:custGeom>
                <a:avLst/>
                <a:gdLst/>
                <a:ahLst/>
                <a:cxnLst/>
                <a:rect l="l" t="t" r="r" b="b"/>
                <a:pathLst>
                  <a:path w="4823" h="2920" extrusionOk="0">
                    <a:moveTo>
                      <a:pt x="1261" y="0"/>
                    </a:moveTo>
                    <a:cubicBezTo>
                      <a:pt x="591" y="0"/>
                      <a:pt x="117" y="188"/>
                      <a:pt x="108" y="193"/>
                    </a:cubicBezTo>
                    <a:cubicBezTo>
                      <a:pt x="36" y="229"/>
                      <a:pt x="1" y="300"/>
                      <a:pt x="36" y="372"/>
                    </a:cubicBezTo>
                    <a:cubicBezTo>
                      <a:pt x="54" y="435"/>
                      <a:pt x="100" y="464"/>
                      <a:pt x="157" y="464"/>
                    </a:cubicBezTo>
                    <a:cubicBezTo>
                      <a:pt x="175" y="464"/>
                      <a:pt x="195" y="461"/>
                      <a:pt x="215" y="455"/>
                    </a:cubicBezTo>
                    <a:cubicBezTo>
                      <a:pt x="261" y="437"/>
                      <a:pt x="690" y="268"/>
                      <a:pt x="1289" y="268"/>
                    </a:cubicBezTo>
                    <a:cubicBezTo>
                      <a:pt x="2242" y="268"/>
                      <a:pt x="3624" y="697"/>
                      <a:pt x="4561" y="2848"/>
                    </a:cubicBezTo>
                    <a:cubicBezTo>
                      <a:pt x="4573" y="2896"/>
                      <a:pt x="4620" y="2920"/>
                      <a:pt x="4680" y="2920"/>
                    </a:cubicBezTo>
                    <a:cubicBezTo>
                      <a:pt x="4692" y="2920"/>
                      <a:pt x="4715" y="2920"/>
                      <a:pt x="4715" y="2908"/>
                    </a:cubicBezTo>
                    <a:cubicBezTo>
                      <a:pt x="4799" y="2872"/>
                      <a:pt x="4823" y="2801"/>
                      <a:pt x="4799" y="2729"/>
                    </a:cubicBezTo>
                    <a:cubicBezTo>
                      <a:pt x="3808" y="451"/>
                      <a:pt x="2299" y="0"/>
                      <a:pt x="1261"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6"/>
              <p:cNvSpPr/>
              <p:nvPr/>
            </p:nvSpPr>
            <p:spPr>
              <a:xfrm>
                <a:off x="1608602" y="4027482"/>
                <a:ext cx="131085" cy="115667"/>
              </a:xfrm>
              <a:custGeom>
                <a:avLst/>
                <a:gdLst/>
                <a:ahLst/>
                <a:cxnLst/>
                <a:rect l="l" t="t" r="r" b="b"/>
                <a:pathLst>
                  <a:path w="4013" h="3541" extrusionOk="0">
                    <a:moveTo>
                      <a:pt x="2014" y="0"/>
                    </a:moveTo>
                    <a:cubicBezTo>
                      <a:pt x="1478" y="0"/>
                      <a:pt x="946" y="241"/>
                      <a:pt x="596" y="697"/>
                    </a:cubicBezTo>
                    <a:cubicBezTo>
                      <a:pt x="1" y="1471"/>
                      <a:pt x="155" y="2578"/>
                      <a:pt x="929" y="3173"/>
                    </a:cubicBezTo>
                    <a:cubicBezTo>
                      <a:pt x="1251" y="3421"/>
                      <a:pt x="1633" y="3541"/>
                      <a:pt x="2011" y="3541"/>
                    </a:cubicBezTo>
                    <a:cubicBezTo>
                      <a:pt x="2543" y="3541"/>
                      <a:pt x="3070" y="3304"/>
                      <a:pt x="3418" y="2852"/>
                    </a:cubicBezTo>
                    <a:cubicBezTo>
                      <a:pt x="4013" y="2078"/>
                      <a:pt x="3858" y="959"/>
                      <a:pt x="3084" y="363"/>
                    </a:cubicBezTo>
                    <a:cubicBezTo>
                      <a:pt x="2766" y="118"/>
                      <a:pt x="2389" y="0"/>
                      <a:pt x="201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6"/>
              <p:cNvSpPr/>
              <p:nvPr/>
            </p:nvSpPr>
            <p:spPr>
              <a:xfrm>
                <a:off x="2051183" y="3969011"/>
                <a:ext cx="130725" cy="115797"/>
              </a:xfrm>
              <a:custGeom>
                <a:avLst/>
                <a:gdLst/>
                <a:ahLst/>
                <a:cxnLst/>
                <a:rect l="l" t="t" r="r" b="b"/>
                <a:pathLst>
                  <a:path w="4002" h="3545" extrusionOk="0">
                    <a:moveTo>
                      <a:pt x="2002" y="1"/>
                    </a:moveTo>
                    <a:cubicBezTo>
                      <a:pt x="1469" y="1"/>
                      <a:pt x="945" y="241"/>
                      <a:pt x="596" y="701"/>
                    </a:cubicBezTo>
                    <a:cubicBezTo>
                      <a:pt x="1" y="1475"/>
                      <a:pt x="144" y="2582"/>
                      <a:pt x="930" y="3177"/>
                    </a:cubicBezTo>
                    <a:cubicBezTo>
                      <a:pt x="1251" y="3425"/>
                      <a:pt x="1631" y="3545"/>
                      <a:pt x="2007" y="3545"/>
                    </a:cubicBezTo>
                    <a:cubicBezTo>
                      <a:pt x="2536" y="3545"/>
                      <a:pt x="3058" y="3308"/>
                      <a:pt x="3406" y="2856"/>
                    </a:cubicBezTo>
                    <a:cubicBezTo>
                      <a:pt x="4001" y="2070"/>
                      <a:pt x="3859" y="963"/>
                      <a:pt x="3085" y="367"/>
                    </a:cubicBezTo>
                    <a:cubicBezTo>
                      <a:pt x="2759" y="121"/>
                      <a:pt x="2378" y="1"/>
                      <a:pt x="2002"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6"/>
              <p:cNvSpPr/>
              <p:nvPr/>
            </p:nvSpPr>
            <p:spPr>
              <a:xfrm>
                <a:off x="1768825" y="4030814"/>
                <a:ext cx="248581" cy="156139"/>
              </a:xfrm>
              <a:custGeom>
                <a:avLst/>
                <a:gdLst/>
                <a:ahLst/>
                <a:cxnLst/>
                <a:rect l="l" t="t" r="r" b="b"/>
                <a:pathLst>
                  <a:path w="7610" h="4780" extrusionOk="0">
                    <a:moveTo>
                      <a:pt x="6155" y="0"/>
                    </a:moveTo>
                    <a:cubicBezTo>
                      <a:pt x="6084" y="0"/>
                      <a:pt x="6013" y="8"/>
                      <a:pt x="5942" y="23"/>
                    </a:cubicBezTo>
                    <a:cubicBezTo>
                      <a:pt x="5406" y="142"/>
                      <a:pt x="5061" y="654"/>
                      <a:pt x="4716" y="1071"/>
                    </a:cubicBezTo>
                    <a:cubicBezTo>
                      <a:pt x="4184" y="1707"/>
                      <a:pt x="3462" y="2275"/>
                      <a:pt x="2647" y="2275"/>
                    </a:cubicBezTo>
                    <a:cubicBezTo>
                      <a:pt x="2622" y="2275"/>
                      <a:pt x="2597" y="2275"/>
                      <a:pt x="2573" y="2273"/>
                    </a:cubicBezTo>
                    <a:cubicBezTo>
                      <a:pt x="2181" y="2254"/>
                      <a:pt x="1797" y="2113"/>
                      <a:pt x="1421" y="2113"/>
                    </a:cubicBezTo>
                    <a:cubicBezTo>
                      <a:pt x="1328" y="2113"/>
                      <a:pt x="1236" y="2121"/>
                      <a:pt x="1144" y="2143"/>
                    </a:cubicBezTo>
                    <a:cubicBezTo>
                      <a:pt x="489" y="2273"/>
                      <a:pt x="1" y="3166"/>
                      <a:pt x="287" y="3797"/>
                    </a:cubicBezTo>
                    <a:cubicBezTo>
                      <a:pt x="561" y="4428"/>
                      <a:pt x="1525" y="4702"/>
                      <a:pt x="2227" y="4762"/>
                    </a:cubicBezTo>
                    <a:cubicBezTo>
                      <a:pt x="2323" y="4774"/>
                      <a:pt x="2394" y="4774"/>
                      <a:pt x="2466" y="4774"/>
                    </a:cubicBezTo>
                    <a:cubicBezTo>
                      <a:pt x="2565" y="4778"/>
                      <a:pt x="2665" y="4780"/>
                      <a:pt x="2766" y="4780"/>
                    </a:cubicBezTo>
                    <a:cubicBezTo>
                      <a:pt x="3910" y="4780"/>
                      <a:pt x="5131" y="4525"/>
                      <a:pt x="6061" y="3869"/>
                    </a:cubicBezTo>
                    <a:cubicBezTo>
                      <a:pt x="6299" y="3702"/>
                      <a:pt x="6514" y="3500"/>
                      <a:pt x="6728" y="3274"/>
                    </a:cubicBezTo>
                    <a:cubicBezTo>
                      <a:pt x="7264" y="2678"/>
                      <a:pt x="7609" y="1904"/>
                      <a:pt x="7430" y="1083"/>
                    </a:cubicBezTo>
                    <a:cubicBezTo>
                      <a:pt x="7292" y="499"/>
                      <a:pt x="6738" y="0"/>
                      <a:pt x="61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6"/>
              <p:cNvSpPr/>
              <p:nvPr/>
            </p:nvSpPr>
            <p:spPr>
              <a:xfrm>
                <a:off x="1832620" y="4142006"/>
                <a:ext cx="142779" cy="126610"/>
              </a:xfrm>
              <a:custGeom>
                <a:avLst/>
                <a:gdLst/>
                <a:ahLst/>
                <a:cxnLst/>
                <a:rect l="l" t="t" r="r" b="b"/>
                <a:pathLst>
                  <a:path w="4371" h="3876" extrusionOk="0">
                    <a:moveTo>
                      <a:pt x="3120" y="1"/>
                    </a:moveTo>
                    <a:lnTo>
                      <a:pt x="453" y="786"/>
                    </a:lnTo>
                    <a:cubicBezTo>
                      <a:pt x="453" y="786"/>
                      <a:pt x="1" y="1525"/>
                      <a:pt x="358" y="3168"/>
                    </a:cubicBezTo>
                    <a:cubicBezTo>
                      <a:pt x="460" y="3694"/>
                      <a:pt x="768" y="3876"/>
                      <a:pt x="1144" y="3876"/>
                    </a:cubicBezTo>
                    <a:cubicBezTo>
                      <a:pt x="1294" y="3876"/>
                      <a:pt x="1456" y="3846"/>
                      <a:pt x="1620" y="3799"/>
                    </a:cubicBezTo>
                    <a:cubicBezTo>
                      <a:pt x="2406" y="3572"/>
                      <a:pt x="2941" y="2834"/>
                      <a:pt x="2989" y="2013"/>
                    </a:cubicBezTo>
                    <a:cubicBezTo>
                      <a:pt x="3036" y="1210"/>
                      <a:pt x="3298" y="237"/>
                      <a:pt x="4298" y="237"/>
                    </a:cubicBezTo>
                    <a:cubicBezTo>
                      <a:pt x="4322" y="237"/>
                      <a:pt x="4346" y="238"/>
                      <a:pt x="4370" y="239"/>
                    </a:cubicBezTo>
                    <a:lnTo>
                      <a:pt x="3120" y="1"/>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6"/>
              <p:cNvSpPr/>
              <p:nvPr/>
            </p:nvSpPr>
            <p:spPr>
              <a:xfrm>
                <a:off x="1869565" y="4139328"/>
                <a:ext cx="32306" cy="93716"/>
              </a:xfrm>
              <a:custGeom>
                <a:avLst/>
                <a:gdLst/>
                <a:ahLst/>
                <a:cxnLst/>
                <a:rect l="l" t="t" r="r" b="b"/>
                <a:pathLst>
                  <a:path w="989" h="2869" extrusionOk="0">
                    <a:moveTo>
                      <a:pt x="838" y="0"/>
                    </a:moveTo>
                    <a:cubicBezTo>
                      <a:pt x="796" y="0"/>
                      <a:pt x="755" y="23"/>
                      <a:pt x="727" y="59"/>
                    </a:cubicBezTo>
                    <a:cubicBezTo>
                      <a:pt x="548" y="273"/>
                      <a:pt x="1" y="1130"/>
                      <a:pt x="298" y="2738"/>
                    </a:cubicBezTo>
                    <a:cubicBezTo>
                      <a:pt x="310" y="2797"/>
                      <a:pt x="370" y="2833"/>
                      <a:pt x="429" y="2833"/>
                    </a:cubicBezTo>
                    <a:cubicBezTo>
                      <a:pt x="429" y="2833"/>
                      <a:pt x="431" y="2832"/>
                      <a:pt x="433" y="2832"/>
                    </a:cubicBezTo>
                    <a:cubicBezTo>
                      <a:pt x="437" y="2832"/>
                      <a:pt x="445" y="2837"/>
                      <a:pt x="453" y="2869"/>
                    </a:cubicBezTo>
                    <a:cubicBezTo>
                      <a:pt x="525" y="2857"/>
                      <a:pt x="572" y="2773"/>
                      <a:pt x="560" y="2702"/>
                    </a:cubicBezTo>
                    <a:cubicBezTo>
                      <a:pt x="275" y="1214"/>
                      <a:pt x="775" y="440"/>
                      <a:pt x="929" y="237"/>
                    </a:cubicBezTo>
                    <a:cubicBezTo>
                      <a:pt x="989" y="178"/>
                      <a:pt x="977" y="83"/>
                      <a:pt x="917" y="35"/>
                    </a:cubicBezTo>
                    <a:cubicBezTo>
                      <a:pt x="893" y="11"/>
                      <a:pt x="866" y="0"/>
                      <a:pt x="838"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6"/>
              <p:cNvSpPr/>
              <p:nvPr/>
            </p:nvSpPr>
            <p:spPr>
              <a:xfrm>
                <a:off x="1915067" y="3873270"/>
                <a:ext cx="133829" cy="167277"/>
              </a:xfrm>
              <a:custGeom>
                <a:avLst/>
                <a:gdLst/>
                <a:ahLst/>
                <a:cxnLst/>
                <a:rect l="l" t="t" r="r" b="b"/>
                <a:pathLst>
                  <a:path w="4097" h="5121" extrusionOk="0">
                    <a:moveTo>
                      <a:pt x="2348" y="0"/>
                    </a:moveTo>
                    <a:cubicBezTo>
                      <a:pt x="2332" y="0"/>
                      <a:pt x="2315" y="4"/>
                      <a:pt x="2299" y="12"/>
                    </a:cubicBezTo>
                    <a:cubicBezTo>
                      <a:pt x="1418" y="274"/>
                      <a:pt x="727" y="810"/>
                      <a:pt x="370" y="1489"/>
                    </a:cubicBezTo>
                    <a:cubicBezTo>
                      <a:pt x="120" y="1941"/>
                      <a:pt x="1" y="2501"/>
                      <a:pt x="13" y="3156"/>
                    </a:cubicBezTo>
                    <a:cubicBezTo>
                      <a:pt x="13" y="3715"/>
                      <a:pt x="132" y="4287"/>
                      <a:pt x="239" y="4822"/>
                    </a:cubicBezTo>
                    <a:lnTo>
                      <a:pt x="298" y="5120"/>
                    </a:lnTo>
                    <a:lnTo>
                      <a:pt x="477" y="4846"/>
                    </a:lnTo>
                    <a:cubicBezTo>
                      <a:pt x="846" y="4346"/>
                      <a:pt x="1394" y="3989"/>
                      <a:pt x="2025" y="3858"/>
                    </a:cubicBezTo>
                    <a:cubicBezTo>
                      <a:pt x="2207" y="3816"/>
                      <a:pt x="2394" y="3796"/>
                      <a:pt x="2581" y="3796"/>
                    </a:cubicBezTo>
                    <a:cubicBezTo>
                      <a:pt x="3032" y="3796"/>
                      <a:pt x="3484" y="3913"/>
                      <a:pt x="3870" y="4132"/>
                    </a:cubicBezTo>
                    <a:cubicBezTo>
                      <a:pt x="3892" y="4149"/>
                      <a:pt x="3917" y="4157"/>
                      <a:pt x="3942" y="4157"/>
                    </a:cubicBezTo>
                    <a:cubicBezTo>
                      <a:pt x="3985" y="4157"/>
                      <a:pt x="4026" y="4134"/>
                      <a:pt x="4049" y="4096"/>
                    </a:cubicBezTo>
                    <a:cubicBezTo>
                      <a:pt x="4096" y="4025"/>
                      <a:pt x="4061" y="3941"/>
                      <a:pt x="4001" y="3918"/>
                    </a:cubicBezTo>
                    <a:cubicBezTo>
                      <a:pt x="3580" y="3681"/>
                      <a:pt x="3086" y="3553"/>
                      <a:pt x="2589" y="3553"/>
                    </a:cubicBezTo>
                    <a:cubicBezTo>
                      <a:pt x="2384" y="3553"/>
                      <a:pt x="2179" y="3575"/>
                      <a:pt x="1977" y="3620"/>
                    </a:cubicBezTo>
                    <a:cubicBezTo>
                      <a:pt x="1370" y="3751"/>
                      <a:pt x="846" y="4060"/>
                      <a:pt x="453" y="4489"/>
                    </a:cubicBezTo>
                    <a:cubicBezTo>
                      <a:pt x="370" y="4048"/>
                      <a:pt x="298" y="3596"/>
                      <a:pt x="286" y="3156"/>
                    </a:cubicBezTo>
                    <a:cubicBezTo>
                      <a:pt x="286" y="2560"/>
                      <a:pt x="394" y="2036"/>
                      <a:pt x="608" y="1620"/>
                    </a:cubicBezTo>
                    <a:cubicBezTo>
                      <a:pt x="941" y="1012"/>
                      <a:pt x="1560" y="524"/>
                      <a:pt x="2370" y="262"/>
                    </a:cubicBezTo>
                    <a:cubicBezTo>
                      <a:pt x="2442" y="250"/>
                      <a:pt x="2489" y="179"/>
                      <a:pt x="2453" y="96"/>
                    </a:cubicBezTo>
                    <a:cubicBezTo>
                      <a:pt x="2444" y="41"/>
                      <a:pt x="2400" y="0"/>
                      <a:pt x="2348"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 name="Google Shape;968;p56"/>
          <p:cNvGrpSpPr/>
          <p:nvPr/>
        </p:nvGrpSpPr>
        <p:grpSpPr>
          <a:xfrm>
            <a:off x="5957000" y="1109475"/>
            <a:ext cx="1352400" cy="1909800"/>
            <a:chOff x="7037075" y="2668425"/>
            <a:chExt cx="1352400" cy="1909800"/>
          </a:xfrm>
        </p:grpSpPr>
        <p:sp>
          <p:nvSpPr>
            <p:cNvPr id="969" name="Google Shape;969;p56"/>
            <p:cNvSpPr/>
            <p:nvPr/>
          </p:nvSpPr>
          <p:spPr>
            <a:xfrm>
              <a:off x="7037075" y="2668425"/>
              <a:ext cx="1352400" cy="1909800"/>
            </a:xfrm>
            <a:prstGeom prst="roundRect">
              <a:avLst>
                <a:gd name="adj" fmla="val 10435"/>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6"/>
            <p:cNvSpPr/>
            <p:nvPr/>
          </p:nvSpPr>
          <p:spPr>
            <a:xfrm>
              <a:off x="7118500" y="2760825"/>
              <a:ext cx="1189500" cy="1725000"/>
            </a:xfrm>
            <a:prstGeom prst="roundRect">
              <a:avLst>
                <a:gd name="adj" fmla="val 1010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6"/>
            <p:cNvSpPr/>
            <p:nvPr/>
          </p:nvSpPr>
          <p:spPr>
            <a:xfrm>
              <a:off x="7263200" y="3106658"/>
              <a:ext cx="900152" cy="175604"/>
            </a:xfrm>
            <a:prstGeom prst="rect">
              <a:avLst/>
            </a:prstGeom>
          </p:spPr>
          <p:txBody>
            <a:bodyPr>
              <a:prstTxWarp prst="textPlain">
                <a:avLst/>
              </a:prstTxWarp>
            </a:bodyPr>
            <a:lstStyle/>
            <a:p>
              <a:pPr lvl="0" algn="ctr"/>
              <a:r>
                <a:rPr b="0" i="0">
                  <a:ln>
                    <a:noFill/>
                  </a:ln>
                  <a:solidFill>
                    <a:schemeClr val="lt1"/>
                  </a:solidFill>
                  <a:latin typeface="Black Han Sans"/>
                </a:rPr>
                <a:t>Vitamin</a:t>
              </a:r>
            </a:p>
          </p:txBody>
        </p:sp>
        <p:sp>
          <p:nvSpPr>
            <p:cNvPr id="972" name="Google Shape;972;p56"/>
            <p:cNvSpPr/>
            <p:nvPr/>
          </p:nvSpPr>
          <p:spPr>
            <a:xfrm>
              <a:off x="7348475" y="3419088"/>
              <a:ext cx="729612" cy="720900"/>
            </a:xfrm>
            <a:prstGeom prst="rect">
              <a:avLst/>
            </a:prstGeom>
          </p:spPr>
          <p:txBody>
            <a:bodyPr>
              <a:prstTxWarp prst="textPlain">
                <a:avLst/>
              </a:prstTxWarp>
            </a:bodyPr>
            <a:lstStyle/>
            <a:p>
              <a:pPr lvl="0" algn="ctr"/>
              <a:r>
                <a:rPr b="0" i="0">
                  <a:ln>
                    <a:noFill/>
                  </a:ln>
                  <a:solidFill>
                    <a:schemeClr val="lt1"/>
                  </a:solidFill>
                  <a:latin typeface="Black Han Sans"/>
                </a:rPr>
                <a:t>A</a:t>
              </a:r>
            </a:p>
          </p:txBody>
        </p:sp>
      </p:grpSp>
      <p:grpSp>
        <p:nvGrpSpPr>
          <p:cNvPr id="973" name="Google Shape;973;p56"/>
          <p:cNvGrpSpPr/>
          <p:nvPr/>
        </p:nvGrpSpPr>
        <p:grpSpPr>
          <a:xfrm rot="-1678930">
            <a:off x="5206684" y="2139180"/>
            <a:ext cx="2242307" cy="2530245"/>
            <a:chOff x="7162492" y="1999877"/>
            <a:chExt cx="2242291" cy="2530227"/>
          </a:xfrm>
        </p:grpSpPr>
        <p:grpSp>
          <p:nvGrpSpPr>
            <p:cNvPr id="974" name="Google Shape;974;p56"/>
            <p:cNvGrpSpPr/>
            <p:nvPr/>
          </p:nvGrpSpPr>
          <p:grpSpPr>
            <a:xfrm rot="-1005065">
              <a:off x="7436943" y="2191559"/>
              <a:ext cx="1646221" cy="2146863"/>
              <a:chOff x="6449575" y="2164225"/>
              <a:chExt cx="1480850" cy="1931200"/>
            </a:xfrm>
          </p:grpSpPr>
          <p:sp>
            <p:nvSpPr>
              <p:cNvPr id="975" name="Google Shape;975;p56"/>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6"/>
              <p:cNvSpPr/>
              <p:nvPr/>
            </p:nvSpPr>
            <p:spPr>
              <a:xfrm>
                <a:off x="6624300" y="2393114"/>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56"/>
            <p:cNvGrpSpPr/>
            <p:nvPr/>
          </p:nvGrpSpPr>
          <p:grpSpPr>
            <a:xfrm rot="2294624">
              <a:off x="7503588" y="2556782"/>
              <a:ext cx="1711039" cy="1207622"/>
              <a:chOff x="1318675" y="3806100"/>
              <a:chExt cx="1775900" cy="1253400"/>
            </a:xfrm>
          </p:grpSpPr>
          <p:sp>
            <p:nvSpPr>
              <p:cNvPr id="978" name="Google Shape;978;p56"/>
              <p:cNvSpPr/>
              <p:nvPr/>
            </p:nvSpPr>
            <p:spPr>
              <a:xfrm>
                <a:off x="2764750" y="4682550"/>
                <a:ext cx="329825" cy="376950"/>
              </a:xfrm>
              <a:custGeom>
                <a:avLst/>
                <a:gdLst/>
                <a:ahLst/>
                <a:cxnLst/>
                <a:rect l="l" t="t" r="r" b="b"/>
                <a:pathLst>
                  <a:path w="13193" h="15078" extrusionOk="0">
                    <a:moveTo>
                      <a:pt x="9140" y="0"/>
                    </a:moveTo>
                    <a:cubicBezTo>
                      <a:pt x="8867" y="0"/>
                      <a:pt x="3148" y="4157"/>
                      <a:pt x="2584" y="4810"/>
                    </a:cubicBezTo>
                    <a:cubicBezTo>
                      <a:pt x="1" y="7819"/>
                      <a:pt x="2432" y="9187"/>
                      <a:pt x="4682" y="11740"/>
                    </a:cubicBezTo>
                    <a:cubicBezTo>
                      <a:pt x="5442" y="12622"/>
                      <a:pt x="6262" y="13564"/>
                      <a:pt x="7265" y="14202"/>
                    </a:cubicBezTo>
                    <a:cubicBezTo>
                      <a:pt x="8033" y="14706"/>
                      <a:pt x="8970" y="15077"/>
                      <a:pt x="9914" y="15077"/>
                    </a:cubicBezTo>
                    <a:cubicBezTo>
                      <a:pt x="10166" y="15077"/>
                      <a:pt x="10419" y="15050"/>
                      <a:pt x="10670" y="14993"/>
                    </a:cubicBezTo>
                    <a:cubicBezTo>
                      <a:pt x="11338" y="12835"/>
                      <a:pt x="10214" y="10342"/>
                      <a:pt x="8238" y="9248"/>
                    </a:cubicBezTo>
                    <a:lnTo>
                      <a:pt x="8238" y="9248"/>
                    </a:lnTo>
                    <a:cubicBezTo>
                      <a:pt x="8430" y="9259"/>
                      <a:pt x="8622" y="9265"/>
                      <a:pt x="8814" y="9265"/>
                    </a:cubicBezTo>
                    <a:cubicBezTo>
                      <a:pt x="10139" y="9265"/>
                      <a:pt x="11450" y="8993"/>
                      <a:pt x="12645" y="8488"/>
                    </a:cubicBezTo>
                    <a:cubicBezTo>
                      <a:pt x="12888" y="8397"/>
                      <a:pt x="13101" y="8275"/>
                      <a:pt x="13162" y="8063"/>
                    </a:cubicBezTo>
                    <a:cubicBezTo>
                      <a:pt x="13192" y="7850"/>
                      <a:pt x="13071" y="7667"/>
                      <a:pt x="12949" y="7515"/>
                    </a:cubicBezTo>
                    <a:cubicBezTo>
                      <a:pt x="11762" y="5886"/>
                      <a:pt x="9520" y="5687"/>
                      <a:pt x="7456" y="5687"/>
                    </a:cubicBezTo>
                    <a:cubicBezTo>
                      <a:pt x="7249" y="5687"/>
                      <a:pt x="7043" y="5689"/>
                      <a:pt x="6840" y="5692"/>
                    </a:cubicBezTo>
                    <a:cubicBezTo>
                      <a:pt x="8481" y="4324"/>
                      <a:pt x="9393" y="2135"/>
                      <a:pt x="9150" y="8"/>
                    </a:cubicBezTo>
                    <a:cubicBezTo>
                      <a:pt x="9150" y="3"/>
                      <a:pt x="9146" y="0"/>
                      <a:pt x="914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6"/>
              <p:cNvSpPr/>
              <p:nvPr/>
            </p:nvSpPr>
            <p:spPr>
              <a:xfrm>
                <a:off x="1318675" y="3806100"/>
                <a:ext cx="924825" cy="1145500"/>
              </a:xfrm>
              <a:custGeom>
                <a:avLst/>
                <a:gdLst/>
                <a:ahLst/>
                <a:cxnLst/>
                <a:rect l="l" t="t" r="r" b="b"/>
                <a:pathLst>
                  <a:path w="36993" h="45820" extrusionOk="0">
                    <a:moveTo>
                      <a:pt x="13350" y="1"/>
                    </a:moveTo>
                    <a:cubicBezTo>
                      <a:pt x="12007" y="1"/>
                      <a:pt x="10693" y="378"/>
                      <a:pt x="9667" y="1205"/>
                    </a:cubicBezTo>
                    <a:cubicBezTo>
                      <a:pt x="7600" y="2846"/>
                      <a:pt x="7174" y="5886"/>
                      <a:pt x="7812" y="8409"/>
                    </a:cubicBezTo>
                    <a:cubicBezTo>
                      <a:pt x="8451" y="10962"/>
                      <a:pt x="10031" y="13120"/>
                      <a:pt x="11612" y="15248"/>
                    </a:cubicBezTo>
                    <a:cubicBezTo>
                      <a:pt x="9927" y="13097"/>
                      <a:pt x="7580" y="10703"/>
                      <a:pt x="5004" y="10703"/>
                    </a:cubicBezTo>
                    <a:cubicBezTo>
                      <a:pt x="4558" y="10703"/>
                      <a:pt x="4105" y="10775"/>
                      <a:pt x="3648" y="10932"/>
                    </a:cubicBezTo>
                    <a:cubicBezTo>
                      <a:pt x="548" y="11995"/>
                      <a:pt x="1" y="16220"/>
                      <a:pt x="821" y="19412"/>
                    </a:cubicBezTo>
                    <a:cubicBezTo>
                      <a:pt x="1824" y="23576"/>
                      <a:pt x="4226" y="27376"/>
                      <a:pt x="7508" y="30142"/>
                    </a:cubicBezTo>
                    <a:cubicBezTo>
                      <a:pt x="7428" y="30135"/>
                      <a:pt x="7348" y="30131"/>
                      <a:pt x="7270" y="30131"/>
                    </a:cubicBezTo>
                    <a:cubicBezTo>
                      <a:pt x="4878" y="30131"/>
                      <a:pt x="3277" y="33198"/>
                      <a:pt x="4013" y="35552"/>
                    </a:cubicBezTo>
                    <a:cubicBezTo>
                      <a:pt x="4712" y="37984"/>
                      <a:pt x="6961" y="39564"/>
                      <a:pt x="9211" y="40780"/>
                    </a:cubicBezTo>
                    <a:cubicBezTo>
                      <a:pt x="14388" y="43617"/>
                      <a:pt x="21499" y="45820"/>
                      <a:pt x="28169" y="45820"/>
                    </a:cubicBezTo>
                    <a:cubicBezTo>
                      <a:pt x="31287" y="45820"/>
                      <a:pt x="34310" y="45338"/>
                      <a:pt x="36992" y="44215"/>
                    </a:cubicBezTo>
                    <a:cubicBezTo>
                      <a:pt x="33223" y="41358"/>
                      <a:pt x="31095" y="37406"/>
                      <a:pt x="30062" y="32877"/>
                    </a:cubicBezTo>
                    <a:cubicBezTo>
                      <a:pt x="29059" y="28439"/>
                      <a:pt x="28937" y="23819"/>
                      <a:pt x="27995" y="19321"/>
                    </a:cubicBezTo>
                    <a:cubicBezTo>
                      <a:pt x="26962" y="14427"/>
                      <a:pt x="24864" y="9746"/>
                      <a:pt x="21977" y="5673"/>
                    </a:cubicBezTo>
                    <a:cubicBezTo>
                      <a:pt x="20548" y="3667"/>
                      <a:pt x="18876" y="1783"/>
                      <a:pt x="16627" y="749"/>
                    </a:cubicBezTo>
                    <a:cubicBezTo>
                      <a:pt x="15616" y="264"/>
                      <a:pt x="14473" y="1"/>
                      <a:pt x="1335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6"/>
              <p:cNvSpPr/>
              <p:nvPr/>
            </p:nvSpPr>
            <p:spPr>
              <a:xfrm>
                <a:off x="1582825" y="4302300"/>
                <a:ext cx="1336975" cy="728950"/>
              </a:xfrm>
              <a:custGeom>
                <a:avLst/>
                <a:gdLst/>
                <a:ahLst/>
                <a:cxnLst/>
                <a:rect l="l" t="t" r="r" b="b"/>
                <a:pathLst>
                  <a:path w="53479" h="29158" extrusionOk="0">
                    <a:moveTo>
                      <a:pt x="1215" y="0"/>
                    </a:moveTo>
                    <a:cubicBezTo>
                      <a:pt x="541" y="0"/>
                      <a:pt x="1" y="694"/>
                      <a:pt x="195" y="1388"/>
                    </a:cubicBezTo>
                    <a:cubicBezTo>
                      <a:pt x="1471" y="5886"/>
                      <a:pt x="4754" y="9807"/>
                      <a:pt x="9010" y="11753"/>
                    </a:cubicBezTo>
                    <a:cubicBezTo>
                      <a:pt x="9830" y="12117"/>
                      <a:pt x="9709" y="13303"/>
                      <a:pt x="8827" y="13455"/>
                    </a:cubicBezTo>
                    <a:cubicBezTo>
                      <a:pt x="8660" y="13505"/>
                      <a:pt x="8483" y="13527"/>
                      <a:pt x="8308" y="13527"/>
                    </a:cubicBezTo>
                    <a:cubicBezTo>
                      <a:pt x="8164" y="13527"/>
                      <a:pt x="8022" y="13512"/>
                      <a:pt x="7885" y="13485"/>
                    </a:cubicBezTo>
                    <a:cubicBezTo>
                      <a:pt x="7369" y="13411"/>
                      <a:pt x="6810" y="13295"/>
                      <a:pt x="6285" y="13295"/>
                    </a:cubicBezTo>
                    <a:cubicBezTo>
                      <a:pt x="5727" y="13295"/>
                      <a:pt x="5206" y="13426"/>
                      <a:pt x="4815" y="13880"/>
                    </a:cubicBezTo>
                    <a:cubicBezTo>
                      <a:pt x="4207" y="14549"/>
                      <a:pt x="4268" y="15613"/>
                      <a:pt x="4876" y="16312"/>
                    </a:cubicBezTo>
                    <a:cubicBezTo>
                      <a:pt x="6031" y="17649"/>
                      <a:pt x="7733" y="17558"/>
                      <a:pt x="9313" y="17710"/>
                    </a:cubicBezTo>
                    <a:cubicBezTo>
                      <a:pt x="14997" y="18288"/>
                      <a:pt x="19800" y="21965"/>
                      <a:pt x="24906" y="24519"/>
                    </a:cubicBezTo>
                    <a:cubicBezTo>
                      <a:pt x="29036" y="26563"/>
                      <a:pt x="36287" y="29157"/>
                      <a:pt x="42525" y="29157"/>
                    </a:cubicBezTo>
                    <a:cubicBezTo>
                      <a:pt x="45562" y="29157"/>
                      <a:pt x="48359" y="28543"/>
                      <a:pt x="50439" y="26950"/>
                    </a:cubicBezTo>
                    <a:cubicBezTo>
                      <a:pt x="53478" y="24610"/>
                      <a:pt x="52779" y="21023"/>
                      <a:pt x="50044" y="18622"/>
                    </a:cubicBezTo>
                    <a:cubicBezTo>
                      <a:pt x="47833" y="16668"/>
                      <a:pt x="44803" y="16124"/>
                      <a:pt x="41801" y="16124"/>
                    </a:cubicBezTo>
                    <a:cubicBezTo>
                      <a:pt x="40179" y="16124"/>
                      <a:pt x="38566" y="16283"/>
                      <a:pt x="37095" y="16464"/>
                    </a:cubicBezTo>
                    <a:cubicBezTo>
                      <a:pt x="34963" y="16709"/>
                      <a:pt x="32763" y="16995"/>
                      <a:pt x="30617" y="16995"/>
                    </a:cubicBezTo>
                    <a:cubicBezTo>
                      <a:pt x="28235" y="16995"/>
                      <a:pt x="25921" y="16642"/>
                      <a:pt x="23843" y="15491"/>
                    </a:cubicBezTo>
                    <a:cubicBezTo>
                      <a:pt x="20803" y="13880"/>
                      <a:pt x="18797" y="10719"/>
                      <a:pt x="17672" y="7436"/>
                    </a:cubicBezTo>
                    <a:cubicBezTo>
                      <a:pt x="17156" y="5886"/>
                      <a:pt x="16760" y="4245"/>
                      <a:pt x="15818" y="2968"/>
                    </a:cubicBezTo>
                    <a:lnTo>
                      <a:pt x="15788" y="2938"/>
                    </a:lnTo>
                    <a:cubicBezTo>
                      <a:pt x="15431" y="2452"/>
                      <a:pt x="14934" y="2241"/>
                      <a:pt x="14442" y="2241"/>
                    </a:cubicBezTo>
                    <a:cubicBezTo>
                      <a:pt x="13427" y="2241"/>
                      <a:pt x="12431" y="3138"/>
                      <a:pt x="12718" y="4366"/>
                    </a:cubicBezTo>
                    <a:cubicBezTo>
                      <a:pt x="12961" y="5521"/>
                      <a:pt x="13083" y="6646"/>
                      <a:pt x="13022" y="7832"/>
                    </a:cubicBezTo>
                    <a:cubicBezTo>
                      <a:pt x="12980" y="8294"/>
                      <a:pt x="12575" y="8625"/>
                      <a:pt x="12148" y="8625"/>
                    </a:cubicBezTo>
                    <a:cubicBezTo>
                      <a:pt x="11957" y="8625"/>
                      <a:pt x="11762" y="8559"/>
                      <a:pt x="11593" y="8409"/>
                    </a:cubicBezTo>
                    <a:cubicBezTo>
                      <a:pt x="9162" y="6160"/>
                      <a:pt x="6699" y="3911"/>
                      <a:pt x="4268" y="1661"/>
                    </a:cubicBezTo>
                    <a:cubicBezTo>
                      <a:pt x="3478" y="901"/>
                      <a:pt x="2444" y="141"/>
                      <a:pt x="1411" y="20"/>
                    </a:cubicBezTo>
                    <a:cubicBezTo>
                      <a:pt x="1344" y="7"/>
                      <a:pt x="1279" y="0"/>
                      <a:pt x="12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6"/>
              <p:cNvSpPr/>
              <p:nvPr/>
            </p:nvSpPr>
            <p:spPr>
              <a:xfrm>
                <a:off x="1838450" y="3871300"/>
                <a:ext cx="573850" cy="995175"/>
              </a:xfrm>
              <a:custGeom>
                <a:avLst/>
                <a:gdLst/>
                <a:ahLst/>
                <a:cxnLst/>
                <a:rect l="l" t="t" r="r" b="b"/>
                <a:pathLst>
                  <a:path w="22954" h="39807" extrusionOk="0">
                    <a:moveTo>
                      <a:pt x="6575" y="1"/>
                    </a:moveTo>
                    <a:cubicBezTo>
                      <a:pt x="4861" y="1"/>
                      <a:pt x="3233" y="1137"/>
                      <a:pt x="2280" y="2579"/>
                    </a:cubicBezTo>
                    <a:cubicBezTo>
                      <a:pt x="1186" y="4342"/>
                      <a:pt x="851" y="6409"/>
                      <a:pt x="669" y="8476"/>
                    </a:cubicBezTo>
                    <a:cubicBezTo>
                      <a:pt x="0" y="15041"/>
                      <a:pt x="304" y="21910"/>
                      <a:pt x="3101" y="27898"/>
                    </a:cubicBezTo>
                    <a:cubicBezTo>
                      <a:pt x="5745" y="33582"/>
                      <a:pt x="10608" y="37686"/>
                      <a:pt x="16718" y="39297"/>
                    </a:cubicBezTo>
                    <a:cubicBezTo>
                      <a:pt x="18083" y="39651"/>
                      <a:pt x="19046" y="39807"/>
                      <a:pt x="19695" y="39807"/>
                    </a:cubicBezTo>
                    <a:cubicBezTo>
                      <a:pt x="22953" y="39807"/>
                      <a:pt x="18340" y="35878"/>
                      <a:pt x="17022" y="33218"/>
                    </a:cubicBezTo>
                    <a:cubicBezTo>
                      <a:pt x="15745" y="30573"/>
                      <a:pt x="18147" y="27777"/>
                      <a:pt x="19849" y="25467"/>
                    </a:cubicBezTo>
                    <a:cubicBezTo>
                      <a:pt x="21217" y="23582"/>
                      <a:pt x="22311" y="21424"/>
                      <a:pt x="22280" y="19114"/>
                    </a:cubicBezTo>
                    <a:cubicBezTo>
                      <a:pt x="22250" y="16804"/>
                      <a:pt x="20882" y="14403"/>
                      <a:pt x="18663" y="13764"/>
                    </a:cubicBezTo>
                    <a:cubicBezTo>
                      <a:pt x="18337" y="13670"/>
                      <a:pt x="18002" y="13625"/>
                      <a:pt x="17667" y="13625"/>
                    </a:cubicBezTo>
                    <a:cubicBezTo>
                      <a:pt x="15846" y="13625"/>
                      <a:pt x="14036" y="14941"/>
                      <a:pt x="13830" y="16713"/>
                    </a:cubicBezTo>
                    <a:cubicBezTo>
                      <a:pt x="13952" y="12549"/>
                      <a:pt x="13192" y="8354"/>
                      <a:pt x="11551" y="4524"/>
                    </a:cubicBezTo>
                    <a:cubicBezTo>
                      <a:pt x="10760" y="2609"/>
                      <a:pt x="9514" y="603"/>
                      <a:pt x="7508" y="117"/>
                    </a:cubicBezTo>
                    <a:cubicBezTo>
                      <a:pt x="7197" y="38"/>
                      <a:pt x="6884" y="1"/>
                      <a:pt x="657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6"/>
              <p:cNvSpPr/>
              <p:nvPr/>
            </p:nvSpPr>
            <p:spPr>
              <a:xfrm>
                <a:off x="1525375" y="4454225"/>
                <a:ext cx="300950" cy="288350"/>
              </a:xfrm>
              <a:custGeom>
                <a:avLst/>
                <a:gdLst/>
                <a:ahLst/>
                <a:cxnLst/>
                <a:rect l="l" t="t" r="r" b="b"/>
                <a:pathLst>
                  <a:path w="12038" h="11534" extrusionOk="0">
                    <a:moveTo>
                      <a:pt x="6039" y="0"/>
                    </a:moveTo>
                    <a:cubicBezTo>
                      <a:pt x="5871" y="0"/>
                      <a:pt x="5702" y="7"/>
                      <a:pt x="5532" y="22"/>
                    </a:cubicBezTo>
                    <a:cubicBezTo>
                      <a:pt x="2341" y="265"/>
                      <a:pt x="0" y="3062"/>
                      <a:pt x="243" y="6253"/>
                    </a:cubicBezTo>
                    <a:cubicBezTo>
                      <a:pt x="502" y="9275"/>
                      <a:pt x="2995" y="11533"/>
                      <a:pt x="5994" y="11533"/>
                    </a:cubicBezTo>
                    <a:cubicBezTo>
                      <a:pt x="6163" y="11533"/>
                      <a:pt x="6333" y="11526"/>
                      <a:pt x="6505" y="11512"/>
                    </a:cubicBezTo>
                    <a:cubicBezTo>
                      <a:pt x="9697" y="11268"/>
                      <a:pt x="12037" y="8472"/>
                      <a:pt x="11763" y="5280"/>
                    </a:cubicBezTo>
                    <a:cubicBezTo>
                      <a:pt x="11533" y="2259"/>
                      <a:pt x="9015" y="0"/>
                      <a:pt x="603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6"/>
              <p:cNvSpPr/>
              <p:nvPr/>
            </p:nvSpPr>
            <p:spPr>
              <a:xfrm>
                <a:off x="1872650" y="4424700"/>
                <a:ext cx="300175" cy="288875"/>
              </a:xfrm>
              <a:custGeom>
                <a:avLst/>
                <a:gdLst/>
                <a:ahLst/>
                <a:cxnLst/>
                <a:rect l="l" t="t" r="r" b="b"/>
                <a:pathLst>
                  <a:path w="12007" h="11555" extrusionOk="0">
                    <a:moveTo>
                      <a:pt x="6033" y="1"/>
                    </a:moveTo>
                    <a:cubicBezTo>
                      <a:pt x="5888" y="1"/>
                      <a:pt x="5741" y="6"/>
                      <a:pt x="5593" y="18"/>
                    </a:cubicBezTo>
                    <a:cubicBezTo>
                      <a:pt x="2401" y="261"/>
                      <a:pt x="0" y="3027"/>
                      <a:pt x="243" y="6218"/>
                    </a:cubicBezTo>
                    <a:cubicBezTo>
                      <a:pt x="475" y="9259"/>
                      <a:pt x="2997" y="11555"/>
                      <a:pt x="5994" y="11555"/>
                    </a:cubicBezTo>
                    <a:cubicBezTo>
                      <a:pt x="6143" y="11555"/>
                      <a:pt x="6293" y="11549"/>
                      <a:pt x="6444" y="11538"/>
                    </a:cubicBezTo>
                    <a:cubicBezTo>
                      <a:pt x="9636" y="11294"/>
                      <a:pt x="12006" y="8528"/>
                      <a:pt x="11763" y="5367"/>
                    </a:cubicBezTo>
                    <a:cubicBezTo>
                      <a:pt x="11531" y="2325"/>
                      <a:pt x="9007" y="1"/>
                      <a:pt x="603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6"/>
              <p:cNvSpPr/>
              <p:nvPr/>
            </p:nvSpPr>
            <p:spPr>
              <a:xfrm>
                <a:off x="1599075" y="4520650"/>
                <a:ext cx="170250" cy="154725"/>
              </a:xfrm>
              <a:custGeom>
                <a:avLst/>
                <a:gdLst/>
                <a:ahLst/>
                <a:cxnLst/>
                <a:rect l="l" t="t" r="r" b="b"/>
                <a:pathLst>
                  <a:path w="6810" h="6189" extrusionOk="0">
                    <a:moveTo>
                      <a:pt x="3337" y="0"/>
                    </a:moveTo>
                    <a:cubicBezTo>
                      <a:pt x="1919" y="0"/>
                      <a:pt x="430" y="821"/>
                      <a:pt x="1" y="2471"/>
                    </a:cubicBezTo>
                    <a:cubicBezTo>
                      <a:pt x="852" y="2715"/>
                      <a:pt x="1612" y="3049"/>
                      <a:pt x="2341" y="3505"/>
                    </a:cubicBezTo>
                    <a:cubicBezTo>
                      <a:pt x="1520" y="3687"/>
                      <a:pt x="761" y="3961"/>
                      <a:pt x="61" y="4265"/>
                    </a:cubicBezTo>
                    <a:cubicBezTo>
                      <a:pt x="274" y="4903"/>
                      <a:pt x="730" y="5511"/>
                      <a:pt x="1369" y="5815"/>
                    </a:cubicBezTo>
                    <a:cubicBezTo>
                      <a:pt x="1794" y="6058"/>
                      <a:pt x="2280" y="6119"/>
                      <a:pt x="2797" y="6180"/>
                    </a:cubicBezTo>
                    <a:cubicBezTo>
                      <a:pt x="2916" y="6185"/>
                      <a:pt x="3038" y="6189"/>
                      <a:pt x="3160" y="6189"/>
                    </a:cubicBezTo>
                    <a:cubicBezTo>
                      <a:pt x="3722" y="6189"/>
                      <a:pt x="4304" y="6115"/>
                      <a:pt x="4803" y="5815"/>
                    </a:cubicBezTo>
                    <a:cubicBezTo>
                      <a:pt x="5472" y="5420"/>
                      <a:pt x="5867" y="4690"/>
                      <a:pt x="6080" y="3930"/>
                    </a:cubicBezTo>
                    <a:cubicBezTo>
                      <a:pt x="6810" y="1316"/>
                      <a:pt x="5131" y="0"/>
                      <a:pt x="33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6"/>
              <p:cNvSpPr/>
              <p:nvPr/>
            </p:nvSpPr>
            <p:spPr>
              <a:xfrm>
                <a:off x="1944825" y="4492150"/>
                <a:ext cx="170675" cy="154350"/>
              </a:xfrm>
              <a:custGeom>
                <a:avLst/>
                <a:gdLst/>
                <a:ahLst/>
                <a:cxnLst/>
                <a:rect l="l" t="t" r="r" b="b"/>
                <a:pathLst>
                  <a:path w="6827" h="6174" extrusionOk="0">
                    <a:moveTo>
                      <a:pt x="3360" y="0"/>
                    </a:moveTo>
                    <a:cubicBezTo>
                      <a:pt x="1941" y="0"/>
                      <a:pt x="444" y="823"/>
                      <a:pt x="1" y="2487"/>
                    </a:cubicBezTo>
                    <a:cubicBezTo>
                      <a:pt x="852" y="2700"/>
                      <a:pt x="1612" y="3064"/>
                      <a:pt x="2341" y="3520"/>
                    </a:cubicBezTo>
                    <a:cubicBezTo>
                      <a:pt x="1521" y="3703"/>
                      <a:pt x="761" y="3946"/>
                      <a:pt x="62" y="4280"/>
                    </a:cubicBezTo>
                    <a:cubicBezTo>
                      <a:pt x="274" y="4918"/>
                      <a:pt x="730" y="5526"/>
                      <a:pt x="1369" y="5830"/>
                    </a:cubicBezTo>
                    <a:cubicBezTo>
                      <a:pt x="1794" y="6043"/>
                      <a:pt x="2280" y="6134"/>
                      <a:pt x="2767" y="6165"/>
                    </a:cubicBezTo>
                    <a:cubicBezTo>
                      <a:pt x="2895" y="6170"/>
                      <a:pt x="3024" y="6174"/>
                      <a:pt x="3153" y="6174"/>
                    </a:cubicBezTo>
                    <a:cubicBezTo>
                      <a:pt x="3729" y="6174"/>
                      <a:pt x="4307" y="6104"/>
                      <a:pt x="4803" y="5830"/>
                    </a:cubicBezTo>
                    <a:cubicBezTo>
                      <a:pt x="5472" y="5405"/>
                      <a:pt x="5867" y="4675"/>
                      <a:pt x="6080" y="3915"/>
                    </a:cubicBezTo>
                    <a:cubicBezTo>
                      <a:pt x="6827" y="1318"/>
                      <a:pt x="5156" y="0"/>
                      <a:pt x="33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6" name="Google Shape;986;p56"/>
          <p:cNvSpPr/>
          <p:nvPr/>
        </p:nvSpPr>
        <p:spPr>
          <a:xfrm rot="-1730548" flipH="1">
            <a:off x="4142052" y="-329115"/>
            <a:ext cx="2561053" cy="864421"/>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90"/>
        <p:cNvGrpSpPr/>
        <p:nvPr/>
      </p:nvGrpSpPr>
      <p:grpSpPr>
        <a:xfrm>
          <a:off x="0" y="0"/>
          <a:ext cx="0" cy="0"/>
          <a:chOff x="0" y="0"/>
          <a:chExt cx="0" cy="0"/>
        </a:xfrm>
      </p:grpSpPr>
      <p:sp>
        <p:nvSpPr>
          <p:cNvPr id="991" name="Google Shape;991;p57"/>
          <p:cNvSpPr txBox="1">
            <a:spLocks noGrp="1"/>
          </p:cNvSpPr>
          <p:nvPr>
            <p:ph type="title"/>
          </p:nvPr>
        </p:nvSpPr>
        <p:spPr>
          <a:xfrm>
            <a:off x="4302250" y="3270300"/>
            <a:ext cx="4128300" cy="496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030352"/>
              </a:buClr>
              <a:buSzPts val="1100"/>
              <a:buFont typeface="Arial"/>
              <a:buNone/>
            </a:pPr>
            <a:r>
              <a:rPr lang="en"/>
              <a:t>—Someone</a:t>
            </a:r>
            <a:r>
              <a:rPr lang="en">
                <a:solidFill>
                  <a:schemeClr val="lt2"/>
                </a:solidFill>
              </a:rPr>
              <a:t> Famous</a:t>
            </a:r>
            <a:endParaRPr>
              <a:solidFill>
                <a:schemeClr val="lt2"/>
              </a:solidFill>
            </a:endParaRPr>
          </a:p>
        </p:txBody>
      </p:sp>
      <p:sp>
        <p:nvSpPr>
          <p:cNvPr id="992" name="Google Shape;992;p57"/>
          <p:cNvSpPr txBox="1">
            <a:spLocks noGrp="1"/>
          </p:cNvSpPr>
          <p:nvPr>
            <p:ph type="subTitle" idx="1"/>
          </p:nvPr>
        </p:nvSpPr>
        <p:spPr>
          <a:xfrm>
            <a:off x="3381850" y="1376988"/>
            <a:ext cx="5049000" cy="1890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grpSp>
        <p:nvGrpSpPr>
          <p:cNvPr id="993" name="Google Shape;993;p57"/>
          <p:cNvGrpSpPr/>
          <p:nvPr/>
        </p:nvGrpSpPr>
        <p:grpSpPr>
          <a:xfrm rot="1682165">
            <a:off x="1555106" y="2470822"/>
            <a:ext cx="2138945" cy="1341504"/>
            <a:chOff x="1295515" y="2764926"/>
            <a:chExt cx="2139071" cy="1341582"/>
          </a:xfrm>
        </p:grpSpPr>
        <p:grpSp>
          <p:nvGrpSpPr>
            <p:cNvPr id="994" name="Google Shape;994;p57"/>
            <p:cNvGrpSpPr/>
            <p:nvPr/>
          </p:nvGrpSpPr>
          <p:grpSpPr>
            <a:xfrm>
              <a:off x="1295515" y="2764926"/>
              <a:ext cx="2139071" cy="1341582"/>
              <a:chOff x="913422" y="2858409"/>
              <a:chExt cx="2322300" cy="1456500"/>
            </a:xfrm>
          </p:grpSpPr>
          <p:sp>
            <p:nvSpPr>
              <p:cNvPr id="995" name="Google Shape;995;p57"/>
              <p:cNvSpPr/>
              <p:nvPr/>
            </p:nvSpPr>
            <p:spPr>
              <a:xfrm rot="-5771589">
                <a:off x="1461393" y="2485249"/>
                <a:ext cx="1226357" cy="2202819"/>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7"/>
              <p:cNvSpPr/>
              <p:nvPr/>
            </p:nvSpPr>
            <p:spPr>
              <a:xfrm rot="-5771913">
                <a:off x="1618906" y="2678957"/>
                <a:ext cx="911328" cy="1815401"/>
              </a:xfrm>
              <a:prstGeom prst="roundRect">
                <a:avLst>
                  <a:gd name="adj" fmla="val 16667"/>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57"/>
            <p:cNvSpPr/>
            <p:nvPr/>
          </p:nvSpPr>
          <p:spPr>
            <a:xfrm rot="-401844">
              <a:off x="1672414" y="3324871"/>
              <a:ext cx="1385272" cy="221682"/>
            </a:xfrm>
            <a:prstGeom prst="rect">
              <a:avLst/>
            </a:prstGeom>
          </p:spPr>
          <p:txBody>
            <a:bodyPr>
              <a:prstTxWarp prst="textPlain">
                <a:avLst/>
              </a:prstTxWarp>
            </a:bodyPr>
            <a:lstStyle/>
            <a:p>
              <a:pPr lvl="0" algn="ctr"/>
              <a:r>
                <a:rPr b="0" i="0">
                  <a:ln>
                    <a:noFill/>
                  </a:ln>
                  <a:solidFill>
                    <a:schemeClr val="lt1"/>
                  </a:solidFill>
                  <a:latin typeface="Black Han Sans"/>
                </a:rPr>
                <a:t>Vitamin C</a:t>
              </a:r>
            </a:p>
          </p:txBody>
        </p:sp>
      </p:grpSp>
      <p:grpSp>
        <p:nvGrpSpPr>
          <p:cNvPr id="998" name="Google Shape;998;p57"/>
          <p:cNvGrpSpPr/>
          <p:nvPr/>
        </p:nvGrpSpPr>
        <p:grpSpPr>
          <a:xfrm>
            <a:off x="5043328" y="2261035"/>
            <a:ext cx="4749527" cy="4855226"/>
            <a:chOff x="5043328" y="2261035"/>
            <a:chExt cx="4749527" cy="4855226"/>
          </a:xfrm>
        </p:grpSpPr>
        <p:sp>
          <p:nvSpPr>
            <p:cNvPr id="999" name="Google Shape;999;p57"/>
            <p:cNvSpPr/>
            <p:nvPr/>
          </p:nvSpPr>
          <p:spPr>
            <a:xfrm rot="7919336" flipH="1">
              <a:off x="5362135" y="3344116"/>
              <a:ext cx="4111913" cy="268906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7"/>
            <p:cNvSpPr/>
            <p:nvPr/>
          </p:nvSpPr>
          <p:spPr>
            <a:xfrm>
              <a:off x="7409150" y="40252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57"/>
          <p:cNvSpPr/>
          <p:nvPr/>
        </p:nvSpPr>
        <p:spPr>
          <a:xfrm rot="-638956" flipH="1">
            <a:off x="7466975" y="65818"/>
            <a:ext cx="2561016" cy="864409"/>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 name="Google Shape;1002;p57"/>
          <p:cNvGrpSpPr/>
          <p:nvPr/>
        </p:nvGrpSpPr>
        <p:grpSpPr>
          <a:xfrm>
            <a:off x="297246" y="1159426"/>
            <a:ext cx="2147252" cy="2681948"/>
            <a:chOff x="297246" y="1159426"/>
            <a:chExt cx="2147252" cy="2681948"/>
          </a:xfrm>
        </p:grpSpPr>
        <p:grpSp>
          <p:nvGrpSpPr>
            <p:cNvPr id="1003" name="Google Shape;1003;p57"/>
            <p:cNvGrpSpPr/>
            <p:nvPr/>
          </p:nvGrpSpPr>
          <p:grpSpPr>
            <a:xfrm rot="662078">
              <a:off x="510740" y="1301899"/>
              <a:ext cx="1720266" cy="2397001"/>
              <a:chOff x="663026" y="1088432"/>
              <a:chExt cx="1720286" cy="2397030"/>
            </a:xfrm>
          </p:grpSpPr>
          <p:grpSp>
            <p:nvGrpSpPr>
              <p:cNvPr id="1004" name="Google Shape;1004;p57"/>
              <p:cNvGrpSpPr/>
              <p:nvPr/>
            </p:nvGrpSpPr>
            <p:grpSpPr>
              <a:xfrm>
                <a:off x="663026" y="1088432"/>
                <a:ext cx="1720286" cy="2397030"/>
                <a:chOff x="663026" y="1088432"/>
                <a:chExt cx="1720286" cy="2397030"/>
              </a:xfrm>
            </p:grpSpPr>
            <p:sp>
              <p:nvSpPr>
                <p:cNvPr id="1005" name="Google Shape;1005;p57"/>
                <p:cNvSpPr/>
                <p:nvPr/>
              </p:nvSpPr>
              <p:spPr>
                <a:xfrm rot="-556605">
                  <a:off x="831534" y="1185521"/>
                  <a:ext cx="1383270" cy="2202853"/>
                </a:xfrm>
                <a:prstGeom prst="roundRect">
                  <a:avLst>
                    <a:gd name="adj" fmla="val 16667"/>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7"/>
                <p:cNvSpPr/>
                <p:nvPr/>
              </p:nvSpPr>
              <p:spPr>
                <a:xfrm rot="-556605">
                  <a:off x="987982" y="1379179"/>
                  <a:ext cx="1070377" cy="1815561"/>
                </a:xfrm>
                <a:prstGeom prst="roundRect">
                  <a:avLst>
                    <a:gd name="adj" fmla="val 1666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57"/>
              <p:cNvGrpSpPr/>
              <p:nvPr/>
            </p:nvGrpSpPr>
            <p:grpSpPr>
              <a:xfrm>
                <a:off x="821353" y="1300771"/>
                <a:ext cx="1177744" cy="1969381"/>
                <a:chOff x="5617400" y="651000"/>
                <a:chExt cx="1637575" cy="2738675"/>
              </a:xfrm>
            </p:grpSpPr>
            <p:sp>
              <p:nvSpPr>
                <p:cNvPr id="1008" name="Google Shape;1008;p57"/>
                <p:cNvSpPr/>
                <p:nvPr/>
              </p:nvSpPr>
              <p:spPr>
                <a:xfrm>
                  <a:off x="6840825" y="2515425"/>
                  <a:ext cx="414150" cy="480100"/>
                </a:xfrm>
                <a:custGeom>
                  <a:avLst/>
                  <a:gdLst/>
                  <a:ahLst/>
                  <a:cxnLst/>
                  <a:rect l="l" t="t" r="r" b="b"/>
                  <a:pathLst>
                    <a:path w="16566" h="19204" extrusionOk="0">
                      <a:moveTo>
                        <a:pt x="1615" y="0"/>
                      </a:moveTo>
                      <a:cubicBezTo>
                        <a:pt x="1240" y="0"/>
                        <a:pt x="800" y="131"/>
                        <a:pt x="608" y="460"/>
                      </a:cubicBezTo>
                      <a:cubicBezTo>
                        <a:pt x="456" y="704"/>
                        <a:pt x="426" y="1008"/>
                        <a:pt x="365" y="1312"/>
                      </a:cubicBezTo>
                      <a:cubicBezTo>
                        <a:pt x="0" y="5324"/>
                        <a:pt x="2888" y="11980"/>
                        <a:pt x="6687" y="13318"/>
                      </a:cubicBezTo>
                      <a:cubicBezTo>
                        <a:pt x="8086" y="13804"/>
                        <a:pt x="9636" y="13683"/>
                        <a:pt x="10852" y="14564"/>
                      </a:cubicBezTo>
                      <a:cubicBezTo>
                        <a:pt x="12432" y="15719"/>
                        <a:pt x="12979" y="18151"/>
                        <a:pt x="14712" y="19002"/>
                      </a:cubicBezTo>
                      <a:cubicBezTo>
                        <a:pt x="14951" y="19110"/>
                        <a:pt x="15205" y="19203"/>
                        <a:pt x="15442" y="19203"/>
                      </a:cubicBezTo>
                      <a:cubicBezTo>
                        <a:pt x="15536" y="19203"/>
                        <a:pt x="15628" y="19188"/>
                        <a:pt x="15715" y="19154"/>
                      </a:cubicBezTo>
                      <a:cubicBezTo>
                        <a:pt x="16444" y="18911"/>
                        <a:pt x="16566" y="17847"/>
                        <a:pt x="16475" y="16996"/>
                      </a:cubicBezTo>
                      <a:cubicBezTo>
                        <a:pt x="16384" y="15932"/>
                        <a:pt x="16171" y="14898"/>
                        <a:pt x="15836" y="13895"/>
                      </a:cubicBezTo>
                      <a:cubicBezTo>
                        <a:pt x="15654" y="13287"/>
                        <a:pt x="15381" y="12619"/>
                        <a:pt x="14955" y="12163"/>
                      </a:cubicBezTo>
                      <a:cubicBezTo>
                        <a:pt x="14560" y="11707"/>
                        <a:pt x="13982" y="11403"/>
                        <a:pt x="13405" y="11190"/>
                      </a:cubicBezTo>
                      <a:cubicBezTo>
                        <a:pt x="11885" y="10613"/>
                        <a:pt x="10213" y="10400"/>
                        <a:pt x="8876" y="9336"/>
                      </a:cubicBezTo>
                      <a:cubicBezTo>
                        <a:pt x="7326" y="8059"/>
                        <a:pt x="6687" y="5901"/>
                        <a:pt x="5836" y="4017"/>
                      </a:cubicBezTo>
                      <a:cubicBezTo>
                        <a:pt x="5016" y="2102"/>
                        <a:pt x="3617" y="126"/>
                        <a:pt x="1733" y="4"/>
                      </a:cubicBezTo>
                      <a:cubicBezTo>
                        <a:pt x="1694" y="2"/>
                        <a:pt x="1655" y="0"/>
                        <a:pt x="16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7"/>
                <p:cNvSpPr/>
                <p:nvPr/>
              </p:nvSpPr>
              <p:spPr>
                <a:xfrm>
                  <a:off x="6442625" y="2580675"/>
                  <a:ext cx="338950" cy="730625"/>
                </a:xfrm>
                <a:custGeom>
                  <a:avLst/>
                  <a:gdLst/>
                  <a:ahLst/>
                  <a:cxnLst/>
                  <a:rect l="l" t="t" r="r" b="b"/>
                  <a:pathLst>
                    <a:path w="13558" h="29225" extrusionOk="0">
                      <a:moveTo>
                        <a:pt x="5301" y="1"/>
                      </a:moveTo>
                      <a:cubicBezTo>
                        <a:pt x="4720" y="1"/>
                        <a:pt x="4150" y="130"/>
                        <a:pt x="3648" y="434"/>
                      </a:cubicBezTo>
                      <a:cubicBezTo>
                        <a:pt x="791" y="2106"/>
                        <a:pt x="3314" y="3686"/>
                        <a:pt x="4803" y="4477"/>
                      </a:cubicBezTo>
                      <a:cubicBezTo>
                        <a:pt x="7022" y="5601"/>
                        <a:pt x="8451" y="6635"/>
                        <a:pt x="9120" y="9462"/>
                      </a:cubicBezTo>
                      <a:cubicBezTo>
                        <a:pt x="9697" y="11893"/>
                        <a:pt x="9211" y="14568"/>
                        <a:pt x="7782" y="16635"/>
                      </a:cubicBezTo>
                      <a:cubicBezTo>
                        <a:pt x="7478" y="17060"/>
                        <a:pt x="7174" y="17456"/>
                        <a:pt x="6718" y="17699"/>
                      </a:cubicBezTo>
                      <a:cubicBezTo>
                        <a:pt x="6171" y="18033"/>
                        <a:pt x="5472" y="18063"/>
                        <a:pt x="4864" y="18215"/>
                      </a:cubicBezTo>
                      <a:cubicBezTo>
                        <a:pt x="2767" y="18702"/>
                        <a:pt x="1065" y="20465"/>
                        <a:pt x="548" y="22501"/>
                      </a:cubicBezTo>
                      <a:cubicBezTo>
                        <a:pt x="1" y="24568"/>
                        <a:pt x="609" y="26939"/>
                        <a:pt x="2098" y="28459"/>
                      </a:cubicBezTo>
                      <a:cubicBezTo>
                        <a:pt x="2496" y="28828"/>
                        <a:pt x="2974" y="29224"/>
                        <a:pt x="3532" y="29224"/>
                      </a:cubicBezTo>
                      <a:cubicBezTo>
                        <a:pt x="3570" y="29224"/>
                        <a:pt x="3609" y="29223"/>
                        <a:pt x="3648" y="29219"/>
                      </a:cubicBezTo>
                      <a:cubicBezTo>
                        <a:pt x="4803" y="29067"/>
                        <a:pt x="4955" y="27425"/>
                        <a:pt x="4499" y="26361"/>
                      </a:cubicBezTo>
                      <a:cubicBezTo>
                        <a:pt x="4044" y="25298"/>
                        <a:pt x="3284" y="24203"/>
                        <a:pt x="3648" y="23140"/>
                      </a:cubicBezTo>
                      <a:cubicBezTo>
                        <a:pt x="4196" y="21529"/>
                        <a:pt x="6384" y="21620"/>
                        <a:pt x="8025" y="21225"/>
                      </a:cubicBezTo>
                      <a:cubicBezTo>
                        <a:pt x="10579" y="20617"/>
                        <a:pt x="12402" y="18215"/>
                        <a:pt x="12949" y="15723"/>
                      </a:cubicBezTo>
                      <a:cubicBezTo>
                        <a:pt x="13557" y="13170"/>
                        <a:pt x="13101" y="10525"/>
                        <a:pt x="12433" y="8003"/>
                      </a:cubicBezTo>
                      <a:cubicBezTo>
                        <a:pt x="11582" y="4841"/>
                        <a:pt x="10062" y="1468"/>
                        <a:pt x="7022" y="343"/>
                      </a:cubicBezTo>
                      <a:cubicBezTo>
                        <a:pt x="6475" y="130"/>
                        <a:pt x="5882" y="1"/>
                        <a:pt x="53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7"/>
                <p:cNvSpPr/>
                <p:nvPr/>
              </p:nvSpPr>
              <p:spPr>
                <a:xfrm>
                  <a:off x="6433525" y="651000"/>
                  <a:ext cx="645925" cy="1302225"/>
                </a:xfrm>
                <a:custGeom>
                  <a:avLst/>
                  <a:gdLst/>
                  <a:ahLst/>
                  <a:cxnLst/>
                  <a:rect l="l" t="t" r="r" b="b"/>
                  <a:pathLst>
                    <a:path w="25837" h="52089" extrusionOk="0">
                      <a:moveTo>
                        <a:pt x="9802" y="1"/>
                      </a:moveTo>
                      <a:cubicBezTo>
                        <a:pt x="9473" y="1"/>
                        <a:pt x="9143" y="27"/>
                        <a:pt x="8815" y="82"/>
                      </a:cubicBezTo>
                      <a:cubicBezTo>
                        <a:pt x="7994" y="234"/>
                        <a:pt x="7204" y="538"/>
                        <a:pt x="6596" y="1055"/>
                      </a:cubicBezTo>
                      <a:cubicBezTo>
                        <a:pt x="5867" y="1754"/>
                        <a:pt x="5502" y="2726"/>
                        <a:pt x="5259" y="3729"/>
                      </a:cubicBezTo>
                      <a:cubicBezTo>
                        <a:pt x="4468" y="6799"/>
                        <a:pt x="4316" y="10082"/>
                        <a:pt x="4894" y="13243"/>
                      </a:cubicBezTo>
                      <a:cubicBezTo>
                        <a:pt x="5715" y="17863"/>
                        <a:pt x="8055" y="22423"/>
                        <a:pt x="7326" y="27043"/>
                      </a:cubicBezTo>
                      <a:cubicBezTo>
                        <a:pt x="6839" y="30326"/>
                        <a:pt x="4894" y="33183"/>
                        <a:pt x="3587" y="36222"/>
                      </a:cubicBezTo>
                      <a:cubicBezTo>
                        <a:pt x="1976" y="40113"/>
                        <a:pt x="0" y="48411"/>
                        <a:pt x="2827" y="52089"/>
                      </a:cubicBezTo>
                      <a:lnTo>
                        <a:pt x="2827" y="52089"/>
                      </a:lnTo>
                      <a:cubicBezTo>
                        <a:pt x="4651" y="50721"/>
                        <a:pt x="5259" y="48168"/>
                        <a:pt x="7204" y="46770"/>
                      </a:cubicBezTo>
                      <a:cubicBezTo>
                        <a:pt x="9970" y="44733"/>
                        <a:pt x="13587" y="44429"/>
                        <a:pt x="16596" y="42940"/>
                      </a:cubicBezTo>
                      <a:cubicBezTo>
                        <a:pt x="19940" y="41268"/>
                        <a:pt x="22554" y="38107"/>
                        <a:pt x="23587" y="34520"/>
                      </a:cubicBezTo>
                      <a:cubicBezTo>
                        <a:pt x="23952" y="33152"/>
                        <a:pt x="24104" y="31663"/>
                        <a:pt x="23557" y="30356"/>
                      </a:cubicBezTo>
                      <a:cubicBezTo>
                        <a:pt x="23073" y="29287"/>
                        <a:pt x="21950" y="28431"/>
                        <a:pt x="20794" y="28431"/>
                      </a:cubicBezTo>
                      <a:cubicBezTo>
                        <a:pt x="20570" y="28431"/>
                        <a:pt x="20344" y="28463"/>
                        <a:pt x="20122" y="28532"/>
                      </a:cubicBezTo>
                      <a:cubicBezTo>
                        <a:pt x="24499" y="24064"/>
                        <a:pt x="25837" y="17286"/>
                        <a:pt x="25016" y="11116"/>
                      </a:cubicBezTo>
                      <a:cubicBezTo>
                        <a:pt x="24742" y="8897"/>
                        <a:pt x="24104" y="6526"/>
                        <a:pt x="22311" y="5219"/>
                      </a:cubicBezTo>
                      <a:cubicBezTo>
                        <a:pt x="21663" y="4728"/>
                        <a:pt x="20827" y="4486"/>
                        <a:pt x="20004" y="4486"/>
                      </a:cubicBezTo>
                      <a:cubicBezTo>
                        <a:pt x="18586" y="4486"/>
                        <a:pt x="17208" y="5202"/>
                        <a:pt x="16900" y="6587"/>
                      </a:cubicBezTo>
                      <a:cubicBezTo>
                        <a:pt x="16733" y="3002"/>
                        <a:pt x="13314" y="1"/>
                        <a:pt x="980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7"/>
                <p:cNvSpPr/>
                <p:nvPr/>
              </p:nvSpPr>
              <p:spPr>
                <a:xfrm>
                  <a:off x="6708550" y="2577525"/>
                  <a:ext cx="279725" cy="812150"/>
                </a:xfrm>
                <a:custGeom>
                  <a:avLst/>
                  <a:gdLst/>
                  <a:ahLst/>
                  <a:cxnLst/>
                  <a:rect l="l" t="t" r="r" b="b"/>
                  <a:pathLst>
                    <a:path w="11189" h="32486" extrusionOk="0">
                      <a:moveTo>
                        <a:pt x="4005" y="0"/>
                      </a:moveTo>
                      <a:cubicBezTo>
                        <a:pt x="1" y="0"/>
                        <a:pt x="5498" y="10400"/>
                        <a:pt x="5808" y="11867"/>
                      </a:cubicBezTo>
                      <a:cubicBezTo>
                        <a:pt x="6112" y="13265"/>
                        <a:pt x="6386" y="14755"/>
                        <a:pt x="5869" y="16123"/>
                      </a:cubicBezTo>
                      <a:cubicBezTo>
                        <a:pt x="5474" y="17126"/>
                        <a:pt x="4683" y="17977"/>
                        <a:pt x="3984" y="18889"/>
                      </a:cubicBezTo>
                      <a:cubicBezTo>
                        <a:pt x="1492" y="22232"/>
                        <a:pt x="702" y="26791"/>
                        <a:pt x="1917" y="30773"/>
                      </a:cubicBezTo>
                      <a:cubicBezTo>
                        <a:pt x="2147" y="31575"/>
                        <a:pt x="2700" y="32486"/>
                        <a:pt x="3501" y="32486"/>
                      </a:cubicBezTo>
                      <a:cubicBezTo>
                        <a:pt x="3550" y="32486"/>
                        <a:pt x="3599" y="32482"/>
                        <a:pt x="3650" y="32475"/>
                      </a:cubicBezTo>
                      <a:cubicBezTo>
                        <a:pt x="4501" y="32384"/>
                        <a:pt x="4835" y="31381"/>
                        <a:pt x="4866" y="30591"/>
                      </a:cubicBezTo>
                      <a:cubicBezTo>
                        <a:pt x="4987" y="28615"/>
                        <a:pt x="4349" y="26609"/>
                        <a:pt x="4987" y="24725"/>
                      </a:cubicBezTo>
                      <a:cubicBezTo>
                        <a:pt x="5717" y="22536"/>
                        <a:pt x="7996" y="21229"/>
                        <a:pt x="9364" y="19375"/>
                      </a:cubicBezTo>
                      <a:cubicBezTo>
                        <a:pt x="10793" y="17399"/>
                        <a:pt x="11188" y="14785"/>
                        <a:pt x="10884" y="12354"/>
                      </a:cubicBezTo>
                      <a:cubicBezTo>
                        <a:pt x="10580" y="9922"/>
                        <a:pt x="9668" y="7612"/>
                        <a:pt x="8756" y="5271"/>
                      </a:cubicBezTo>
                      <a:cubicBezTo>
                        <a:pt x="8209" y="3995"/>
                        <a:pt x="7693" y="2688"/>
                        <a:pt x="6872" y="1594"/>
                      </a:cubicBezTo>
                      <a:cubicBezTo>
                        <a:pt x="6416" y="986"/>
                        <a:pt x="5869" y="408"/>
                        <a:pt x="5109" y="195"/>
                      </a:cubicBezTo>
                      <a:cubicBezTo>
                        <a:pt x="4680" y="62"/>
                        <a:pt x="4314" y="0"/>
                        <a:pt x="40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7"/>
                <p:cNvSpPr/>
                <p:nvPr/>
              </p:nvSpPr>
              <p:spPr>
                <a:xfrm>
                  <a:off x="6299025" y="670350"/>
                  <a:ext cx="467350" cy="1324675"/>
                </a:xfrm>
                <a:custGeom>
                  <a:avLst/>
                  <a:gdLst/>
                  <a:ahLst/>
                  <a:cxnLst/>
                  <a:rect l="l" t="t" r="r" b="b"/>
                  <a:pathLst>
                    <a:path w="18694" h="52987" extrusionOk="0">
                      <a:moveTo>
                        <a:pt x="4995" y="1"/>
                      </a:moveTo>
                      <a:cubicBezTo>
                        <a:pt x="4663" y="1"/>
                        <a:pt x="4338" y="50"/>
                        <a:pt x="4043" y="189"/>
                      </a:cubicBezTo>
                      <a:cubicBezTo>
                        <a:pt x="3161" y="524"/>
                        <a:pt x="2675" y="1436"/>
                        <a:pt x="2371" y="2347"/>
                      </a:cubicBezTo>
                      <a:cubicBezTo>
                        <a:pt x="0" y="8913"/>
                        <a:pt x="3708" y="15904"/>
                        <a:pt x="5471" y="22682"/>
                      </a:cubicBezTo>
                      <a:cubicBezTo>
                        <a:pt x="6900" y="27971"/>
                        <a:pt x="7113" y="33412"/>
                        <a:pt x="7082" y="38822"/>
                      </a:cubicBezTo>
                      <a:cubicBezTo>
                        <a:pt x="7082" y="42561"/>
                        <a:pt x="5471" y="49825"/>
                        <a:pt x="7569" y="52987"/>
                      </a:cubicBezTo>
                      <a:cubicBezTo>
                        <a:pt x="9180" y="50920"/>
                        <a:pt x="8936" y="46968"/>
                        <a:pt x="9484" y="44476"/>
                      </a:cubicBezTo>
                      <a:cubicBezTo>
                        <a:pt x="10335" y="40494"/>
                        <a:pt x="11794" y="36543"/>
                        <a:pt x="13739" y="32895"/>
                      </a:cubicBezTo>
                      <a:cubicBezTo>
                        <a:pt x="15441" y="29704"/>
                        <a:pt x="17569" y="26603"/>
                        <a:pt x="18146" y="23016"/>
                      </a:cubicBezTo>
                      <a:cubicBezTo>
                        <a:pt x="18693" y="19430"/>
                        <a:pt x="17113" y="15144"/>
                        <a:pt x="13648" y="14171"/>
                      </a:cubicBezTo>
                      <a:cubicBezTo>
                        <a:pt x="14955" y="11314"/>
                        <a:pt x="14742" y="7849"/>
                        <a:pt x="13222" y="5144"/>
                      </a:cubicBezTo>
                      <a:cubicBezTo>
                        <a:pt x="11702" y="2469"/>
                        <a:pt x="8876" y="493"/>
                        <a:pt x="5745" y="68"/>
                      </a:cubicBezTo>
                      <a:cubicBezTo>
                        <a:pt x="5497" y="29"/>
                        <a:pt x="5244" y="1"/>
                        <a:pt x="499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7"/>
                <p:cNvSpPr/>
                <p:nvPr/>
              </p:nvSpPr>
              <p:spPr>
                <a:xfrm>
                  <a:off x="6161475" y="1997850"/>
                  <a:ext cx="960525" cy="805975"/>
                </a:xfrm>
                <a:custGeom>
                  <a:avLst/>
                  <a:gdLst/>
                  <a:ahLst/>
                  <a:cxnLst/>
                  <a:rect l="l" t="t" r="r" b="b"/>
                  <a:pathLst>
                    <a:path w="38421" h="32239" extrusionOk="0">
                      <a:moveTo>
                        <a:pt x="18230" y="1"/>
                      </a:moveTo>
                      <a:cubicBezTo>
                        <a:pt x="15455" y="1"/>
                        <a:pt x="12882" y="505"/>
                        <a:pt x="11125" y="1741"/>
                      </a:cubicBezTo>
                      <a:cubicBezTo>
                        <a:pt x="5715" y="5570"/>
                        <a:pt x="1" y="13777"/>
                        <a:pt x="1399" y="20616"/>
                      </a:cubicBezTo>
                      <a:cubicBezTo>
                        <a:pt x="2311" y="25054"/>
                        <a:pt x="5654" y="28762"/>
                        <a:pt x="9758" y="30677"/>
                      </a:cubicBezTo>
                      <a:cubicBezTo>
                        <a:pt x="12120" y="31745"/>
                        <a:pt x="14725" y="32238"/>
                        <a:pt x="17345" y="32238"/>
                      </a:cubicBezTo>
                      <a:cubicBezTo>
                        <a:pt x="19275" y="32238"/>
                        <a:pt x="21214" y="31970"/>
                        <a:pt x="23071" y="31468"/>
                      </a:cubicBezTo>
                      <a:cubicBezTo>
                        <a:pt x="29059" y="29826"/>
                        <a:pt x="34469" y="25480"/>
                        <a:pt x="36445" y="19583"/>
                      </a:cubicBezTo>
                      <a:cubicBezTo>
                        <a:pt x="38421" y="13686"/>
                        <a:pt x="36354" y="6422"/>
                        <a:pt x="31035" y="3200"/>
                      </a:cubicBezTo>
                      <a:cubicBezTo>
                        <a:pt x="28137" y="1427"/>
                        <a:pt x="22897" y="1"/>
                        <a:pt x="1823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7"/>
                <p:cNvSpPr/>
                <p:nvPr/>
              </p:nvSpPr>
              <p:spPr>
                <a:xfrm>
                  <a:off x="5617400" y="686975"/>
                  <a:ext cx="975725" cy="1500450"/>
                </a:xfrm>
                <a:custGeom>
                  <a:avLst/>
                  <a:gdLst/>
                  <a:ahLst/>
                  <a:cxnLst/>
                  <a:rect l="l" t="t" r="r" b="b"/>
                  <a:pathLst>
                    <a:path w="39029" h="60018" extrusionOk="0">
                      <a:moveTo>
                        <a:pt x="23275" y="1"/>
                      </a:moveTo>
                      <a:cubicBezTo>
                        <a:pt x="22682" y="1"/>
                        <a:pt x="22100" y="104"/>
                        <a:pt x="21551" y="345"/>
                      </a:cubicBezTo>
                      <a:cubicBezTo>
                        <a:pt x="19788" y="1105"/>
                        <a:pt x="18785" y="3658"/>
                        <a:pt x="20122" y="5026"/>
                      </a:cubicBezTo>
                      <a:cubicBezTo>
                        <a:pt x="16657" y="3293"/>
                        <a:pt x="12918" y="2169"/>
                        <a:pt x="9028" y="1804"/>
                      </a:cubicBezTo>
                      <a:cubicBezTo>
                        <a:pt x="8458" y="1744"/>
                        <a:pt x="7878" y="1704"/>
                        <a:pt x="7301" y="1704"/>
                      </a:cubicBezTo>
                      <a:cubicBezTo>
                        <a:pt x="6122" y="1704"/>
                        <a:pt x="4952" y="1872"/>
                        <a:pt x="3891" y="2382"/>
                      </a:cubicBezTo>
                      <a:cubicBezTo>
                        <a:pt x="1277" y="3628"/>
                        <a:pt x="0" y="7032"/>
                        <a:pt x="942" y="9829"/>
                      </a:cubicBezTo>
                      <a:cubicBezTo>
                        <a:pt x="1702" y="12047"/>
                        <a:pt x="3708" y="13719"/>
                        <a:pt x="5988" y="14327"/>
                      </a:cubicBezTo>
                      <a:cubicBezTo>
                        <a:pt x="4316" y="14540"/>
                        <a:pt x="2766" y="15938"/>
                        <a:pt x="2432" y="17640"/>
                      </a:cubicBezTo>
                      <a:cubicBezTo>
                        <a:pt x="2006" y="19920"/>
                        <a:pt x="3405" y="22291"/>
                        <a:pt x="5380" y="23507"/>
                      </a:cubicBezTo>
                      <a:cubicBezTo>
                        <a:pt x="7000" y="24504"/>
                        <a:pt x="8927" y="24826"/>
                        <a:pt x="10842" y="24826"/>
                      </a:cubicBezTo>
                      <a:cubicBezTo>
                        <a:pt x="11262" y="24826"/>
                        <a:pt x="11682" y="24810"/>
                        <a:pt x="12098" y="24783"/>
                      </a:cubicBezTo>
                      <a:cubicBezTo>
                        <a:pt x="14165" y="24631"/>
                        <a:pt x="16292" y="24206"/>
                        <a:pt x="18025" y="23111"/>
                      </a:cubicBezTo>
                      <a:cubicBezTo>
                        <a:pt x="19636" y="22139"/>
                        <a:pt x="20973" y="20649"/>
                        <a:pt x="22797" y="20072"/>
                      </a:cubicBezTo>
                      <a:cubicBezTo>
                        <a:pt x="23278" y="19927"/>
                        <a:pt x="23772" y="19859"/>
                        <a:pt x="24266" y="19859"/>
                      </a:cubicBezTo>
                      <a:cubicBezTo>
                        <a:pt x="26054" y="19859"/>
                        <a:pt x="27851" y="20745"/>
                        <a:pt x="29089" y="22078"/>
                      </a:cubicBezTo>
                      <a:cubicBezTo>
                        <a:pt x="30700" y="23810"/>
                        <a:pt x="31490" y="26090"/>
                        <a:pt x="31946" y="28370"/>
                      </a:cubicBezTo>
                      <a:cubicBezTo>
                        <a:pt x="33648" y="37185"/>
                        <a:pt x="30426" y="46668"/>
                        <a:pt x="33557" y="55118"/>
                      </a:cubicBezTo>
                      <a:cubicBezTo>
                        <a:pt x="34239" y="56919"/>
                        <a:pt x="36048" y="60017"/>
                        <a:pt x="38258" y="60017"/>
                      </a:cubicBezTo>
                      <a:cubicBezTo>
                        <a:pt x="38510" y="60017"/>
                        <a:pt x="38767" y="59977"/>
                        <a:pt x="39028" y="59890"/>
                      </a:cubicBezTo>
                      <a:cubicBezTo>
                        <a:pt x="38755" y="58461"/>
                        <a:pt x="37904" y="57185"/>
                        <a:pt x="37660" y="55756"/>
                      </a:cubicBezTo>
                      <a:cubicBezTo>
                        <a:pt x="37144" y="52960"/>
                        <a:pt x="37448" y="49829"/>
                        <a:pt x="37387" y="46972"/>
                      </a:cubicBezTo>
                      <a:cubicBezTo>
                        <a:pt x="37235" y="41136"/>
                        <a:pt x="37144" y="35239"/>
                        <a:pt x="37144" y="29342"/>
                      </a:cubicBezTo>
                      <a:cubicBezTo>
                        <a:pt x="37144" y="24054"/>
                        <a:pt x="37205" y="18734"/>
                        <a:pt x="35867" y="13658"/>
                      </a:cubicBezTo>
                      <a:cubicBezTo>
                        <a:pt x="34530" y="8552"/>
                        <a:pt x="31612" y="3658"/>
                        <a:pt x="27022" y="1105"/>
                      </a:cubicBezTo>
                      <a:cubicBezTo>
                        <a:pt x="25880" y="482"/>
                        <a:pt x="24553" y="1"/>
                        <a:pt x="2327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7"/>
                <p:cNvSpPr/>
                <p:nvPr/>
              </p:nvSpPr>
              <p:spPr>
                <a:xfrm>
                  <a:off x="6092325" y="2154900"/>
                  <a:ext cx="368575" cy="401175"/>
                </a:xfrm>
                <a:custGeom>
                  <a:avLst/>
                  <a:gdLst/>
                  <a:ahLst/>
                  <a:cxnLst/>
                  <a:rect l="l" t="t" r="r" b="b"/>
                  <a:pathLst>
                    <a:path w="14743" h="16047" extrusionOk="0">
                      <a:moveTo>
                        <a:pt x="6747" y="0"/>
                      </a:moveTo>
                      <a:cubicBezTo>
                        <a:pt x="6343" y="0"/>
                        <a:pt x="5937" y="45"/>
                        <a:pt x="5533" y="140"/>
                      </a:cubicBezTo>
                      <a:cubicBezTo>
                        <a:pt x="2037" y="960"/>
                        <a:pt x="1" y="5124"/>
                        <a:pt x="1004" y="9501"/>
                      </a:cubicBezTo>
                      <a:cubicBezTo>
                        <a:pt x="1894" y="13361"/>
                        <a:pt x="4894" y="16046"/>
                        <a:pt x="8002" y="16046"/>
                      </a:cubicBezTo>
                      <a:cubicBezTo>
                        <a:pt x="8394" y="16046"/>
                        <a:pt x="8788" y="16003"/>
                        <a:pt x="9180" y="15915"/>
                      </a:cubicBezTo>
                      <a:cubicBezTo>
                        <a:pt x="12706" y="15094"/>
                        <a:pt x="14742" y="10900"/>
                        <a:pt x="13739" y="6553"/>
                      </a:cubicBezTo>
                      <a:cubicBezTo>
                        <a:pt x="12851" y="2705"/>
                        <a:pt x="9867" y="0"/>
                        <a:pt x="674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7"/>
                <p:cNvSpPr/>
                <p:nvPr/>
              </p:nvSpPr>
              <p:spPr>
                <a:xfrm>
                  <a:off x="6476825" y="2066725"/>
                  <a:ext cx="368575" cy="400675"/>
                </a:xfrm>
                <a:custGeom>
                  <a:avLst/>
                  <a:gdLst/>
                  <a:ahLst/>
                  <a:cxnLst/>
                  <a:rect l="l" t="t" r="r" b="b"/>
                  <a:pathLst>
                    <a:path w="14743" h="16027" extrusionOk="0">
                      <a:moveTo>
                        <a:pt x="6777" y="0"/>
                      </a:moveTo>
                      <a:cubicBezTo>
                        <a:pt x="6373" y="0"/>
                        <a:pt x="5967" y="46"/>
                        <a:pt x="5563" y="141"/>
                      </a:cubicBezTo>
                      <a:cubicBezTo>
                        <a:pt x="2037" y="931"/>
                        <a:pt x="1" y="5126"/>
                        <a:pt x="1004" y="9472"/>
                      </a:cubicBezTo>
                      <a:cubicBezTo>
                        <a:pt x="1891" y="13344"/>
                        <a:pt x="4871" y="16026"/>
                        <a:pt x="7987" y="16026"/>
                      </a:cubicBezTo>
                      <a:cubicBezTo>
                        <a:pt x="8394" y="16026"/>
                        <a:pt x="8803" y="15980"/>
                        <a:pt x="9211" y="15886"/>
                      </a:cubicBezTo>
                      <a:cubicBezTo>
                        <a:pt x="12706" y="15095"/>
                        <a:pt x="14743" y="10901"/>
                        <a:pt x="13740" y="6554"/>
                      </a:cubicBezTo>
                      <a:cubicBezTo>
                        <a:pt x="12852" y="2683"/>
                        <a:pt x="9872" y="0"/>
                        <a:pt x="677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7"/>
                <p:cNvSpPr/>
                <p:nvPr/>
              </p:nvSpPr>
              <p:spPr>
                <a:xfrm>
                  <a:off x="6187300" y="2246525"/>
                  <a:ext cx="184150" cy="215825"/>
                </a:xfrm>
                <a:custGeom>
                  <a:avLst/>
                  <a:gdLst/>
                  <a:ahLst/>
                  <a:cxnLst/>
                  <a:rect l="l" t="t" r="r" b="b"/>
                  <a:pathLst>
                    <a:path w="7366" h="8633" extrusionOk="0">
                      <a:moveTo>
                        <a:pt x="3590" y="1"/>
                      </a:moveTo>
                      <a:cubicBezTo>
                        <a:pt x="1848" y="1"/>
                        <a:pt x="103" y="1370"/>
                        <a:pt x="1" y="3921"/>
                      </a:cubicBezTo>
                      <a:cubicBezTo>
                        <a:pt x="943" y="4134"/>
                        <a:pt x="1885" y="4499"/>
                        <a:pt x="2797" y="5046"/>
                      </a:cubicBezTo>
                      <a:cubicBezTo>
                        <a:pt x="1977" y="5411"/>
                        <a:pt x="1186" y="5867"/>
                        <a:pt x="427" y="6414"/>
                      </a:cubicBezTo>
                      <a:cubicBezTo>
                        <a:pt x="791" y="7265"/>
                        <a:pt x="1430" y="8025"/>
                        <a:pt x="2250" y="8390"/>
                      </a:cubicBezTo>
                      <a:cubicBezTo>
                        <a:pt x="2767" y="8602"/>
                        <a:pt x="3344" y="8633"/>
                        <a:pt x="3922" y="8633"/>
                      </a:cubicBezTo>
                      <a:cubicBezTo>
                        <a:pt x="4712" y="8602"/>
                        <a:pt x="5503" y="8450"/>
                        <a:pt x="6110" y="7873"/>
                      </a:cubicBezTo>
                      <a:cubicBezTo>
                        <a:pt x="6749" y="7235"/>
                        <a:pt x="7053" y="6140"/>
                        <a:pt x="7144" y="5077"/>
                      </a:cubicBezTo>
                      <a:cubicBezTo>
                        <a:pt x="7365" y="1613"/>
                        <a:pt x="5480" y="1"/>
                        <a:pt x="35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7"/>
                <p:cNvSpPr/>
                <p:nvPr/>
              </p:nvSpPr>
              <p:spPr>
                <a:xfrm>
                  <a:off x="6570300" y="2157825"/>
                  <a:ext cx="183725" cy="215625"/>
                </a:xfrm>
                <a:custGeom>
                  <a:avLst/>
                  <a:gdLst/>
                  <a:ahLst/>
                  <a:cxnLst/>
                  <a:rect l="l" t="t" r="r" b="b"/>
                  <a:pathLst>
                    <a:path w="7349" h="8625" extrusionOk="0">
                      <a:moveTo>
                        <a:pt x="3591" y="1"/>
                      </a:moveTo>
                      <a:cubicBezTo>
                        <a:pt x="1849" y="1"/>
                        <a:pt x="103" y="1370"/>
                        <a:pt x="0" y="3913"/>
                      </a:cubicBezTo>
                      <a:cubicBezTo>
                        <a:pt x="943" y="4096"/>
                        <a:pt x="1885" y="4491"/>
                        <a:pt x="2797" y="5007"/>
                      </a:cubicBezTo>
                      <a:cubicBezTo>
                        <a:pt x="1976" y="5403"/>
                        <a:pt x="1155" y="5859"/>
                        <a:pt x="396" y="6375"/>
                      </a:cubicBezTo>
                      <a:cubicBezTo>
                        <a:pt x="791" y="7257"/>
                        <a:pt x="1429" y="8017"/>
                        <a:pt x="2219" y="8351"/>
                      </a:cubicBezTo>
                      <a:cubicBezTo>
                        <a:pt x="2766" y="8594"/>
                        <a:pt x="3344" y="8625"/>
                        <a:pt x="3891" y="8625"/>
                      </a:cubicBezTo>
                      <a:cubicBezTo>
                        <a:pt x="4681" y="8594"/>
                        <a:pt x="5502" y="8442"/>
                        <a:pt x="6110" y="7865"/>
                      </a:cubicBezTo>
                      <a:cubicBezTo>
                        <a:pt x="6748" y="7226"/>
                        <a:pt x="7052" y="6102"/>
                        <a:pt x="7143" y="5038"/>
                      </a:cubicBezTo>
                      <a:cubicBezTo>
                        <a:pt x="7349" y="1598"/>
                        <a:pt x="5473" y="1"/>
                        <a:pt x="359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7"/>
                <p:cNvSpPr/>
                <p:nvPr/>
              </p:nvSpPr>
              <p:spPr>
                <a:xfrm>
                  <a:off x="6453275" y="2548875"/>
                  <a:ext cx="189225" cy="114850"/>
                </a:xfrm>
                <a:custGeom>
                  <a:avLst/>
                  <a:gdLst/>
                  <a:ahLst/>
                  <a:cxnLst/>
                  <a:rect l="l" t="t" r="r" b="b"/>
                  <a:pathLst>
                    <a:path w="7569" h="4594" extrusionOk="0">
                      <a:moveTo>
                        <a:pt x="7040" y="0"/>
                      </a:moveTo>
                      <a:cubicBezTo>
                        <a:pt x="7023" y="0"/>
                        <a:pt x="7007" y="1"/>
                        <a:pt x="6991" y="4"/>
                      </a:cubicBezTo>
                      <a:cubicBezTo>
                        <a:pt x="6809" y="4"/>
                        <a:pt x="6657" y="247"/>
                        <a:pt x="6688" y="429"/>
                      </a:cubicBezTo>
                      <a:cubicBezTo>
                        <a:pt x="6809" y="1189"/>
                        <a:pt x="6596" y="1980"/>
                        <a:pt x="6110" y="2618"/>
                      </a:cubicBezTo>
                      <a:cubicBezTo>
                        <a:pt x="5624" y="3317"/>
                        <a:pt x="4894" y="3743"/>
                        <a:pt x="4165" y="3834"/>
                      </a:cubicBezTo>
                      <a:cubicBezTo>
                        <a:pt x="4025" y="3856"/>
                        <a:pt x="3885" y="3867"/>
                        <a:pt x="3745" y="3867"/>
                      </a:cubicBezTo>
                      <a:cubicBezTo>
                        <a:pt x="3120" y="3867"/>
                        <a:pt x="2497" y="3648"/>
                        <a:pt x="1976" y="3226"/>
                      </a:cubicBezTo>
                      <a:cubicBezTo>
                        <a:pt x="1338" y="2740"/>
                        <a:pt x="912" y="2010"/>
                        <a:pt x="791" y="1311"/>
                      </a:cubicBezTo>
                      <a:cubicBezTo>
                        <a:pt x="763" y="1088"/>
                        <a:pt x="608" y="942"/>
                        <a:pt x="419" y="942"/>
                      </a:cubicBezTo>
                      <a:cubicBezTo>
                        <a:pt x="401" y="942"/>
                        <a:pt x="383" y="944"/>
                        <a:pt x="365" y="946"/>
                      </a:cubicBezTo>
                      <a:cubicBezTo>
                        <a:pt x="152" y="1007"/>
                        <a:pt x="0" y="1189"/>
                        <a:pt x="31" y="1372"/>
                      </a:cubicBezTo>
                      <a:cubicBezTo>
                        <a:pt x="152" y="2284"/>
                        <a:pt x="730" y="3195"/>
                        <a:pt x="1520" y="3803"/>
                      </a:cubicBezTo>
                      <a:cubicBezTo>
                        <a:pt x="2189" y="4350"/>
                        <a:pt x="3010" y="4594"/>
                        <a:pt x="3800" y="4594"/>
                      </a:cubicBezTo>
                      <a:lnTo>
                        <a:pt x="4256" y="4594"/>
                      </a:lnTo>
                      <a:cubicBezTo>
                        <a:pt x="5198" y="4442"/>
                        <a:pt x="6080" y="3925"/>
                        <a:pt x="6688" y="3074"/>
                      </a:cubicBezTo>
                      <a:cubicBezTo>
                        <a:pt x="7295" y="2253"/>
                        <a:pt x="7569" y="1250"/>
                        <a:pt x="7417" y="308"/>
                      </a:cubicBezTo>
                      <a:cubicBezTo>
                        <a:pt x="7417" y="141"/>
                        <a:pt x="7214" y="0"/>
                        <a:pt x="704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20" name="Google Shape;1020;p57"/>
            <p:cNvSpPr/>
            <p:nvPr/>
          </p:nvSpPr>
          <p:spPr>
            <a:xfrm rot="-9023">
              <a:off x="1458624" y="2821637"/>
              <a:ext cx="114300" cy="114300"/>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24"/>
        <p:cNvGrpSpPr/>
        <p:nvPr/>
      </p:nvGrpSpPr>
      <p:grpSpPr>
        <a:xfrm>
          <a:off x="0" y="0"/>
          <a:ext cx="0" cy="0"/>
          <a:chOff x="0" y="0"/>
          <a:chExt cx="0" cy="0"/>
        </a:xfrm>
      </p:grpSpPr>
      <p:sp>
        <p:nvSpPr>
          <p:cNvPr id="1025" name="Google Shape;1025;p58"/>
          <p:cNvSpPr txBox="1">
            <a:spLocks noGrp="1"/>
          </p:cNvSpPr>
          <p:nvPr>
            <p:ph type="title"/>
          </p:nvPr>
        </p:nvSpPr>
        <p:spPr>
          <a:xfrm>
            <a:off x="1207800" y="445025"/>
            <a:ext cx="6728400" cy="133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a:t>
            </a:r>
            <a:r>
              <a:rPr lang="en">
                <a:solidFill>
                  <a:schemeClr val="lt2"/>
                </a:solidFill>
              </a:rPr>
              <a:t>thousand words</a:t>
            </a:r>
            <a:endParaRPr>
              <a:solidFill>
                <a:schemeClr val="lt2"/>
              </a:solidFill>
            </a:endParaRPr>
          </a:p>
        </p:txBody>
      </p:sp>
      <p:grpSp>
        <p:nvGrpSpPr>
          <p:cNvPr id="1026" name="Google Shape;1026;p58"/>
          <p:cNvGrpSpPr/>
          <p:nvPr/>
        </p:nvGrpSpPr>
        <p:grpSpPr>
          <a:xfrm>
            <a:off x="4644502" y="-2506605"/>
            <a:ext cx="5883162" cy="6756946"/>
            <a:chOff x="4644502" y="-2506605"/>
            <a:chExt cx="5883162" cy="6756946"/>
          </a:xfrm>
        </p:grpSpPr>
        <p:sp>
          <p:nvSpPr>
            <p:cNvPr id="1027" name="Google Shape;1027;p58"/>
            <p:cNvSpPr/>
            <p:nvPr/>
          </p:nvSpPr>
          <p:spPr>
            <a:xfrm rot="3426117" flipH="1">
              <a:off x="4563848" y="-676442"/>
              <a:ext cx="6044471" cy="3096621"/>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8"/>
            <p:cNvSpPr/>
            <p:nvPr/>
          </p:nvSpPr>
          <p:spPr>
            <a:xfrm flipH="1">
              <a:off x="8213475" y="8199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58"/>
          <p:cNvGrpSpPr/>
          <p:nvPr/>
        </p:nvGrpSpPr>
        <p:grpSpPr>
          <a:xfrm>
            <a:off x="-4565782" y="-82080"/>
            <a:ext cx="6218719" cy="3452042"/>
            <a:chOff x="-4565782" y="-82080"/>
            <a:chExt cx="6218719" cy="3452042"/>
          </a:xfrm>
        </p:grpSpPr>
        <p:sp>
          <p:nvSpPr>
            <p:cNvPr id="1030" name="Google Shape;1030;p58"/>
            <p:cNvSpPr/>
            <p:nvPr/>
          </p:nvSpPr>
          <p:spPr>
            <a:xfrm rot="-205419" flipH="1">
              <a:off x="-4478726" y="9564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8"/>
            <p:cNvSpPr/>
            <p:nvPr/>
          </p:nvSpPr>
          <p:spPr>
            <a:xfrm>
              <a:off x="663750" y="12710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58"/>
          <p:cNvSpPr/>
          <p:nvPr/>
        </p:nvSpPr>
        <p:spPr>
          <a:xfrm rot="-2305679">
            <a:off x="-1302620" y="2607445"/>
            <a:ext cx="2561081" cy="864431"/>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58"/>
          <p:cNvGrpSpPr/>
          <p:nvPr/>
        </p:nvGrpSpPr>
        <p:grpSpPr>
          <a:xfrm>
            <a:off x="6050238" y="1828656"/>
            <a:ext cx="1541297" cy="1541297"/>
            <a:chOff x="5655288" y="2206706"/>
            <a:chExt cx="1541297" cy="1541297"/>
          </a:xfrm>
        </p:grpSpPr>
        <p:grpSp>
          <p:nvGrpSpPr>
            <p:cNvPr id="1034" name="Google Shape;1034;p58"/>
            <p:cNvGrpSpPr/>
            <p:nvPr/>
          </p:nvGrpSpPr>
          <p:grpSpPr>
            <a:xfrm>
              <a:off x="5655288" y="2206706"/>
              <a:ext cx="1541297" cy="1541297"/>
              <a:chOff x="6932450" y="385838"/>
              <a:chExt cx="1731600" cy="1731600"/>
            </a:xfrm>
          </p:grpSpPr>
          <p:sp>
            <p:nvSpPr>
              <p:cNvPr id="1035" name="Google Shape;1035;p58"/>
              <p:cNvSpPr/>
              <p:nvPr/>
            </p:nvSpPr>
            <p:spPr>
              <a:xfrm>
                <a:off x="6932450" y="385838"/>
                <a:ext cx="1731600" cy="17316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8"/>
              <p:cNvSpPr/>
              <p:nvPr/>
            </p:nvSpPr>
            <p:spPr>
              <a:xfrm>
                <a:off x="7156750" y="611137"/>
                <a:ext cx="1281000" cy="12810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 name="Google Shape;1037;p58"/>
              <p:cNvGrpSpPr/>
              <p:nvPr/>
            </p:nvGrpSpPr>
            <p:grpSpPr>
              <a:xfrm>
                <a:off x="7131763" y="666575"/>
                <a:ext cx="1207025" cy="1170125"/>
                <a:chOff x="6921038" y="479663"/>
                <a:chExt cx="1207025" cy="1170125"/>
              </a:xfrm>
            </p:grpSpPr>
            <p:sp>
              <p:nvSpPr>
                <p:cNvPr id="1038" name="Google Shape;1038;p58"/>
                <p:cNvSpPr/>
                <p:nvPr/>
              </p:nvSpPr>
              <p:spPr>
                <a:xfrm>
                  <a:off x="7108563" y="663363"/>
                  <a:ext cx="1019500" cy="986425"/>
                </a:xfrm>
                <a:custGeom>
                  <a:avLst/>
                  <a:gdLst/>
                  <a:ahLst/>
                  <a:cxnLst/>
                  <a:rect l="l" t="t" r="r" b="b"/>
                  <a:pathLst>
                    <a:path w="40780" h="39457" extrusionOk="0">
                      <a:moveTo>
                        <a:pt x="20545" y="1"/>
                      </a:moveTo>
                      <a:cubicBezTo>
                        <a:pt x="19377" y="1"/>
                        <a:pt x="18193" y="105"/>
                        <a:pt x="17003" y="320"/>
                      </a:cubicBezTo>
                      <a:cubicBezTo>
                        <a:pt x="6906" y="2166"/>
                        <a:pt x="1" y="11405"/>
                        <a:pt x="893" y="21454"/>
                      </a:cubicBezTo>
                      <a:cubicBezTo>
                        <a:pt x="941" y="22049"/>
                        <a:pt x="1024" y="22644"/>
                        <a:pt x="1132" y="23252"/>
                      </a:cubicBezTo>
                      <a:cubicBezTo>
                        <a:pt x="2867" y="32774"/>
                        <a:pt x="11165" y="39457"/>
                        <a:pt x="20511" y="39457"/>
                      </a:cubicBezTo>
                      <a:cubicBezTo>
                        <a:pt x="21682" y="39457"/>
                        <a:pt x="22870" y="39352"/>
                        <a:pt x="24063" y="39135"/>
                      </a:cubicBezTo>
                      <a:cubicBezTo>
                        <a:pt x="30230" y="38015"/>
                        <a:pt x="35195" y="34146"/>
                        <a:pt x="37934" y="29026"/>
                      </a:cubicBezTo>
                      <a:cubicBezTo>
                        <a:pt x="39958" y="25228"/>
                        <a:pt x="40779" y="20751"/>
                        <a:pt x="39946" y="16203"/>
                      </a:cubicBezTo>
                      <a:cubicBezTo>
                        <a:pt x="38210" y="6676"/>
                        <a:pt x="29905" y="1"/>
                        <a:pt x="2054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8"/>
                <p:cNvSpPr/>
                <p:nvPr/>
              </p:nvSpPr>
              <p:spPr>
                <a:xfrm>
                  <a:off x="6966888" y="514188"/>
                  <a:ext cx="481025" cy="425375"/>
                </a:xfrm>
                <a:custGeom>
                  <a:avLst/>
                  <a:gdLst/>
                  <a:ahLst/>
                  <a:cxnLst/>
                  <a:rect l="l" t="t" r="r" b="b"/>
                  <a:pathLst>
                    <a:path w="19241" h="17015" extrusionOk="0">
                      <a:moveTo>
                        <a:pt x="10621" y="1"/>
                      </a:moveTo>
                      <a:lnTo>
                        <a:pt x="10073" y="9788"/>
                      </a:lnTo>
                      <a:lnTo>
                        <a:pt x="0" y="8597"/>
                      </a:lnTo>
                      <a:lnTo>
                        <a:pt x="0" y="8597"/>
                      </a:lnTo>
                      <a:lnTo>
                        <a:pt x="3953" y="17015"/>
                      </a:lnTo>
                      <a:lnTo>
                        <a:pt x="14538" y="11038"/>
                      </a:lnTo>
                      <a:lnTo>
                        <a:pt x="19241" y="4930"/>
                      </a:lnTo>
                      <a:lnTo>
                        <a:pt x="10621"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8"/>
                <p:cNvSpPr/>
                <p:nvPr/>
              </p:nvSpPr>
              <p:spPr>
                <a:xfrm>
                  <a:off x="6921038" y="479663"/>
                  <a:ext cx="612900" cy="603975"/>
                </a:xfrm>
                <a:custGeom>
                  <a:avLst/>
                  <a:gdLst/>
                  <a:ahLst/>
                  <a:cxnLst/>
                  <a:rect l="l" t="t" r="r" b="b"/>
                  <a:pathLst>
                    <a:path w="24516" h="24159" extrusionOk="0">
                      <a:moveTo>
                        <a:pt x="20075" y="1"/>
                      </a:moveTo>
                      <a:lnTo>
                        <a:pt x="16324" y="7668"/>
                      </a:lnTo>
                      <a:lnTo>
                        <a:pt x="5716" y="5489"/>
                      </a:lnTo>
                      <a:lnTo>
                        <a:pt x="6859" y="15014"/>
                      </a:lnTo>
                      <a:lnTo>
                        <a:pt x="1" y="18586"/>
                      </a:lnTo>
                      <a:lnTo>
                        <a:pt x="8525" y="24158"/>
                      </a:lnTo>
                      <a:lnTo>
                        <a:pt x="24516" y="7668"/>
                      </a:lnTo>
                      <a:lnTo>
                        <a:pt x="2007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8"/>
                <p:cNvSpPr/>
                <p:nvPr/>
              </p:nvSpPr>
              <p:spPr>
                <a:xfrm>
                  <a:off x="7574088" y="879713"/>
                  <a:ext cx="295000" cy="282250"/>
                </a:xfrm>
                <a:custGeom>
                  <a:avLst/>
                  <a:gdLst/>
                  <a:ahLst/>
                  <a:cxnLst/>
                  <a:rect l="l" t="t" r="r" b="b"/>
                  <a:pathLst>
                    <a:path w="11800" h="11290" extrusionOk="0">
                      <a:moveTo>
                        <a:pt x="9240" y="1"/>
                      </a:moveTo>
                      <a:lnTo>
                        <a:pt x="8407" y="298"/>
                      </a:lnTo>
                      <a:lnTo>
                        <a:pt x="3001" y="2168"/>
                      </a:lnTo>
                      <a:lnTo>
                        <a:pt x="441" y="3060"/>
                      </a:lnTo>
                      <a:lnTo>
                        <a:pt x="1" y="3227"/>
                      </a:lnTo>
                      <a:cubicBezTo>
                        <a:pt x="13" y="3465"/>
                        <a:pt x="37" y="3715"/>
                        <a:pt x="72" y="3953"/>
                      </a:cubicBezTo>
                      <a:cubicBezTo>
                        <a:pt x="156" y="4596"/>
                        <a:pt x="310" y="5239"/>
                        <a:pt x="537" y="5894"/>
                      </a:cubicBezTo>
                      <a:cubicBezTo>
                        <a:pt x="727" y="6430"/>
                        <a:pt x="953" y="6930"/>
                        <a:pt x="1203" y="7406"/>
                      </a:cubicBezTo>
                      <a:cubicBezTo>
                        <a:pt x="1501" y="7966"/>
                        <a:pt x="1858" y="8466"/>
                        <a:pt x="2227" y="8918"/>
                      </a:cubicBezTo>
                      <a:cubicBezTo>
                        <a:pt x="3472" y="10405"/>
                        <a:pt x="5066" y="11290"/>
                        <a:pt x="6611" y="11290"/>
                      </a:cubicBezTo>
                      <a:cubicBezTo>
                        <a:pt x="7045" y="11290"/>
                        <a:pt x="7476" y="11220"/>
                        <a:pt x="7895" y="11073"/>
                      </a:cubicBezTo>
                      <a:cubicBezTo>
                        <a:pt x="10657" y="10121"/>
                        <a:pt x="11800" y="6263"/>
                        <a:pt x="10478" y="2418"/>
                      </a:cubicBezTo>
                      <a:cubicBezTo>
                        <a:pt x="10157" y="1525"/>
                        <a:pt x="9740" y="715"/>
                        <a:pt x="924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8"/>
                <p:cNvSpPr/>
                <p:nvPr/>
              </p:nvSpPr>
              <p:spPr>
                <a:xfrm>
                  <a:off x="7649113" y="887463"/>
                  <a:ext cx="188725" cy="209125"/>
                </a:xfrm>
                <a:custGeom>
                  <a:avLst/>
                  <a:gdLst/>
                  <a:ahLst/>
                  <a:cxnLst/>
                  <a:rect l="l" t="t" r="r" b="b"/>
                  <a:pathLst>
                    <a:path w="7549" h="8365" extrusionOk="0">
                      <a:moveTo>
                        <a:pt x="5406" y="0"/>
                      </a:moveTo>
                      <a:lnTo>
                        <a:pt x="0" y="1881"/>
                      </a:lnTo>
                      <a:lnTo>
                        <a:pt x="2334" y="2917"/>
                      </a:lnTo>
                      <a:lnTo>
                        <a:pt x="369" y="6120"/>
                      </a:lnTo>
                      <a:cubicBezTo>
                        <a:pt x="1283" y="7514"/>
                        <a:pt x="2615" y="8365"/>
                        <a:pt x="3903" y="8365"/>
                      </a:cubicBezTo>
                      <a:cubicBezTo>
                        <a:pt x="4210" y="8365"/>
                        <a:pt x="4515" y="8316"/>
                        <a:pt x="4810" y="8215"/>
                      </a:cubicBezTo>
                      <a:cubicBezTo>
                        <a:pt x="6727" y="7549"/>
                        <a:pt x="7549" y="4822"/>
                        <a:pt x="6608" y="2143"/>
                      </a:cubicBezTo>
                      <a:cubicBezTo>
                        <a:pt x="6322" y="1310"/>
                        <a:pt x="5894" y="595"/>
                        <a:pt x="54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8"/>
                <p:cNvSpPr/>
                <p:nvPr/>
              </p:nvSpPr>
              <p:spPr>
                <a:xfrm>
                  <a:off x="7354138" y="955913"/>
                  <a:ext cx="276825" cy="281900"/>
                </a:xfrm>
                <a:custGeom>
                  <a:avLst/>
                  <a:gdLst/>
                  <a:ahLst/>
                  <a:cxnLst/>
                  <a:rect l="l" t="t" r="r" b="b"/>
                  <a:pathLst>
                    <a:path w="11073" h="11276" extrusionOk="0">
                      <a:moveTo>
                        <a:pt x="9228" y="1"/>
                      </a:moveTo>
                      <a:lnTo>
                        <a:pt x="8775" y="167"/>
                      </a:lnTo>
                      <a:lnTo>
                        <a:pt x="8406" y="298"/>
                      </a:lnTo>
                      <a:lnTo>
                        <a:pt x="3001" y="2168"/>
                      </a:lnTo>
                      <a:lnTo>
                        <a:pt x="0" y="3215"/>
                      </a:lnTo>
                      <a:cubicBezTo>
                        <a:pt x="48" y="4073"/>
                        <a:pt x="226" y="4989"/>
                        <a:pt x="536" y="5882"/>
                      </a:cubicBezTo>
                      <a:cubicBezTo>
                        <a:pt x="1657" y="9114"/>
                        <a:pt x="4192" y="11275"/>
                        <a:pt x="6621" y="11275"/>
                      </a:cubicBezTo>
                      <a:cubicBezTo>
                        <a:pt x="7056" y="11275"/>
                        <a:pt x="7487" y="11206"/>
                        <a:pt x="7906" y="11061"/>
                      </a:cubicBezTo>
                      <a:cubicBezTo>
                        <a:pt x="9823" y="10407"/>
                        <a:pt x="10954" y="8335"/>
                        <a:pt x="11025" y="5870"/>
                      </a:cubicBezTo>
                      <a:cubicBezTo>
                        <a:pt x="11073" y="4775"/>
                        <a:pt x="10894" y="3608"/>
                        <a:pt x="10454" y="2429"/>
                      </a:cubicBezTo>
                      <a:cubicBezTo>
                        <a:pt x="10144" y="1513"/>
                        <a:pt x="9728" y="715"/>
                        <a:pt x="9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8"/>
                <p:cNvSpPr/>
                <p:nvPr/>
              </p:nvSpPr>
              <p:spPr>
                <a:xfrm>
                  <a:off x="7429738" y="963663"/>
                  <a:ext cx="177125" cy="209125"/>
                </a:xfrm>
                <a:custGeom>
                  <a:avLst/>
                  <a:gdLst/>
                  <a:ahLst/>
                  <a:cxnLst/>
                  <a:rect l="l" t="t" r="r" b="b"/>
                  <a:pathLst>
                    <a:path w="7085" h="8365" extrusionOk="0">
                      <a:moveTo>
                        <a:pt x="5394" y="0"/>
                      </a:moveTo>
                      <a:lnTo>
                        <a:pt x="0" y="1881"/>
                      </a:lnTo>
                      <a:lnTo>
                        <a:pt x="2322" y="2917"/>
                      </a:lnTo>
                      <a:lnTo>
                        <a:pt x="358" y="6120"/>
                      </a:lnTo>
                      <a:cubicBezTo>
                        <a:pt x="1281" y="7514"/>
                        <a:pt x="2607" y="8365"/>
                        <a:pt x="3886" y="8365"/>
                      </a:cubicBezTo>
                      <a:cubicBezTo>
                        <a:pt x="4191" y="8365"/>
                        <a:pt x="4493" y="8316"/>
                        <a:pt x="4787" y="8215"/>
                      </a:cubicBezTo>
                      <a:cubicBezTo>
                        <a:pt x="6263" y="7715"/>
                        <a:pt x="7085" y="6013"/>
                        <a:pt x="6977" y="4048"/>
                      </a:cubicBezTo>
                      <a:cubicBezTo>
                        <a:pt x="6942" y="3429"/>
                        <a:pt x="6823" y="2786"/>
                        <a:pt x="6608" y="2143"/>
                      </a:cubicBezTo>
                      <a:cubicBezTo>
                        <a:pt x="6394" y="1584"/>
                        <a:pt x="6144" y="1060"/>
                        <a:pt x="5846" y="595"/>
                      </a:cubicBezTo>
                      <a:cubicBezTo>
                        <a:pt x="5715" y="393"/>
                        <a:pt x="5561" y="203"/>
                        <a:pt x="53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8"/>
                <p:cNvSpPr/>
                <p:nvPr/>
              </p:nvSpPr>
              <p:spPr>
                <a:xfrm>
                  <a:off x="7867888" y="1026088"/>
                  <a:ext cx="187250" cy="166300"/>
                </a:xfrm>
                <a:custGeom>
                  <a:avLst/>
                  <a:gdLst/>
                  <a:ahLst/>
                  <a:cxnLst/>
                  <a:rect l="l" t="t" r="r" b="b"/>
                  <a:pathLst>
                    <a:path w="7490" h="6652" extrusionOk="0">
                      <a:moveTo>
                        <a:pt x="3747" y="1"/>
                      </a:moveTo>
                      <a:cubicBezTo>
                        <a:pt x="3388" y="1"/>
                        <a:pt x="3024" y="59"/>
                        <a:pt x="2667" y="182"/>
                      </a:cubicBezTo>
                      <a:cubicBezTo>
                        <a:pt x="929" y="777"/>
                        <a:pt x="0" y="2670"/>
                        <a:pt x="608" y="4409"/>
                      </a:cubicBezTo>
                      <a:cubicBezTo>
                        <a:pt x="1079" y="5795"/>
                        <a:pt x="2373" y="6651"/>
                        <a:pt x="3748" y="6651"/>
                      </a:cubicBezTo>
                      <a:cubicBezTo>
                        <a:pt x="4109" y="6651"/>
                        <a:pt x="4475" y="6592"/>
                        <a:pt x="4834" y="6469"/>
                      </a:cubicBezTo>
                      <a:cubicBezTo>
                        <a:pt x="6585" y="5873"/>
                        <a:pt x="7489" y="3968"/>
                        <a:pt x="6894" y="2242"/>
                      </a:cubicBezTo>
                      <a:cubicBezTo>
                        <a:pt x="6422" y="863"/>
                        <a:pt x="5125" y="1"/>
                        <a:pt x="3747"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58"/>
                <p:cNvSpPr/>
                <p:nvPr/>
              </p:nvSpPr>
              <p:spPr>
                <a:xfrm>
                  <a:off x="7857463" y="1016338"/>
                  <a:ext cx="169400" cy="154200"/>
                </a:xfrm>
                <a:custGeom>
                  <a:avLst/>
                  <a:gdLst/>
                  <a:ahLst/>
                  <a:cxnLst/>
                  <a:rect l="l" t="t" r="r" b="b"/>
                  <a:pathLst>
                    <a:path w="6776" h="6168" extrusionOk="0">
                      <a:moveTo>
                        <a:pt x="4173" y="0"/>
                      </a:moveTo>
                      <a:cubicBezTo>
                        <a:pt x="3767" y="0"/>
                        <a:pt x="3358" y="67"/>
                        <a:pt x="2965" y="203"/>
                      </a:cubicBezTo>
                      <a:cubicBezTo>
                        <a:pt x="1025" y="870"/>
                        <a:pt x="1" y="2989"/>
                        <a:pt x="667" y="4918"/>
                      </a:cubicBezTo>
                      <a:cubicBezTo>
                        <a:pt x="810" y="5323"/>
                        <a:pt x="1001" y="5692"/>
                        <a:pt x="1263" y="6025"/>
                      </a:cubicBezTo>
                      <a:cubicBezTo>
                        <a:pt x="1346" y="6132"/>
                        <a:pt x="1441" y="6168"/>
                        <a:pt x="1560" y="6168"/>
                      </a:cubicBezTo>
                      <a:cubicBezTo>
                        <a:pt x="1656" y="6168"/>
                        <a:pt x="1727" y="6144"/>
                        <a:pt x="1834" y="6049"/>
                      </a:cubicBezTo>
                      <a:cubicBezTo>
                        <a:pt x="2001" y="5918"/>
                        <a:pt x="2025" y="5680"/>
                        <a:pt x="1894" y="5513"/>
                      </a:cubicBezTo>
                      <a:cubicBezTo>
                        <a:pt x="1679" y="5263"/>
                        <a:pt x="1525" y="4965"/>
                        <a:pt x="1417" y="4656"/>
                      </a:cubicBezTo>
                      <a:cubicBezTo>
                        <a:pt x="882" y="3120"/>
                        <a:pt x="1703" y="1453"/>
                        <a:pt x="3227" y="917"/>
                      </a:cubicBezTo>
                      <a:cubicBezTo>
                        <a:pt x="3537" y="809"/>
                        <a:pt x="3857" y="757"/>
                        <a:pt x="4175" y="757"/>
                      </a:cubicBezTo>
                      <a:cubicBezTo>
                        <a:pt x="4871" y="757"/>
                        <a:pt x="5557" y="1007"/>
                        <a:pt x="6097" y="1465"/>
                      </a:cubicBezTo>
                      <a:cubicBezTo>
                        <a:pt x="6166" y="1529"/>
                        <a:pt x="6255" y="1560"/>
                        <a:pt x="6345" y="1560"/>
                      </a:cubicBezTo>
                      <a:cubicBezTo>
                        <a:pt x="6455" y="1560"/>
                        <a:pt x="6566" y="1514"/>
                        <a:pt x="6644" y="1429"/>
                      </a:cubicBezTo>
                      <a:cubicBezTo>
                        <a:pt x="6775" y="1275"/>
                        <a:pt x="6763" y="1024"/>
                        <a:pt x="6597" y="894"/>
                      </a:cubicBezTo>
                      <a:cubicBezTo>
                        <a:pt x="5914" y="308"/>
                        <a:pt x="5048"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58"/>
                <p:cNvSpPr/>
                <p:nvPr/>
              </p:nvSpPr>
              <p:spPr>
                <a:xfrm>
                  <a:off x="7290138" y="1220738"/>
                  <a:ext cx="186650" cy="166275"/>
                </a:xfrm>
                <a:custGeom>
                  <a:avLst/>
                  <a:gdLst/>
                  <a:ahLst/>
                  <a:cxnLst/>
                  <a:rect l="l" t="t" r="r" b="b"/>
                  <a:pathLst>
                    <a:path w="7466" h="6651" extrusionOk="0">
                      <a:moveTo>
                        <a:pt x="3729" y="0"/>
                      </a:moveTo>
                      <a:cubicBezTo>
                        <a:pt x="3368" y="0"/>
                        <a:pt x="3002" y="59"/>
                        <a:pt x="2644" y="183"/>
                      </a:cubicBezTo>
                      <a:cubicBezTo>
                        <a:pt x="905" y="778"/>
                        <a:pt x="0" y="2671"/>
                        <a:pt x="596" y="4409"/>
                      </a:cubicBezTo>
                      <a:cubicBezTo>
                        <a:pt x="1068" y="5789"/>
                        <a:pt x="2357" y="6651"/>
                        <a:pt x="3738" y="6651"/>
                      </a:cubicBezTo>
                      <a:cubicBezTo>
                        <a:pt x="4097" y="6651"/>
                        <a:pt x="4463" y="6592"/>
                        <a:pt x="4822" y="6469"/>
                      </a:cubicBezTo>
                      <a:cubicBezTo>
                        <a:pt x="6561" y="5874"/>
                        <a:pt x="7466" y="3981"/>
                        <a:pt x="6870" y="2242"/>
                      </a:cubicBezTo>
                      <a:cubicBezTo>
                        <a:pt x="6389" y="856"/>
                        <a:pt x="5101" y="0"/>
                        <a:pt x="3729"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8"/>
                <p:cNvSpPr/>
                <p:nvPr/>
              </p:nvSpPr>
              <p:spPr>
                <a:xfrm>
                  <a:off x="7291613" y="1210738"/>
                  <a:ext cx="184875" cy="103275"/>
                </a:xfrm>
                <a:custGeom>
                  <a:avLst/>
                  <a:gdLst/>
                  <a:ahLst/>
                  <a:cxnLst/>
                  <a:rect l="l" t="t" r="r" b="b"/>
                  <a:pathLst>
                    <a:path w="7395" h="4131" extrusionOk="0">
                      <a:moveTo>
                        <a:pt x="3690" y="1"/>
                      </a:moveTo>
                      <a:cubicBezTo>
                        <a:pt x="3280" y="1"/>
                        <a:pt x="2867" y="71"/>
                        <a:pt x="2465" y="214"/>
                      </a:cubicBezTo>
                      <a:cubicBezTo>
                        <a:pt x="1239" y="642"/>
                        <a:pt x="299" y="1702"/>
                        <a:pt x="48" y="3000"/>
                      </a:cubicBezTo>
                      <a:cubicBezTo>
                        <a:pt x="1" y="3202"/>
                        <a:pt x="132" y="3393"/>
                        <a:pt x="346" y="3440"/>
                      </a:cubicBezTo>
                      <a:cubicBezTo>
                        <a:pt x="373" y="3446"/>
                        <a:pt x="399" y="3449"/>
                        <a:pt x="425" y="3449"/>
                      </a:cubicBezTo>
                      <a:cubicBezTo>
                        <a:pt x="596" y="3449"/>
                        <a:pt x="745" y="3318"/>
                        <a:pt x="787" y="3143"/>
                      </a:cubicBezTo>
                      <a:cubicBezTo>
                        <a:pt x="1001" y="2131"/>
                        <a:pt x="1727" y="1285"/>
                        <a:pt x="2704" y="940"/>
                      </a:cubicBezTo>
                      <a:cubicBezTo>
                        <a:pt x="3026" y="832"/>
                        <a:pt x="3357" y="778"/>
                        <a:pt x="3686" y="778"/>
                      </a:cubicBezTo>
                      <a:cubicBezTo>
                        <a:pt x="4122" y="778"/>
                        <a:pt x="4553" y="874"/>
                        <a:pt x="4954" y="1071"/>
                      </a:cubicBezTo>
                      <a:cubicBezTo>
                        <a:pt x="5656" y="1416"/>
                        <a:pt x="6192" y="2011"/>
                        <a:pt x="6442" y="2750"/>
                      </a:cubicBezTo>
                      <a:cubicBezTo>
                        <a:pt x="6549" y="3083"/>
                        <a:pt x="6609" y="3416"/>
                        <a:pt x="6609" y="3738"/>
                      </a:cubicBezTo>
                      <a:cubicBezTo>
                        <a:pt x="6609" y="3952"/>
                        <a:pt x="6787" y="4131"/>
                        <a:pt x="6990" y="4131"/>
                      </a:cubicBezTo>
                      <a:cubicBezTo>
                        <a:pt x="7204" y="4131"/>
                        <a:pt x="7383" y="3952"/>
                        <a:pt x="7395" y="3738"/>
                      </a:cubicBezTo>
                      <a:cubicBezTo>
                        <a:pt x="7395" y="3321"/>
                        <a:pt x="7323" y="2904"/>
                        <a:pt x="7192" y="2500"/>
                      </a:cubicBezTo>
                      <a:cubicBezTo>
                        <a:pt x="6859" y="1571"/>
                        <a:pt x="6192" y="809"/>
                        <a:pt x="5299" y="380"/>
                      </a:cubicBezTo>
                      <a:cubicBezTo>
                        <a:pt x="4787" y="128"/>
                        <a:pt x="4241" y="1"/>
                        <a:pt x="3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8"/>
                <p:cNvSpPr/>
                <p:nvPr/>
              </p:nvSpPr>
              <p:spPr>
                <a:xfrm>
                  <a:off x="7348463" y="849213"/>
                  <a:ext cx="559625" cy="194225"/>
                </a:xfrm>
                <a:custGeom>
                  <a:avLst/>
                  <a:gdLst/>
                  <a:ahLst/>
                  <a:cxnLst/>
                  <a:rect l="l" t="t" r="r" b="b"/>
                  <a:pathLst>
                    <a:path w="22385" h="7769" extrusionOk="0">
                      <a:moveTo>
                        <a:pt x="21957" y="1"/>
                      </a:moveTo>
                      <a:cubicBezTo>
                        <a:pt x="21917" y="1"/>
                        <a:pt x="21877" y="6"/>
                        <a:pt x="21837" y="18"/>
                      </a:cubicBezTo>
                      <a:lnTo>
                        <a:pt x="311" y="7007"/>
                      </a:lnTo>
                      <a:cubicBezTo>
                        <a:pt x="108" y="7078"/>
                        <a:pt x="1" y="7293"/>
                        <a:pt x="60" y="7495"/>
                      </a:cubicBezTo>
                      <a:cubicBezTo>
                        <a:pt x="120" y="7662"/>
                        <a:pt x="275" y="7769"/>
                        <a:pt x="430" y="7769"/>
                      </a:cubicBezTo>
                      <a:cubicBezTo>
                        <a:pt x="477" y="7769"/>
                        <a:pt x="525" y="7769"/>
                        <a:pt x="549" y="7757"/>
                      </a:cubicBezTo>
                      <a:lnTo>
                        <a:pt x="22075" y="756"/>
                      </a:lnTo>
                      <a:cubicBezTo>
                        <a:pt x="22278" y="685"/>
                        <a:pt x="22385" y="470"/>
                        <a:pt x="22325" y="268"/>
                      </a:cubicBezTo>
                      <a:cubicBezTo>
                        <a:pt x="22268" y="96"/>
                        <a:pt x="22118" y="1"/>
                        <a:pt x="21957"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8"/>
                <p:cNvSpPr/>
                <p:nvPr/>
              </p:nvSpPr>
              <p:spPr>
                <a:xfrm>
                  <a:off x="7459488" y="1181113"/>
                  <a:ext cx="459025" cy="92125"/>
                </a:xfrm>
                <a:custGeom>
                  <a:avLst/>
                  <a:gdLst/>
                  <a:ahLst/>
                  <a:cxnLst/>
                  <a:rect l="l" t="t" r="r" b="b"/>
                  <a:pathLst>
                    <a:path w="18361" h="3685" extrusionOk="0">
                      <a:moveTo>
                        <a:pt x="13173" y="0"/>
                      </a:moveTo>
                      <a:cubicBezTo>
                        <a:pt x="6211" y="0"/>
                        <a:pt x="319" y="2920"/>
                        <a:pt x="251" y="2958"/>
                      </a:cubicBezTo>
                      <a:cubicBezTo>
                        <a:pt x="72" y="3065"/>
                        <a:pt x="1" y="3292"/>
                        <a:pt x="84" y="3482"/>
                      </a:cubicBezTo>
                      <a:cubicBezTo>
                        <a:pt x="144" y="3613"/>
                        <a:pt x="299" y="3685"/>
                        <a:pt x="430" y="3685"/>
                      </a:cubicBezTo>
                      <a:cubicBezTo>
                        <a:pt x="489" y="3685"/>
                        <a:pt x="549" y="3673"/>
                        <a:pt x="608" y="3649"/>
                      </a:cubicBezTo>
                      <a:cubicBezTo>
                        <a:pt x="676" y="3610"/>
                        <a:pt x="6395" y="773"/>
                        <a:pt x="13148" y="773"/>
                      </a:cubicBezTo>
                      <a:cubicBezTo>
                        <a:pt x="14683" y="773"/>
                        <a:pt x="16272" y="920"/>
                        <a:pt x="17860" y="1280"/>
                      </a:cubicBezTo>
                      <a:cubicBezTo>
                        <a:pt x="17887" y="1286"/>
                        <a:pt x="17914" y="1289"/>
                        <a:pt x="17940" y="1289"/>
                      </a:cubicBezTo>
                      <a:cubicBezTo>
                        <a:pt x="18116" y="1289"/>
                        <a:pt x="18282" y="1158"/>
                        <a:pt x="18313" y="982"/>
                      </a:cubicBezTo>
                      <a:cubicBezTo>
                        <a:pt x="18360" y="768"/>
                        <a:pt x="18229" y="565"/>
                        <a:pt x="18015" y="518"/>
                      </a:cubicBezTo>
                      <a:cubicBezTo>
                        <a:pt x="16383" y="150"/>
                        <a:pt x="14750" y="0"/>
                        <a:pt x="13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 name="Google Shape;1051;p58"/>
            <p:cNvGrpSpPr/>
            <p:nvPr/>
          </p:nvGrpSpPr>
          <p:grpSpPr>
            <a:xfrm>
              <a:off x="6335736" y="3162350"/>
              <a:ext cx="358389" cy="235500"/>
              <a:chOff x="6335736" y="3162350"/>
              <a:chExt cx="358389" cy="235500"/>
            </a:xfrm>
          </p:grpSpPr>
          <p:sp>
            <p:nvSpPr>
              <p:cNvPr id="1052" name="Google Shape;1052;p58"/>
              <p:cNvSpPr/>
              <p:nvPr/>
            </p:nvSpPr>
            <p:spPr>
              <a:xfrm rot="-908703">
                <a:off x="6357456" y="3184075"/>
                <a:ext cx="191760" cy="192050"/>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8"/>
              <p:cNvSpPr/>
              <p:nvPr/>
            </p:nvSpPr>
            <p:spPr>
              <a:xfrm rot="-906486">
                <a:off x="6568576" y="3242162"/>
                <a:ext cx="112799" cy="112799"/>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58" name="Google Shape;1058;p59"/>
          <p:cNvSpPr txBox="1">
            <a:spLocks noGrp="1"/>
          </p:cNvSpPr>
          <p:nvPr>
            <p:ph type="title"/>
          </p:nvPr>
        </p:nvSpPr>
        <p:spPr>
          <a:xfrm>
            <a:off x="5280925" y="1036013"/>
            <a:ext cx="3149700" cy="1820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dk1"/>
                </a:solidFill>
              </a:rPr>
              <a:t>An image reinforces</a:t>
            </a:r>
            <a:r>
              <a:rPr lang="en"/>
              <a:t> the concept</a:t>
            </a:r>
            <a:endParaRPr/>
          </a:p>
        </p:txBody>
      </p:sp>
      <p:sp>
        <p:nvSpPr>
          <p:cNvPr id="1059" name="Google Shape;1059;p59"/>
          <p:cNvSpPr txBox="1">
            <a:spLocks noGrp="1"/>
          </p:cNvSpPr>
          <p:nvPr>
            <p:ph type="subTitle" idx="1"/>
          </p:nvPr>
        </p:nvSpPr>
        <p:spPr>
          <a:xfrm>
            <a:off x="4610575" y="2761388"/>
            <a:ext cx="3820200" cy="1346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Images reveal large amounts of data, so remember: use an image instead of a long text. Your audience will appreciate it</a:t>
            </a:r>
            <a:endParaRPr/>
          </a:p>
        </p:txBody>
      </p:sp>
      <p:pic>
        <p:nvPicPr>
          <p:cNvPr id="1060" name="Google Shape;1060;p59"/>
          <p:cNvPicPr preferRelativeResize="0">
            <a:picLocks noGrp="1"/>
          </p:cNvPicPr>
          <p:nvPr>
            <p:ph type="pic" idx="2"/>
          </p:nvPr>
        </p:nvPicPr>
        <p:blipFill rotWithShape="1">
          <a:blip r:embed="rId3">
            <a:alphaModFix/>
          </a:blip>
          <a:srcRect l="15838" r="15831"/>
          <a:stretch/>
        </p:blipFill>
        <p:spPr>
          <a:xfrm>
            <a:off x="573275" y="880350"/>
            <a:ext cx="3468000" cy="3382800"/>
          </a:xfrm>
          <a:prstGeom prst="ellipse">
            <a:avLst/>
          </a:prstGeom>
        </p:spPr>
      </p:pic>
      <p:grpSp>
        <p:nvGrpSpPr>
          <p:cNvPr id="1061" name="Google Shape;1061;p59"/>
          <p:cNvGrpSpPr/>
          <p:nvPr/>
        </p:nvGrpSpPr>
        <p:grpSpPr>
          <a:xfrm>
            <a:off x="-1503232" y="-781980"/>
            <a:ext cx="6218719" cy="3452042"/>
            <a:chOff x="-4565782" y="-82080"/>
            <a:chExt cx="6218719" cy="3452042"/>
          </a:xfrm>
        </p:grpSpPr>
        <p:sp>
          <p:nvSpPr>
            <p:cNvPr id="1062" name="Google Shape;1062;p59"/>
            <p:cNvSpPr/>
            <p:nvPr/>
          </p:nvSpPr>
          <p:spPr>
            <a:xfrm rot="-205419" flipH="1">
              <a:off x="-4478726" y="9564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9"/>
            <p:cNvSpPr/>
            <p:nvPr/>
          </p:nvSpPr>
          <p:spPr>
            <a:xfrm>
              <a:off x="663750" y="12710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59"/>
          <p:cNvGrpSpPr/>
          <p:nvPr/>
        </p:nvGrpSpPr>
        <p:grpSpPr>
          <a:xfrm rot="-1923632">
            <a:off x="2561745" y="2559931"/>
            <a:ext cx="1774825" cy="2066064"/>
            <a:chOff x="1643591" y="2320937"/>
            <a:chExt cx="1965171" cy="2287646"/>
          </a:xfrm>
        </p:grpSpPr>
        <p:grpSp>
          <p:nvGrpSpPr>
            <p:cNvPr id="1065" name="Google Shape;1065;p59"/>
            <p:cNvGrpSpPr/>
            <p:nvPr/>
          </p:nvGrpSpPr>
          <p:grpSpPr>
            <a:xfrm rot="907378">
              <a:off x="1873584" y="2483292"/>
              <a:ext cx="1505186" cy="1962936"/>
              <a:chOff x="-591117" y="2284204"/>
              <a:chExt cx="1505136" cy="1962872"/>
            </a:xfrm>
          </p:grpSpPr>
          <p:grpSp>
            <p:nvGrpSpPr>
              <p:cNvPr id="1066" name="Google Shape;1066;p59"/>
              <p:cNvGrpSpPr/>
              <p:nvPr/>
            </p:nvGrpSpPr>
            <p:grpSpPr>
              <a:xfrm>
                <a:off x="-591117" y="2284204"/>
                <a:ext cx="1505136" cy="1962872"/>
                <a:chOff x="6449575" y="2164225"/>
                <a:chExt cx="1480850" cy="1931200"/>
              </a:xfrm>
            </p:grpSpPr>
            <p:sp>
              <p:nvSpPr>
                <p:cNvPr id="1067" name="Google Shape;1067;p59"/>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9"/>
                <p:cNvSpPr/>
                <p:nvPr/>
              </p:nvSpPr>
              <p:spPr>
                <a:xfrm>
                  <a:off x="6624300" y="2391325"/>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59"/>
              <p:cNvGrpSpPr/>
              <p:nvPr/>
            </p:nvGrpSpPr>
            <p:grpSpPr>
              <a:xfrm>
                <a:off x="-386228" y="2443997"/>
                <a:ext cx="1095562" cy="1576711"/>
                <a:chOff x="-935077" y="2411193"/>
                <a:chExt cx="1434545" cy="2064568"/>
              </a:xfrm>
            </p:grpSpPr>
            <p:sp>
              <p:nvSpPr>
                <p:cNvPr id="1070" name="Google Shape;1070;p59"/>
                <p:cNvSpPr/>
                <p:nvPr/>
              </p:nvSpPr>
              <p:spPr>
                <a:xfrm rot="-911743">
                  <a:off x="-880603" y="3808104"/>
                  <a:ext cx="824835" cy="525676"/>
                </a:xfrm>
                <a:custGeom>
                  <a:avLst/>
                  <a:gdLst/>
                  <a:ahLst/>
                  <a:cxnLst/>
                  <a:rect l="l" t="t" r="r" b="b"/>
                  <a:pathLst>
                    <a:path w="22289" h="14205" extrusionOk="0">
                      <a:moveTo>
                        <a:pt x="21467" y="1"/>
                      </a:moveTo>
                      <a:lnTo>
                        <a:pt x="12657" y="7656"/>
                      </a:lnTo>
                      <a:lnTo>
                        <a:pt x="9632" y="10276"/>
                      </a:lnTo>
                      <a:lnTo>
                        <a:pt x="8597" y="11181"/>
                      </a:lnTo>
                      <a:lnTo>
                        <a:pt x="8239" y="11502"/>
                      </a:lnTo>
                      <a:lnTo>
                        <a:pt x="8204" y="11514"/>
                      </a:lnTo>
                      <a:cubicBezTo>
                        <a:pt x="8144" y="11347"/>
                        <a:pt x="8073" y="11181"/>
                        <a:pt x="7989" y="11026"/>
                      </a:cubicBezTo>
                      <a:cubicBezTo>
                        <a:pt x="7620" y="10216"/>
                        <a:pt x="7073" y="9383"/>
                        <a:pt x="6370" y="8597"/>
                      </a:cubicBezTo>
                      <a:cubicBezTo>
                        <a:pt x="4826" y="6848"/>
                        <a:pt x="2914" y="5826"/>
                        <a:pt x="1460" y="5826"/>
                      </a:cubicBezTo>
                      <a:cubicBezTo>
                        <a:pt x="885" y="5826"/>
                        <a:pt x="381" y="5986"/>
                        <a:pt x="0" y="6323"/>
                      </a:cubicBezTo>
                      <a:lnTo>
                        <a:pt x="6215" y="13288"/>
                      </a:lnTo>
                      <a:lnTo>
                        <a:pt x="7025" y="14205"/>
                      </a:lnTo>
                      <a:lnTo>
                        <a:pt x="8275" y="13121"/>
                      </a:lnTo>
                      <a:lnTo>
                        <a:pt x="8597" y="12847"/>
                      </a:lnTo>
                      <a:lnTo>
                        <a:pt x="9228" y="12288"/>
                      </a:lnTo>
                      <a:lnTo>
                        <a:pt x="10359" y="11300"/>
                      </a:lnTo>
                      <a:lnTo>
                        <a:pt x="13442" y="8621"/>
                      </a:lnTo>
                      <a:lnTo>
                        <a:pt x="22289" y="941"/>
                      </a:lnTo>
                      <a:lnTo>
                        <a:pt x="2146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9"/>
                <p:cNvSpPr/>
                <p:nvPr/>
              </p:nvSpPr>
              <p:spPr>
                <a:xfrm rot="-911743">
                  <a:off x="-533511" y="4089173"/>
                  <a:ext cx="178926" cy="171414"/>
                </a:xfrm>
                <a:custGeom>
                  <a:avLst/>
                  <a:gdLst/>
                  <a:ahLst/>
                  <a:cxnLst/>
                  <a:rect l="l" t="t" r="r" b="b"/>
                  <a:pathLst>
                    <a:path w="4835" h="4632" extrusionOk="0">
                      <a:moveTo>
                        <a:pt x="4060" y="0"/>
                      </a:moveTo>
                      <a:lnTo>
                        <a:pt x="1048" y="2620"/>
                      </a:lnTo>
                      <a:lnTo>
                        <a:pt x="0" y="3536"/>
                      </a:lnTo>
                      <a:lnTo>
                        <a:pt x="631" y="4632"/>
                      </a:lnTo>
                      <a:lnTo>
                        <a:pt x="1763" y="3656"/>
                      </a:lnTo>
                      <a:lnTo>
                        <a:pt x="4834" y="977"/>
                      </a:lnTo>
                      <a:lnTo>
                        <a:pt x="406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9"/>
                <p:cNvSpPr/>
                <p:nvPr/>
              </p:nvSpPr>
              <p:spPr>
                <a:xfrm rot="-911743">
                  <a:off x="-425093" y="4098895"/>
                  <a:ext cx="33972" cy="38376"/>
                </a:xfrm>
                <a:custGeom>
                  <a:avLst/>
                  <a:gdLst/>
                  <a:ahLst/>
                  <a:cxnLst/>
                  <a:rect l="l" t="t" r="r" b="b"/>
                  <a:pathLst>
                    <a:path w="918" h="1037" extrusionOk="0">
                      <a:moveTo>
                        <a:pt x="108" y="1"/>
                      </a:moveTo>
                      <a:lnTo>
                        <a:pt x="0" y="96"/>
                      </a:lnTo>
                      <a:lnTo>
                        <a:pt x="798" y="1037"/>
                      </a:lnTo>
                      <a:lnTo>
                        <a:pt x="917" y="929"/>
                      </a:lnTo>
                      <a:lnTo>
                        <a:pt x="108"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9"/>
                <p:cNvSpPr/>
                <p:nvPr/>
              </p:nvSpPr>
              <p:spPr>
                <a:xfrm rot="-911743">
                  <a:off x="-843537" y="4085942"/>
                  <a:ext cx="318144" cy="310484"/>
                </a:xfrm>
                <a:custGeom>
                  <a:avLst/>
                  <a:gdLst/>
                  <a:ahLst/>
                  <a:cxnLst/>
                  <a:rect l="l" t="t" r="r" b="b"/>
                  <a:pathLst>
                    <a:path w="8597" h="8390" extrusionOk="0">
                      <a:moveTo>
                        <a:pt x="1448" y="1"/>
                      </a:moveTo>
                      <a:cubicBezTo>
                        <a:pt x="1201" y="1"/>
                        <a:pt x="967" y="31"/>
                        <a:pt x="750" y="91"/>
                      </a:cubicBezTo>
                      <a:cubicBezTo>
                        <a:pt x="477" y="175"/>
                        <a:pt x="215" y="305"/>
                        <a:pt x="0" y="508"/>
                      </a:cubicBezTo>
                      <a:lnTo>
                        <a:pt x="6215" y="7473"/>
                      </a:lnTo>
                      <a:lnTo>
                        <a:pt x="7025" y="8390"/>
                      </a:lnTo>
                      <a:lnTo>
                        <a:pt x="7704" y="7806"/>
                      </a:lnTo>
                      <a:lnTo>
                        <a:pt x="8597" y="7032"/>
                      </a:lnTo>
                      <a:lnTo>
                        <a:pt x="8251" y="5687"/>
                      </a:lnTo>
                      <a:lnTo>
                        <a:pt x="8216" y="5699"/>
                      </a:lnTo>
                      <a:cubicBezTo>
                        <a:pt x="7847" y="4747"/>
                        <a:pt x="7239" y="3734"/>
                        <a:pt x="6394" y="2794"/>
                      </a:cubicBezTo>
                      <a:cubicBezTo>
                        <a:pt x="4817" y="1024"/>
                        <a:pt x="2901" y="1"/>
                        <a:pt x="144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9"/>
                <p:cNvSpPr/>
                <p:nvPr/>
              </p:nvSpPr>
              <p:spPr>
                <a:xfrm rot="-911743">
                  <a:off x="-551479" y="4161801"/>
                  <a:ext cx="96957" cy="146767"/>
                </a:xfrm>
                <a:custGeom>
                  <a:avLst/>
                  <a:gdLst/>
                  <a:ahLst/>
                  <a:cxnLst/>
                  <a:rect l="l" t="t" r="r" b="b"/>
                  <a:pathLst>
                    <a:path w="2620" h="3966" extrusionOk="0">
                      <a:moveTo>
                        <a:pt x="1107" y="1"/>
                      </a:moveTo>
                      <a:lnTo>
                        <a:pt x="262" y="1882"/>
                      </a:lnTo>
                      <a:lnTo>
                        <a:pt x="0" y="2489"/>
                      </a:lnTo>
                      <a:lnTo>
                        <a:pt x="536" y="3965"/>
                      </a:lnTo>
                      <a:lnTo>
                        <a:pt x="834" y="3691"/>
                      </a:lnTo>
                      <a:lnTo>
                        <a:pt x="2620" y="2168"/>
                      </a:lnTo>
                      <a:lnTo>
                        <a:pt x="1905" y="1132"/>
                      </a:lnTo>
                      <a:lnTo>
                        <a:pt x="110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9"/>
                <p:cNvSpPr/>
                <p:nvPr/>
              </p:nvSpPr>
              <p:spPr>
                <a:xfrm rot="-911743">
                  <a:off x="-842518" y="4093582"/>
                  <a:ext cx="285097" cy="307116"/>
                </a:xfrm>
                <a:custGeom>
                  <a:avLst/>
                  <a:gdLst/>
                  <a:ahLst/>
                  <a:cxnLst/>
                  <a:rect l="l" t="t" r="r" b="b"/>
                  <a:pathLst>
                    <a:path w="7704" h="8299" extrusionOk="0">
                      <a:moveTo>
                        <a:pt x="762" y="0"/>
                      </a:moveTo>
                      <a:cubicBezTo>
                        <a:pt x="477" y="84"/>
                        <a:pt x="215" y="214"/>
                        <a:pt x="0" y="417"/>
                      </a:cubicBezTo>
                      <a:lnTo>
                        <a:pt x="6215" y="7382"/>
                      </a:lnTo>
                      <a:lnTo>
                        <a:pt x="7025" y="8299"/>
                      </a:lnTo>
                      <a:lnTo>
                        <a:pt x="7704" y="7715"/>
                      </a:lnTo>
                      <a:lnTo>
                        <a:pt x="76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9"/>
                <p:cNvSpPr/>
                <p:nvPr/>
              </p:nvSpPr>
              <p:spPr>
                <a:xfrm rot="-911743">
                  <a:off x="-721519" y="4104459"/>
                  <a:ext cx="133519" cy="120715"/>
                </a:xfrm>
                <a:custGeom>
                  <a:avLst/>
                  <a:gdLst/>
                  <a:ahLst/>
                  <a:cxnLst/>
                  <a:rect l="l" t="t" r="r" b="b"/>
                  <a:pathLst>
                    <a:path w="3608" h="3262" extrusionOk="0">
                      <a:moveTo>
                        <a:pt x="159" y="0"/>
                      </a:moveTo>
                      <a:cubicBezTo>
                        <a:pt x="124" y="0"/>
                        <a:pt x="88" y="12"/>
                        <a:pt x="60" y="34"/>
                      </a:cubicBezTo>
                      <a:cubicBezTo>
                        <a:pt x="0" y="70"/>
                        <a:pt x="0" y="165"/>
                        <a:pt x="48" y="225"/>
                      </a:cubicBezTo>
                      <a:cubicBezTo>
                        <a:pt x="298" y="523"/>
                        <a:pt x="477" y="880"/>
                        <a:pt x="572" y="1261"/>
                      </a:cubicBezTo>
                      <a:cubicBezTo>
                        <a:pt x="596" y="1380"/>
                        <a:pt x="691" y="1475"/>
                        <a:pt x="810" y="1499"/>
                      </a:cubicBezTo>
                      <a:cubicBezTo>
                        <a:pt x="837" y="1507"/>
                        <a:pt x="865" y="1511"/>
                        <a:pt x="891" y="1511"/>
                      </a:cubicBezTo>
                      <a:cubicBezTo>
                        <a:pt x="981" y="1511"/>
                        <a:pt x="1064" y="1468"/>
                        <a:pt x="1119" y="1404"/>
                      </a:cubicBezTo>
                      <a:cubicBezTo>
                        <a:pt x="1274" y="1237"/>
                        <a:pt x="1393" y="1058"/>
                        <a:pt x="1477" y="868"/>
                      </a:cubicBezTo>
                      <a:cubicBezTo>
                        <a:pt x="1489" y="832"/>
                        <a:pt x="1512" y="832"/>
                        <a:pt x="1524" y="832"/>
                      </a:cubicBezTo>
                      <a:cubicBezTo>
                        <a:pt x="1536" y="832"/>
                        <a:pt x="1548" y="844"/>
                        <a:pt x="1572" y="868"/>
                      </a:cubicBezTo>
                      <a:cubicBezTo>
                        <a:pt x="1715" y="1177"/>
                        <a:pt x="1786" y="1535"/>
                        <a:pt x="1762" y="1880"/>
                      </a:cubicBezTo>
                      <a:cubicBezTo>
                        <a:pt x="1751" y="2011"/>
                        <a:pt x="1822" y="2130"/>
                        <a:pt x="1941" y="2189"/>
                      </a:cubicBezTo>
                      <a:cubicBezTo>
                        <a:pt x="1985" y="2211"/>
                        <a:pt x="2032" y="2222"/>
                        <a:pt x="2078" y="2222"/>
                      </a:cubicBezTo>
                      <a:cubicBezTo>
                        <a:pt x="2158" y="2222"/>
                        <a:pt x="2238" y="2190"/>
                        <a:pt x="2298" y="2130"/>
                      </a:cubicBezTo>
                      <a:cubicBezTo>
                        <a:pt x="2382" y="2035"/>
                        <a:pt x="2465" y="1951"/>
                        <a:pt x="2536" y="1856"/>
                      </a:cubicBezTo>
                      <a:cubicBezTo>
                        <a:pt x="2548" y="1844"/>
                        <a:pt x="2584" y="1844"/>
                        <a:pt x="2584" y="1844"/>
                      </a:cubicBezTo>
                      <a:cubicBezTo>
                        <a:pt x="2596" y="1844"/>
                        <a:pt x="2608" y="1856"/>
                        <a:pt x="2608" y="1880"/>
                      </a:cubicBezTo>
                      <a:cubicBezTo>
                        <a:pt x="2739" y="2178"/>
                        <a:pt x="2763" y="2559"/>
                        <a:pt x="2679" y="3011"/>
                      </a:cubicBezTo>
                      <a:cubicBezTo>
                        <a:pt x="2655" y="3118"/>
                        <a:pt x="2715" y="3202"/>
                        <a:pt x="2822" y="3249"/>
                      </a:cubicBezTo>
                      <a:cubicBezTo>
                        <a:pt x="2846" y="3261"/>
                        <a:pt x="2882" y="3261"/>
                        <a:pt x="2905" y="3261"/>
                      </a:cubicBezTo>
                      <a:cubicBezTo>
                        <a:pt x="2977" y="3261"/>
                        <a:pt x="3060" y="3213"/>
                        <a:pt x="3096" y="3154"/>
                      </a:cubicBezTo>
                      <a:cubicBezTo>
                        <a:pt x="3275" y="2868"/>
                        <a:pt x="3441" y="2570"/>
                        <a:pt x="3572" y="2261"/>
                      </a:cubicBezTo>
                      <a:cubicBezTo>
                        <a:pt x="3608" y="2189"/>
                        <a:pt x="3572" y="2118"/>
                        <a:pt x="3501" y="2082"/>
                      </a:cubicBezTo>
                      <a:cubicBezTo>
                        <a:pt x="3483" y="2076"/>
                        <a:pt x="3465" y="2073"/>
                        <a:pt x="3448" y="2073"/>
                      </a:cubicBezTo>
                      <a:cubicBezTo>
                        <a:pt x="3396" y="2073"/>
                        <a:pt x="3349" y="2100"/>
                        <a:pt x="3322" y="2154"/>
                      </a:cubicBezTo>
                      <a:cubicBezTo>
                        <a:pt x="3239" y="2392"/>
                        <a:pt x="3120" y="2618"/>
                        <a:pt x="2977" y="2832"/>
                      </a:cubicBezTo>
                      <a:cubicBezTo>
                        <a:pt x="3024" y="2428"/>
                        <a:pt x="2977" y="2070"/>
                        <a:pt x="2858" y="1773"/>
                      </a:cubicBezTo>
                      <a:cubicBezTo>
                        <a:pt x="2822" y="1666"/>
                        <a:pt x="2727" y="1594"/>
                        <a:pt x="2620" y="1582"/>
                      </a:cubicBezTo>
                      <a:cubicBezTo>
                        <a:pt x="2599" y="1578"/>
                        <a:pt x="2580" y="1576"/>
                        <a:pt x="2560" y="1576"/>
                      </a:cubicBezTo>
                      <a:cubicBezTo>
                        <a:pt x="2468" y="1576"/>
                        <a:pt x="2391" y="1622"/>
                        <a:pt x="2322" y="1701"/>
                      </a:cubicBezTo>
                      <a:cubicBezTo>
                        <a:pt x="2251" y="1773"/>
                        <a:pt x="2179" y="1856"/>
                        <a:pt x="2108" y="1939"/>
                      </a:cubicBezTo>
                      <a:cubicBezTo>
                        <a:pt x="2090" y="1951"/>
                        <a:pt x="2078" y="1954"/>
                        <a:pt x="2069" y="1954"/>
                      </a:cubicBezTo>
                      <a:cubicBezTo>
                        <a:pt x="2060" y="1954"/>
                        <a:pt x="2054" y="1951"/>
                        <a:pt x="2048" y="1951"/>
                      </a:cubicBezTo>
                      <a:cubicBezTo>
                        <a:pt x="2012" y="1939"/>
                        <a:pt x="2012" y="1916"/>
                        <a:pt x="2012" y="1904"/>
                      </a:cubicBezTo>
                      <a:cubicBezTo>
                        <a:pt x="2048" y="1523"/>
                        <a:pt x="1965" y="1118"/>
                        <a:pt x="1786" y="761"/>
                      </a:cubicBezTo>
                      <a:cubicBezTo>
                        <a:pt x="1727" y="642"/>
                        <a:pt x="1631" y="582"/>
                        <a:pt x="1512" y="582"/>
                      </a:cubicBezTo>
                      <a:cubicBezTo>
                        <a:pt x="1381" y="582"/>
                        <a:pt x="1286" y="654"/>
                        <a:pt x="1227" y="761"/>
                      </a:cubicBezTo>
                      <a:cubicBezTo>
                        <a:pt x="1131" y="927"/>
                        <a:pt x="1036" y="1082"/>
                        <a:pt x="917" y="1237"/>
                      </a:cubicBezTo>
                      <a:cubicBezTo>
                        <a:pt x="893" y="1249"/>
                        <a:pt x="881" y="1249"/>
                        <a:pt x="869" y="1249"/>
                      </a:cubicBezTo>
                      <a:cubicBezTo>
                        <a:pt x="858" y="1237"/>
                        <a:pt x="822" y="1237"/>
                        <a:pt x="822" y="1201"/>
                      </a:cubicBezTo>
                      <a:cubicBezTo>
                        <a:pt x="738" y="773"/>
                        <a:pt x="536" y="368"/>
                        <a:pt x="262" y="46"/>
                      </a:cubicBezTo>
                      <a:cubicBezTo>
                        <a:pt x="237" y="15"/>
                        <a:pt x="199"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9"/>
                <p:cNvSpPr/>
                <p:nvPr/>
              </p:nvSpPr>
              <p:spPr>
                <a:xfrm rot="-911743">
                  <a:off x="-427344" y="4105261"/>
                  <a:ext cx="37" cy="37"/>
                </a:xfrm>
                <a:custGeom>
                  <a:avLst/>
                  <a:gdLst/>
                  <a:ahLst/>
                  <a:cxnLst/>
                  <a:rect l="l" t="t" r="r" b="b"/>
                  <a:pathLst>
                    <a:path w="1" h="1" fill="none" extrusionOk="0">
                      <a:moveTo>
                        <a:pt x="0"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9"/>
                <p:cNvSpPr/>
                <p:nvPr/>
              </p:nvSpPr>
              <p:spPr>
                <a:xfrm rot="-911743">
                  <a:off x="-389441" y="4130591"/>
                  <a:ext cx="37" cy="37"/>
                </a:xfrm>
                <a:custGeom>
                  <a:avLst/>
                  <a:gdLst/>
                  <a:ahLst/>
                  <a:cxnLst/>
                  <a:rect l="l" t="t" r="r" b="b"/>
                  <a:pathLst>
                    <a:path w="1" h="1" fill="none" extrusionOk="0">
                      <a:moveTo>
                        <a:pt x="1"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9"/>
                <p:cNvSpPr/>
                <p:nvPr/>
              </p:nvSpPr>
              <p:spPr>
                <a:xfrm rot="-911743">
                  <a:off x="-394904" y="3570814"/>
                  <a:ext cx="392194" cy="590030"/>
                </a:xfrm>
                <a:custGeom>
                  <a:avLst/>
                  <a:gdLst/>
                  <a:ahLst/>
                  <a:cxnLst/>
                  <a:rect l="l" t="t" r="r" b="b"/>
                  <a:pathLst>
                    <a:path w="10598" h="15944" extrusionOk="0">
                      <a:moveTo>
                        <a:pt x="2787" y="1"/>
                      </a:moveTo>
                      <a:lnTo>
                        <a:pt x="417" y="6299"/>
                      </a:lnTo>
                      <a:cubicBezTo>
                        <a:pt x="1" y="7430"/>
                        <a:pt x="370" y="8740"/>
                        <a:pt x="1334" y="9466"/>
                      </a:cubicBezTo>
                      <a:lnTo>
                        <a:pt x="9883" y="15943"/>
                      </a:lnTo>
                      <a:lnTo>
                        <a:pt x="10597" y="14991"/>
                      </a:lnTo>
                      <a:lnTo>
                        <a:pt x="2048" y="8514"/>
                      </a:lnTo>
                      <a:cubicBezTo>
                        <a:pt x="1501" y="8097"/>
                        <a:pt x="1298" y="7359"/>
                        <a:pt x="1536" y="6716"/>
                      </a:cubicBezTo>
                      <a:lnTo>
                        <a:pt x="3894" y="417"/>
                      </a:lnTo>
                      <a:lnTo>
                        <a:pt x="278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9"/>
                <p:cNvSpPr/>
                <p:nvPr/>
              </p:nvSpPr>
              <p:spPr>
                <a:xfrm rot="-911743">
                  <a:off x="-159926" y="3959875"/>
                  <a:ext cx="193432" cy="156463"/>
                </a:xfrm>
                <a:custGeom>
                  <a:avLst/>
                  <a:gdLst/>
                  <a:ahLst/>
                  <a:cxnLst/>
                  <a:rect l="l" t="t" r="r" b="b"/>
                  <a:pathLst>
                    <a:path w="5227" h="4228" extrusionOk="0">
                      <a:moveTo>
                        <a:pt x="786" y="1"/>
                      </a:moveTo>
                      <a:lnTo>
                        <a:pt x="0" y="953"/>
                      </a:lnTo>
                      <a:lnTo>
                        <a:pt x="3167" y="3394"/>
                      </a:lnTo>
                      <a:lnTo>
                        <a:pt x="4251" y="4227"/>
                      </a:lnTo>
                      <a:lnTo>
                        <a:pt x="5227" y="3406"/>
                      </a:lnTo>
                      <a:lnTo>
                        <a:pt x="4036" y="2489"/>
                      </a:lnTo>
                      <a:lnTo>
                        <a:pt x="78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9"/>
                <p:cNvSpPr/>
                <p:nvPr/>
              </p:nvSpPr>
              <p:spPr>
                <a:xfrm rot="-911743">
                  <a:off x="-142808" y="3994581"/>
                  <a:ext cx="32640" cy="39708"/>
                </a:xfrm>
                <a:custGeom>
                  <a:avLst/>
                  <a:gdLst/>
                  <a:ahLst/>
                  <a:cxnLst/>
                  <a:rect l="l" t="t" r="r" b="b"/>
                  <a:pathLst>
                    <a:path w="882" h="1073" extrusionOk="0">
                      <a:moveTo>
                        <a:pt x="763" y="1"/>
                      </a:moveTo>
                      <a:lnTo>
                        <a:pt x="1" y="977"/>
                      </a:lnTo>
                      <a:lnTo>
                        <a:pt x="120" y="1072"/>
                      </a:lnTo>
                      <a:lnTo>
                        <a:pt x="882" y="96"/>
                      </a:lnTo>
                      <a:lnTo>
                        <a:pt x="763"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9"/>
                <p:cNvSpPr/>
                <p:nvPr/>
              </p:nvSpPr>
              <p:spPr>
                <a:xfrm rot="-911743">
                  <a:off x="-98496" y="4085174"/>
                  <a:ext cx="281138" cy="360035"/>
                </a:xfrm>
                <a:custGeom>
                  <a:avLst/>
                  <a:gdLst/>
                  <a:ahLst/>
                  <a:cxnLst/>
                  <a:rect l="l" t="t" r="r" b="b"/>
                  <a:pathLst>
                    <a:path w="7597" h="9729" extrusionOk="0">
                      <a:moveTo>
                        <a:pt x="5942" y="1"/>
                      </a:moveTo>
                      <a:lnTo>
                        <a:pt x="4692" y="596"/>
                      </a:lnTo>
                      <a:lnTo>
                        <a:pt x="4715" y="608"/>
                      </a:lnTo>
                      <a:cubicBezTo>
                        <a:pt x="3858" y="1156"/>
                        <a:pt x="2977" y="1965"/>
                        <a:pt x="2239" y="2977"/>
                      </a:cubicBezTo>
                      <a:cubicBezTo>
                        <a:pt x="572" y="5192"/>
                        <a:pt x="1" y="7668"/>
                        <a:pt x="703" y="9049"/>
                      </a:cubicBezTo>
                      <a:cubicBezTo>
                        <a:pt x="822" y="9335"/>
                        <a:pt x="1013" y="9549"/>
                        <a:pt x="1251" y="9728"/>
                      </a:cubicBezTo>
                      <a:lnTo>
                        <a:pt x="6847" y="2263"/>
                      </a:lnTo>
                      <a:lnTo>
                        <a:pt x="7597" y="1263"/>
                      </a:lnTo>
                      <a:lnTo>
                        <a:pt x="6882" y="715"/>
                      </a:lnTo>
                      <a:lnTo>
                        <a:pt x="594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9"/>
                <p:cNvSpPr/>
                <p:nvPr/>
              </p:nvSpPr>
              <p:spPr>
                <a:xfrm rot="-911743">
                  <a:off x="-64301" y="4034309"/>
                  <a:ext cx="148100" cy="92590"/>
                </a:xfrm>
                <a:custGeom>
                  <a:avLst/>
                  <a:gdLst/>
                  <a:ahLst/>
                  <a:cxnLst/>
                  <a:rect l="l" t="t" r="r" b="b"/>
                  <a:pathLst>
                    <a:path w="4002" h="2502" extrusionOk="0">
                      <a:moveTo>
                        <a:pt x="1822" y="1"/>
                      </a:moveTo>
                      <a:lnTo>
                        <a:pt x="953" y="906"/>
                      </a:lnTo>
                      <a:lnTo>
                        <a:pt x="1" y="1906"/>
                      </a:lnTo>
                      <a:lnTo>
                        <a:pt x="2013" y="2346"/>
                      </a:lnTo>
                      <a:lnTo>
                        <a:pt x="2668" y="2501"/>
                      </a:lnTo>
                      <a:lnTo>
                        <a:pt x="4001" y="1680"/>
                      </a:lnTo>
                      <a:lnTo>
                        <a:pt x="3680" y="1442"/>
                      </a:lnTo>
                      <a:lnTo>
                        <a:pt x="182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9"/>
                <p:cNvSpPr/>
                <p:nvPr/>
              </p:nvSpPr>
              <p:spPr>
                <a:xfrm rot="-911743">
                  <a:off x="-69903" y="4107820"/>
                  <a:ext cx="255566" cy="333576"/>
                </a:xfrm>
                <a:custGeom>
                  <a:avLst/>
                  <a:gdLst/>
                  <a:ahLst/>
                  <a:cxnLst/>
                  <a:rect l="l" t="t" r="r" b="b"/>
                  <a:pathLst>
                    <a:path w="6906" h="9014" extrusionOk="0">
                      <a:moveTo>
                        <a:pt x="6191" y="0"/>
                      </a:moveTo>
                      <a:lnTo>
                        <a:pt x="0" y="8334"/>
                      </a:lnTo>
                      <a:cubicBezTo>
                        <a:pt x="131" y="8620"/>
                        <a:pt x="322" y="8834"/>
                        <a:pt x="560" y="9013"/>
                      </a:cubicBezTo>
                      <a:lnTo>
                        <a:pt x="6156" y="1548"/>
                      </a:lnTo>
                      <a:lnTo>
                        <a:pt x="6906" y="548"/>
                      </a:lnTo>
                      <a:lnTo>
                        <a:pt x="6191"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9"/>
                <p:cNvSpPr/>
                <p:nvPr/>
              </p:nvSpPr>
              <p:spPr>
                <a:xfrm rot="-911743">
                  <a:off x="-79236" y="4176672"/>
                  <a:ext cx="97882" cy="145065"/>
                </a:xfrm>
                <a:custGeom>
                  <a:avLst/>
                  <a:gdLst/>
                  <a:ahLst/>
                  <a:cxnLst/>
                  <a:rect l="l" t="t" r="r" b="b"/>
                  <a:pathLst>
                    <a:path w="2645" h="3920" extrusionOk="0">
                      <a:moveTo>
                        <a:pt x="1512" y="0"/>
                      </a:moveTo>
                      <a:cubicBezTo>
                        <a:pt x="1439" y="0"/>
                        <a:pt x="1381" y="45"/>
                        <a:pt x="1370" y="109"/>
                      </a:cubicBezTo>
                      <a:cubicBezTo>
                        <a:pt x="1358" y="181"/>
                        <a:pt x="1394" y="252"/>
                        <a:pt x="1477" y="276"/>
                      </a:cubicBezTo>
                      <a:cubicBezTo>
                        <a:pt x="1727" y="335"/>
                        <a:pt x="1966" y="395"/>
                        <a:pt x="2204" y="478"/>
                      </a:cubicBezTo>
                      <a:cubicBezTo>
                        <a:pt x="1799" y="526"/>
                        <a:pt x="1454" y="633"/>
                        <a:pt x="1192" y="812"/>
                      </a:cubicBezTo>
                      <a:cubicBezTo>
                        <a:pt x="1096" y="883"/>
                        <a:pt x="1061" y="990"/>
                        <a:pt x="1061" y="1086"/>
                      </a:cubicBezTo>
                      <a:cubicBezTo>
                        <a:pt x="1073" y="1205"/>
                        <a:pt x="1132" y="1300"/>
                        <a:pt x="1239" y="1359"/>
                      </a:cubicBezTo>
                      <a:cubicBezTo>
                        <a:pt x="1334" y="1407"/>
                        <a:pt x="1430" y="1467"/>
                        <a:pt x="1513" y="1526"/>
                      </a:cubicBezTo>
                      <a:cubicBezTo>
                        <a:pt x="1537" y="1538"/>
                        <a:pt x="1537" y="1562"/>
                        <a:pt x="1537" y="1586"/>
                      </a:cubicBezTo>
                      <a:cubicBezTo>
                        <a:pt x="1537" y="1598"/>
                        <a:pt x="1513" y="1609"/>
                        <a:pt x="1501" y="1609"/>
                      </a:cubicBezTo>
                      <a:cubicBezTo>
                        <a:pt x="1120" y="1657"/>
                        <a:pt x="727" y="1812"/>
                        <a:pt x="418" y="2062"/>
                      </a:cubicBezTo>
                      <a:cubicBezTo>
                        <a:pt x="311" y="2133"/>
                        <a:pt x="263" y="2252"/>
                        <a:pt x="299" y="2371"/>
                      </a:cubicBezTo>
                      <a:cubicBezTo>
                        <a:pt x="322" y="2491"/>
                        <a:pt x="418" y="2574"/>
                        <a:pt x="537" y="2610"/>
                      </a:cubicBezTo>
                      <a:cubicBezTo>
                        <a:pt x="727" y="2657"/>
                        <a:pt x="906" y="2729"/>
                        <a:pt x="1073" y="2812"/>
                      </a:cubicBezTo>
                      <a:cubicBezTo>
                        <a:pt x="1096" y="2836"/>
                        <a:pt x="1096" y="2848"/>
                        <a:pt x="1096" y="2860"/>
                      </a:cubicBezTo>
                      <a:cubicBezTo>
                        <a:pt x="1096" y="2872"/>
                        <a:pt x="1096" y="2895"/>
                        <a:pt x="1073" y="2907"/>
                      </a:cubicBezTo>
                      <a:cubicBezTo>
                        <a:pt x="668" y="3086"/>
                        <a:pt x="311" y="3348"/>
                        <a:pt x="49" y="3693"/>
                      </a:cubicBezTo>
                      <a:cubicBezTo>
                        <a:pt x="1" y="3753"/>
                        <a:pt x="13" y="3848"/>
                        <a:pt x="72" y="3884"/>
                      </a:cubicBezTo>
                      <a:cubicBezTo>
                        <a:pt x="96" y="3907"/>
                        <a:pt x="132" y="3919"/>
                        <a:pt x="168" y="3919"/>
                      </a:cubicBezTo>
                      <a:cubicBezTo>
                        <a:pt x="203" y="3919"/>
                        <a:pt x="251" y="3884"/>
                        <a:pt x="239" y="3872"/>
                      </a:cubicBezTo>
                      <a:cubicBezTo>
                        <a:pt x="477" y="3562"/>
                        <a:pt x="799" y="3324"/>
                        <a:pt x="1156" y="3157"/>
                      </a:cubicBezTo>
                      <a:cubicBezTo>
                        <a:pt x="1275" y="3098"/>
                        <a:pt x="1358" y="2991"/>
                        <a:pt x="1358" y="2872"/>
                      </a:cubicBezTo>
                      <a:cubicBezTo>
                        <a:pt x="1358" y="2741"/>
                        <a:pt x="1299" y="2633"/>
                        <a:pt x="1192" y="2574"/>
                      </a:cubicBezTo>
                      <a:cubicBezTo>
                        <a:pt x="1001" y="2479"/>
                        <a:pt x="799" y="2395"/>
                        <a:pt x="596" y="2336"/>
                      </a:cubicBezTo>
                      <a:cubicBezTo>
                        <a:pt x="584" y="2324"/>
                        <a:pt x="561" y="2312"/>
                        <a:pt x="561" y="2300"/>
                      </a:cubicBezTo>
                      <a:cubicBezTo>
                        <a:pt x="561" y="2276"/>
                        <a:pt x="561" y="2264"/>
                        <a:pt x="584" y="2252"/>
                      </a:cubicBezTo>
                      <a:cubicBezTo>
                        <a:pt x="846" y="2038"/>
                        <a:pt x="1192" y="1907"/>
                        <a:pt x="1537" y="1859"/>
                      </a:cubicBezTo>
                      <a:cubicBezTo>
                        <a:pt x="1668" y="1848"/>
                        <a:pt x="1775" y="1764"/>
                        <a:pt x="1799" y="1621"/>
                      </a:cubicBezTo>
                      <a:cubicBezTo>
                        <a:pt x="1835" y="1490"/>
                        <a:pt x="1787" y="1359"/>
                        <a:pt x="1668" y="1288"/>
                      </a:cubicBezTo>
                      <a:lnTo>
                        <a:pt x="1358" y="1109"/>
                      </a:lnTo>
                      <a:cubicBezTo>
                        <a:pt x="1323" y="1086"/>
                        <a:pt x="1323" y="1062"/>
                        <a:pt x="1323" y="1062"/>
                      </a:cubicBezTo>
                      <a:cubicBezTo>
                        <a:pt x="1323" y="1050"/>
                        <a:pt x="1323" y="1050"/>
                        <a:pt x="1334" y="1026"/>
                      </a:cubicBezTo>
                      <a:cubicBezTo>
                        <a:pt x="1608" y="847"/>
                        <a:pt x="1966" y="752"/>
                        <a:pt x="2430" y="728"/>
                      </a:cubicBezTo>
                      <a:cubicBezTo>
                        <a:pt x="2525" y="728"/>
                        <a:pt x="2620" y="657"/>
                        <a:pt x="2632" y="550"/>
                      </a:cubicBezTo>
                      <a:cubicBezTo>
                        <a:pt x="2644" y="431"/>
                        <a:pt x="2608" y="347"/>
                        <a:pt x="2501" y="300"/>
                      </a:cubicBezTo>
                      <a:cubicBezTo>
                        <a:pt x="2192" y="169"/>
                        <a:pt x="1858" y="74"/>
                        <a:pt x="1537" y="2"/>
                      </a:cubicBezTo>
                      <a:cubicBezTo>
                        <a:pt x="1528" y="1"/>
                        <a:pt x="1520"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9"/>
                <p:cNvSpPr/>
                <p:nvPr/>
              </p:nvSpPr>
              <p:spPr>
                <a:xfrm rot="-911743">
                  <a:off x="-269216" y="2663225"/>
                  <a:ext cx="142771" cy="382017"/>
                </a:xfrm>
                <a:custGeom>
                  <a:avLst/>
                  <a:gdLst/>
                  <a:ahLst/>
                  <a:cxnLst/>
                  <a:rect l="l" t="t" r="r" b="b"/>
                  <a:pathLst>
                    <a:path w="3858" h="10323" extrusionOk="0">
                      <a:moveTo>
                        <a:pt x="3156" y="0"/>
                      </a:moveTo>
                      <a:lnTo>
                        <a:pt x="0" y="10097"/>
                      </a:lnTo>
                      <a:lnTo>
                        <a:pt x="703" y="10323"/>
                      </a:lnTo>
                      <a:lnTo>
                        <a:pt x="3858" y="215"/>
                      </a:lnTo>
                      <a:lnTo>
                        <a:pt x="3156" y="0"/>
                      </a:lnTo>
                      <a:close/>
                    </a:path>
                  </a:pathLst>
                </a:custGeom>
                <a:solidFill>
                  <a:srgbClr val="10703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9"/>
                <p:cNvSpPr/>
                <p:nvPr/>
              </p:nvSpPr>
              <p:spPr>
                <a:xfrm rot="-911743">
                  <a:off x="-216050" y="2540935"/>
                  <a:ext cx="453883" cy="196689"/>
                </a:xfrm>
                <a:custGeom>
                  <a:avLst/>
                  <a:gdLst/>
                  <a:ahLst/>
                  <a:cxnLst/>
                  <a:rect l="l" t="t" r="r" b="b"/>
                  <a:pathLst>
                    <a:path w="12265" h="5315" extrusionOk="0">
                      <a:moveTo>
                        <a:pt x="2559" y="1"/>
                      </a:moveTo>
                      <a:cubicBezTo>
                        <a:pt x="1587" y="1"/>
                        <a:pt x="680" y="638"/>
                        <a:pt x="382" y="1611"/>
                      </a:cubicBezTo>
                      <a:cubicBezTo>
                        <a:pt x="1" y="2814"/>
                        <a:pt x="679" y="4112"/>
                        <a:pt x="1882" y="4481"/>
                      </a:cubicBezTo>
                      <a:cubicBezTo>
                        <a:pt x="3096" y="4874"/>
                        <a:pt x="12264" y="5314"/>
                        <a:pt x="12264" y="5314"/>
                      </a:cubicBezTo>
                      <a:cubicBezTo>
                        <a:pt x="12264" y="5314"/>
                        <a:pt x="4465" y="480"/>
                        <a:pt x="3251" y="111"/>
                      </a:cubicBezTo>
                      <a:cubicBezTo>
                        <a:pt x="3021" y="36"/>
                        <a:pt x="2788" y="1"/>
                        <a:pt x="25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9"/>
                <p:cNvSpPr/>
                <p:nvPr/>
              </p:nvSpPr>
              <p:spPr>
                <a:xfrm rot="-911743">
                  <a:off x="-271039" y="2663315"/>
                  <a:ext cx="142364" cy="382017"/>
                </a:xfrm>
                <a:custGeom>
                  <a:avLst/>
                  <a:gdLst/>
                  <a:ahLst/>
                  <a:cxnLst/>
                  <a:rect l="l" t="t" r="r" b="b"/>
                  <a:pathLst>
                    <a:path w="3847" h="10323" extrusionOk="0">
                      <a:moveTo>
                        <a:pt x="3132" y="0"/>
                      </a:moveTo>
                      <a:lnTo>
                        <a:pt x="1" y="10097"/>
                      </a:lnTo>
                      <a:lnTo>
                        <a:pt x="703" y="10323"/>
                      </a:lnTo>
                      <a:lnTo>
                        <a:pt x="3846" y="215"/>
                      </a:lnTo>
                      <a:lnTo>
                        <a:pt x="3132"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9"/>
                <p:cNvSpPr/>
                <p:nvPr/>
              </p:nvSpPr>
              <p:spPr>
                <a:xfrm rot="-911743">
                  <a:off x="-622021" y="2579646"/>
                  <a:ext cx="453846" cy="195912"/>
                </a:xfrm>
                <a:custGeom>
                  <a:avLst/>
                  <a:gdLst/>
                  <a:ahLst/>
                  <a:cxnLst/>
                  <a:rect l="l" t="t" r="r" b="b"/>
                  <a:pathLst>
                    <a:path w="12264" h="5294" extrusionOk="0">
                      <a:moveTo>
                        <a:pt x="0" y="1"/>
                      </a:moveTo>
                      <a:cubicBezTo>
                        <a:pt x="0" y="1"/>
                        <a:pt x="7799" y="4823"/>
                        <a:pt x="9025" y="5192"/>
                      </a:cubicBezTo>
                      <a:cubicBezTo>
                        <a:pt x="9249" y="5260"/>
                        <a:pt x="9476" y="5293"/>
                        <a:pt x="9700" y="5293"/>
                      </a:cubicBezTo>
                      <a:cubicBezTo>
                        <a:pt x="10679" y="5293"/>
                        <a:pt x="11594" y="4666"/>
                        <a:pt x="11894" y="3668"/>
                      </a:cubicBezTo>
                      <a:cubicBezTo>
                        <a:pt x="12264" y="2465"/>
                        <a:pt x="11597" y="1167"/>
                        <a:pt x="10370" y="798"/>
                      </a:cubicBezTo>
                      <a:cubicBezTo>
                        <a:pt x="9168" y="429"/>
                        <a:pt x="1" y="1"/>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9"/>
                <p:cNvSpPr/>
                <p:nvPr/>
              </p:nvSpPr>
              <p:spPr>
                <a:xfrm rot="-911743">
                  <a:off x="-625639" y="2519992"/>
                  <a:ext cx="867134" cy="277215"/>
                </a:xfrm>
                <a:custGeom>
                  <a:avLst/>
                  <a:gdLst/>
                  <a:ahLst/>
                  <a:cxnLst/>
                  <a:rect l="l" t="t" r="r" b="b"/>
                  <a:pathLst>
                    <a:path w="23432" h="7491" extrusionOk="0">
                      <a:moveTo>
                        <a:pt x="177" y="0"/>
                      </a:moveTo>
                      <a:cubicBezTo>
                        <a:pt x="103" y="0"/>
                        <a:pt x="34" y="45"/>
                        <a:pt x="12" y="109"/>
                      </a:cubicBezTo>
                      <a:cubicBezTo>
                        <a:pt x="0" y="192"/>
                        <a:pt x="36" y="264"/>
                        <a:pt x="119" y="300"/>
                      </a:cubicBezTo>
                      <a:lnTo>
                        <a:pt x="11287" y="3764"/>
                      </a:lnTo>
                      <a:lnTo>
                        <a:pt x="23229" y="7491"/>
                      </a:lnTo>
                      <a:lnTo>
                        <a:pt x="23277" y="7491"/>
                      </a:lnTo>
                      <a:cubicBezTo>
                        <a:pt x="23337" y="7491"/>
                        <a:pt x="23396" y="7443"/>
                        <a:pt x="23420" y="7384"/>
                      </a:cubicBezTo>
                      <a:cubicBezTo>
                        <a:pt x="23432" y="7289"/>
                        <a:pt x="23396" y="7217"/>
                        <a:pt x="23313" y="7193"/>
                      </a:cubicBezTo>
                      <a:lnTo>
                        <a:pt x="11383" y="3467"/>
                      </a:lnTo>
                      <a:lnTo>
                        <a:pt x="203" y="2"/>
                      </a:lnTo>
                      <a:cubicBezTo>
                        <a:pt x="194" y="1"/>
                        <a:pt x="186" y="0"/>
                        <a:pt x="177"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9"/>
                <p:cNvSpPr/>
                <p:nvPr/>
              </p:nvSpPr>
              <p:spPr>
                <a:xfrm rot="-911743">
                  <a:off x="-788036" y="2810119"/>
                  <a:ext cx="1179097" cy="984444"/>
                </a:xfrm>
                <a:custGeom>
                  <a:avLst/>
                  <a:gdLst/>
                  <a:ahLst/>
                  <a:cxnLst/>
                  <a:rect l="l" t="t" r="r" b="b"/>
                  <a:pathLst>
                    <a:path w="31862" h="26602" extrusionOk="0">
                      <a:moveTo>
                        <a:pt x="9009" y="1"/>
                      </a:moveTo>
                      <a:cubicBezTo>
                        <a:pt x="8911" y="1"/>
                        <a:pt x="8813" y="3"/>
                        <a:pt x="8716" y="7"/>
                      </a:cubicBezTo>
                      <a:cubicBezTo>
                        <a:pt x="7906" y="19"/>
                        <a:pt x="7133" y="198"/>
                        <a:pt x="6418" y="484"/>
                      </a:cubicBezTo>
                      <a:cubicBezTo>
                        <a:pt x="5001" y="1043"/>
                        <a:pt x="3799" y="2043"/>
                        <a:pt x="2834" y="3270"/>
                      </a:cubicBezTo>
                      <a:cubicBezTo>
                        <a:pt x="2799" y="3329"/>
                        <a:pt x="2763" y="3365"/>
                        <a:pt x="2715" y="3412"/>
                      </a:cubicBezTo>
                      <a:cubicBezTo>
                        <a:pt x="2537" y="3639"/>
                        <a:pt x="2370" y="3889"/>
                        <a:pt x="2203" y="4127"/>
                      </a:cubicBezTo>
                      <a:cubicBezTo>
                        <a:pt x="2180" y="4174"/>
                        <a:pt x="2144" y="4198"/>
                        <a:pt x="2132" y="4234"/>
                      </a:cubicBezTo>
                      <a:lnTo>
                        <a:pt x="2120" y="4258"/>
                      </a:lnTo>
                      <a:cubicBezTo>
                        <a:pt x="1108" y="5853"/>
                        <a:pt x="465" y="7711"/>
                        <a:pt x="298" y="9366"/>
                      </a:cubicBezTo>
                      <a:cubicBezTo>
                        <a:pt x="1" y="12628"/>
                        <a:pt x="1037" y="15735"/>
                        <a:pt x="2561" y="18426"/>
                      </a:cubicBezTo>
                      <a:cubicBezTo>
                        <a:pt x="2965" y="19141"/>
                        <a:pt x="3406" y="19831"/>
                        <a:pt x="3858" y="20486"/>
                      </a:cubicBezTo>
                      <a:cubicBezTo>
                        <a:pt x="4430" y="21284"/>
                        <a:pt x="5061" y="22022"/>
                        <a:pt x="5763" y="22677"/>
                      </a:cubicBezTo>
                      <a:cubicBezTo>
                        <a:pt x="6287" y="23165"/>
                        <a:pt x="6847" y="23605"/>
                        <a:pt x="7442" y="24010"/>
                      </a:cubicBezTo>
                      <a:cubicBezTo>
                        <a:pt x="9879" y="25700"/>
                        <a:pt x="12785" y="26602"/>
                        <a:pt x="15742" y="26602"/>
                      </a:cubicBezTo>
                      <a:cubicBezTo>
                        <a:pt x="17450" y="26602"/>
                        <a:pt x="19175" y="26301"/>
                        <a:pt x="20837" y="25677"/>
                      </a:cubicBezTo>
                      <a:cubicBezTo>
                        <a:pt x="20884" y="25653"/>
                        <a:pt x="20932" y="25629"/>
                        <a:pt x="20980" y="25618"/>
                      </a:cubicBezTo>
                      <a:cubicBezTo>
                        <a:pt x="24480" y="24284"/>
                        <a:pt x="27992" y="22105"/>
                        <a:pt x="29933" y="18581"/>
                      </a:cubicBezTo>
                      <a:cubicBezTo>
                        <a:pt x="31338" y="16033"/>
                        <a:pt x="31862" y="12294"/>
                        <a:pt x="30755" y="9318"/>
                      </a:cubicBezTo>
                      <a:cubicBezTo>
                        <a:pt x="30016" y="7353"/>
                        <a:pt x="28552" y="5734"/>
                        <a:pt x="26159" y="4996"/>
                      </a:cubicBezTo>
                      <a:cubicBezTo>
                        <a:pt x="25375" y="4750"/>
                        <a:pt x="24641" y="4642"/>
                        <a:pt x="23953" y="4642"/>
                      </a:cubicBezTo>
                      <a:cubicBezTo>
                        <a:pt x="22843" y="4642"/>
                        <a:pt x="21854" y="4924"/>
                        <a:pt x="20980" y="5365"/>
                      </a:cubicBezTo>
                      <a:cubicBezTo>
                        <a:pt x="20384" y="5663"/>
                        <a:pt x="19753" y="5806"/>
                        <a:pt x="19146" y="5829"/>
                      </a:cubicBezTo>
                      <a:cubicBezTo>
                        <a:pt x="19086" y="5832"/>
                        <a:pt x="19027" y="5834"/>
                        <a:pt x="18968" y="5834"/>
                      </a:cubicBezTo>
                      <a:cubicBezTo>
                        <a:pt x="18790" y="5834"/>
                        <a:pt x="18613" y="5820"/>
                        <a:pt x="18444" y="5794"/>
                      </a:cubicBezTo>
                      <a:lnTo>
                        <a:pt x="18420" y="5794"/>
                      </a:lnTo>
                      <a:cubicBezTo>
                        <a:pt x="17110" y="5615"/>
                        <a:pt x="15896" y="4829"/>
                        <a:pt x="15217" y="3579"/>
                      </a:cubicBezTo>
                      <a:cubicBezTo>
                        <a:pt x="14455" y="2174"/>
                        <a:pt x="13193" y="960"/>
                        <a:pt x="11169" y="329"/>
                      </a:cubicBezTo>
                      <a:cubicBezTo>
                        <a:pt x="10429" y="110"/>
                        <a:pt x="9699" y="1"/>
                        <a:pt x="90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9"/>
                <p:cNvSpPr/>
                <p:nvPr/>
              </p:nvSpPr>
              <p:spPr>
                <a:xfrm rot="-911743">
                  <a:off x="-448834" y="2847287"/>
                  <a:ext cx="270998" cy="311335"/>
                </a:xfrm>
                <a:custGeom>
                  <a:avLst/>
                  <a:gdLst/>
                  <a:ahLst/>
                  <a:cxnLst/>
                  <a:rect l="l" t="t" r="r" b="b"/>
                  <a:pathLst>
                    <a:path w="7323" h="8413" extrusionOk="0">
                      <a:moveTo>
                        <a:pt x="4258" y="1"/>
                      </a:moveTo>
                      <a:cubicBezTo>
                        <a:pt x="2812" y="1"/>
                        <a:pt x="1319" y="1332"/>
                        <a:pt x="702" y="3284"/>
                      </a:cubicBezTo>
                      <a:cubicBezTo>
                        <a:pt x="0" y="5558"/>
                        <a:pt x="750" y="7808"/>
                        <a:pt x="2381" y="8308"/>
                      </a:cubicBezTo>
                      <a:cubicBezTo>
                        <a:pt x="2605" y="8378"/>
                        <a:pt x="2834" y="8412"/>
                        <a:pt x="3065" y="8412"/>
                      </a:cubicBezTo>
                      <a:cubicBezTo>
                        <a:pt x="4513" y="8412"/>
                        <a:pt x="6014" y="7081"/>
                        <a:pt x="6620" y="5129"/>
                      </a:cubicBezTo>
                      <a:cubicBezTo>
                        <a:pt x="7322" y="2855"/>
                        <a:pt x="6572" y="605"/>
                        <a:pt x="4941" y="105"/>
                      </a:cubicBezTo>
                      <a:cubicBezTo>
                        <a:pt x="4717" y="34"/>
                        <a:pt x="4488" y="1"/>
                        <a:pt x="425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9"/>
                <p:cNvSpPr/>
                <p:nvPr/>
              </p:nvSpPr>
              <p:spPr>
                <a:xfrm rot="-911743">
                  <a:off x="-431214" y="2893948"/>
                  <a:ext cx="178038" cy="218967"/>
                </a:xfrm>
                <a:custGeom>
                  <a:avLst/>
                  <a:gdLst/>
                  <a:ahLst/>
                  <a:cxnLst/>
                  <a:rect l="l" t="t" r="r" b="b"/>
                  <a:pathLst>
                    <a:path w="4811" h="5917" extrusionOk="0">
                      <a:moveTo>
                        <a:pt x="3014" y="1"/>
                      </a:moveTo>
                      <a:cubicBezTo>
                        <a:pt x="1996" y="1"/>
                        <a:pt x="934" y="943"/>
                        <a:pt x="512" y="2311"/>
                      </a:cubicBezTo>
                      <a:cubicBezTo>
                        <a:pt x="0" y="3907"/>
                        <a:pt x="536" y="5490"/>
                        <a:pt x="1691" y="5847"/>
                      </a:cubicBezTo>
                      <a:cubicBezTo>
                        <a:pt x="1845" y="5894"/>
                        <a:pt x="2002" y="5916"/>
                        <a:pt x="2160" y="5916"/>
                      </a:cubicBezTo>
                      <a:cubicBezTo>
                        <a:pt x="2930" y="5916"/>
                        <a:pt x="3717" y="5383"/>
                        <a:pt x="4251" y="4514"/>
                      </a:cubicBezTo>
                      <a:lnTo>
                        <a:pt x="3036" y="2668"/>
                      </a:lnTo>
                      <a:lnTo>
                        <a:pt x="4810" y="1823"/>
                      </a:lnTo>
                      <a:cubicBezTo>
                        <a:pt x="4667" y="966"/>
                        <a:pt x="4191" y="287"/>
                        <a:pt x="3489" y="73"/>
                      </a:cubicBezTo>
                      <a:cubicBezTo>
                        <a:pt x="3333" y="24"/>
                        <a:pt x="3174" y="1"/>
                        <a:pt x="30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9"/>
                <p:cNvSpPr/>
                <p:nvPr/>
              </p:nvSpPr>
              <p:spPr>
                <a:xfrm rot="-911743">
                  <a:off x="-246451" y="2854436"/>
                  <a:ext cx="271035" cy="311594"/>
                </a:xfrm>
                <a:custGeom>
                  <a:avLst/>
                  <a:gdLst/>
                  <a:ahLst/>
                  <a:cxnLst/>
                  <a:rect l="l" t="t" r="r" b="b"/>
                  <a:pathLst>
                    <a:path w="7324" h="8420" extrusionOk="0">
                      <a:moveTo>
                        <a:pt x="4248" y="0"/>
                      </a:moveTo>
                      <a:cubicBezTo>
                        <a:pt x="2802" y="0"/>
                        <a:pt x="1309" y="1333"/>
                        <a:pt x="703" y="3295"/>
                      </a:cubicBezTo>
                      <a:cubicBezTo>
                        <a:pt x="1" y="5557"/>
                        <a:pt x="751" y="7807"/>
                        <a:pt x="2382" y="8319"/>
                      </a:cubicBezTo>
                      <a:cubicBezTo>
                        <a:pt x="2603" y="8387"/>
                        <a:pt x="2829" y="8420"/>
                        <a:pt x="3056" y="8420"/>
                      </a:cubicBezTo>
                      <a:cubicBezTo>
                        <a:pt x="4504" y="8420"/>
                        <a:pt x="6002" y="7094"/>
                        <a:pt x="6609" y="5128"/>
                      </a:cubicBezTo>
                      <a:cubicBezTo>
                        <a:pt x="7323" y="2866"/>
                        <a:pt x="6561" y="616"/>
                        <a:pt x="4930" y="104"/>
                      </a:cubicBezTo>
                      <a:cubicBezTo>
                        <a:pt x="4706" y="34"/>
                        <a:pt x="4477" y="0"/>
                        <a:pt x="424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9"/>
                <p:cNvSpPr/>
                <p:nvPr/>
              </p:nvSpPr>
              <p:spPr>
                <a:xfrm rot="-911743">
                  <a:off x="-228850" y="2901099"/>
                  <a:ext cx="178075" cy="219078"/>
                </a:xfrm>
                <a:custGeom>
                  <a:avLst/>
                  <a:gdLst/>
                  <a:ahLst/>
                  <a:cxnLst/>
                  <a:rect l="l" t="t" r="r" b="b"/>
                  <a:pathLst>
                    <a:path w="4812" h="5920" extrusionOk="0">
                      <a:moveTo>
                        <a:pt x="3012" y="0"/>
                      </a:moveTo>
                      <a:cubicBezTo>
                        <a:pt x="1988" y="0"/>
                        <a:pt x="935" y="943"/>
                        <a:pt x="513" y="2322"/>
                      </a:cubicBezTo>
                      <a:cubicBezTo>
                        <a:pt x="1" y="3906"/>
                        <a:pt x="537" y="5489"/>
                        <a:pt x="1680" y="5846"/>
                      </a:cubicBezTo>
                      <a:cubicBezTo>
                        <a:pt x="1839" y="5896"/>
                        <a:pt x="2001" y="5920"/>
                        <a:pt x="2163" y="5920"/>
                      </a:cubicBezTo>
                      <a:cubicBezTo>
                        <a:pt x="2936" y="5920"/>
                        <a:pt x="3718" y="5381"/>
                        <a:pt x="4240" y="4525"/>
                      </a:cubicBezTo>
                      <a:lnTo>
                        <a:pt x="3037" y="2679"/>
                      </a:lnTo>
                      <a:lnTo>
                        <a:pt x="4811" y="1822"/>
                      </a:lnTo>
                      <a:cubicBezTo>
                        <a:pt x="4656" y="965"/>
                        <a:pt x="4180" y="298"/>
                        <a:pt x="3489" y="72"/>
                      </a:cubicBezTo>
                      <a:cubicBezTo>
                        <a:pt x="3333" y="23"/>
                        <a:pt x="3173" y="0"/>
                        <a:pt x="30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9"/>
                <p:cNvSpPr/>
                <p:nvPr/>
              </p:nvSpPr>
              <p:spPr>
                <a:xfrm rot="-911743">
                  <a:off x="-201937" y="3069587"/>
                  <a:ext cx="238839" cy="112240"/>
                </a:xfrm>
                <a:custGeom>
                  <a:avLst/>
                  <a:gdLst/>
                  <a:ahLst/>
                  <a:cxnLst/>
                  <a:rect l="l" t="t" r="r" b="b"/>
                  <a:pathLst>
                    <a:path w="6454" h="3033" extrusionOk="0">
                      <a:moveTo>
                        <a:pt x="4089" y="1"/>
                      </a:moveTo>
                      <a:cubicBezTo>
                        <a:pt x="1510" y="1"/>
                        <a:pt x="595" y="1830"/>
                        <a:pt x="595" y="1830"/>
                      </a:cubicBezTo>
                      <a:lnTo>
                        <a:pt x="0" y="2473"/>
                      </a:lnTo>
                      <a:lnTo>
                        <a:pt x="2584" y="3032"/>
                      </a:lnTo>
                      <a:lnTo>
                        <a:pt x="6144" y="1473"/>
                      </a:lnTo>
                      <a:lnTo>
                        <a:pt x="6453" y="437"/>
                      </a:lnTo>
                      <a:cubicBezTo>
                        <a:pt x="5544" y="125"/>
                        <a:pt x="4760" y="1"/>
                        <a:pt x="40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9"/>
                <p:cNvSpPr/>
                <p:nvPr/>
              </p:nvSpPr>
              <p:spPr>
                <a:xfrm rot="-911743">
                  <a:off x="-192027" y="3064365"/>
                  <a:ext cx="205348" cy="79268"/>
                </a:xfrm>
                <a:custGeom>
                  <a:avLst/>
                  <a:gdLst/>
                  <a:ahLst/>
                  <a:cxnLst/>
                  <a:rect l="l" t="t" r="r" b="b"/>
                  <a:pathLst>
                    <a:path w="5549" h="2142" extrusionOk="0">
                      <a:moveTo>
                        <a:pt x="3566" y="1"/>
                      </a:moveTo>
                      <a:cubicBezTo>
                        <a:pt x="906" y="1"/>
                        <a:pt x="34" y="1910"/>
                        <a:pt x="24" y="1939"/>
                      </a:cubicBezTo>
                      <a:cubicBezTo>
                        <a:pt x="1" y="2011"/>
                        <a:pt x="24" y="2106"/>
                        <a:pt x="108" y="2130"/>
                      </a:cubicBezTo>
                      <a:cubicBezTo>
                        <a:pt x="120" y="2142"/>
                        <a:pt x="144" y="2142"/>
                        <a:pt x="167" y="2142"/>
                      </a:cubicBezTo>
                      <a:cubicBezTo>
                        <a:pt x="227" y="2142"/>
                        <a:pt x="286" y="2118"/>
                        <a:pt x="298" y="2058"/>
                      </a:cubicBezTo>
                      <a:cubicBezTo>
                        <a:pt x="310" y="2035"/>
                        <a:pt x="584" y="1415"/>
                        <a:pt x="1334" y="904"/>
                      </a:cubicBezTo>
                      <a:cubicBezTo>
                        <a:pt x="1948" y="492"/>
                        <a:pt x="2697" y="286"/>
                        <a:pt x="3556" y="286"/>
                      </a:cubicBezTo>
                      <a:cubicBezTo>
                        <a:pt x="4113" y="286"/>
                        <a:pt x="4716" y="373"/>
                        <a:pt x="5358" y="546"/>
                      </a:cubicBezTo>
                      <a:cubicBezTo>
                        <a:pt x="5371" y="551"/>
                        <a:pt x="5385" y="553"/>
                        <a:pt x="5398" y="553"/>
                      </a:cubicBezTo>
                      <a:cubicBezTo>
                        <a:pt x="5461" y="553"/>
                        <a:pt x="5527" y="510"/>
                        <a:pt x="5537" y="451"/>
                      </a:cubicBezTo>
                      <a:cubicBezTo>
                        <a:pt x="5549" y="380"/>
                        <a:pt x="5501" y="284"/>
                        <a:pt x="5430" y="272"/>
                      </a:cubicBezTo>
                      <a:cubicBezTo>
                        <a:pt x="4729" y="80"/>
                        <a:pt x="4110" y="1"/>
                        <a:pt x="356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9"/>
                <p:cNvSpPr/>
                <p:nvPr/>
              </p:nvSpPr>
              <p:spPr>
                <a:xfrm rot="-911743">
                  <a:off x="-464448" y="3014153"/>
                  <a:ext cx="177150" cy="197873"/>
                </a:xfrm>
                <a:custGeom>
                  <a:avLst/>
                  <a:gdLst/>
                  <a:ahLst/>
                  <a:cxnLst/>
                  <a:rect l="l" t="t" r="r" b="b"/>
                  <a:pathLst>
                    <a:path w="4787" h="5347" extrusionOk="0">
                      <a:moveTo>
                        <a:pt x="310" y="0"/>
                      </a:moveTo>
                      <a:lnTo>
                        <a:pt x="0" y="1036"/>
                      </a:lnTo>
                      <a:lnTo>
                        <a:pt x="3512" y="5061"/>
                      </a:lnTo>
                      <a:lnTo>
                        <a:pt x="4489" y="5346"/>
                      </a:lnTo>
                      <a:lnTo>
                        <a:pt x="4346" y="4465"/>
                      </a:lnTo>
                      <a:cubicBezTo>
                        <a:pt x="4346" y="4465"/>
                        <a:pt x="4786" y="1251"/>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9"/>
                <p:cNvSpPr/>
                <p:nvPr/>
              </p:nvSpPr>
              <p:spPr>
                <a:xfrm rot="-911743">
                  <a:off x="-439352" y="3011413"/>
                  <a:ext cx="158239" cy="169008"/>
                </a:xfrm>
                <a:custGeom>
                  <a:avLst/>
                  <a:gdLst/>
                  <a:ahLst/>
                  <a:cxnLst/>
                  <a:rect l="l" t="t" r="r" b="b"/>
                  <a:pathLst>
                    <a:path w="4276" h="4567" extrusionOk="0">
                      <a:moveTo>
                        <a:pt x="183" y="1"/>
                      </a:moveTo>
                      <a:cubicBezTo>
                        <a:pt x="116" y="1"/>
                        <a:pt x="54" y="43"/>
                        <a:pt x="25" y="102"/>
                      </a:cubicBezTo>
                      <a:cubicBezTo>
                        <a:pt x="1" y="174"/>
                        <a:pt x="48" y="269"/>
                        <a:pt x="120" y="293"/>
                      </a:cubicBezTo>
                      <a:cubicBezTo>
                        <a:pt x="3918" y="1614"/>
                        <a:pt x="3430" y="4269"/>
                        <a:pt x="3418" y="4388"/>
                      </a:cubicBezTo>
                      <a:cubicBezTo>
                        <a:pt x="3406" y="4472"/>
                        <a:pt x="3466" y="4555"/>
                        <a:pt x="3537" y="4567"/>
                      </a:cubicBezTo>
                      <a:lnTo>
                        <a:pt x="3573" y="4567"/>
                      </a:lnTo>
                      <a:cubicBezTo>
                        <a:pt x="3632" y="4567"/>
                        <a:pt x="3692" y="4519"/>
                        <a:pt x="3716" y="4448"/>
                      </a:cubicBezTo>
                      <a:cubicBezTo>
                        <a:pt x="3727" y="4412"/>
                        <a:pt x="4275" y="1424"/>
                        <a:pt x="227" y="7"/>
                      </a:cubicBezTo>
                      <a:cubicBezTo>
                        <a:pt x="212" y="3"/>
                        <a:pt x="198" y="1"/>
                        <a:pt x="183"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9"/>
                <p:cNvSpPr/>
                <p:nvPr/>
              </p:nvSpPr>
              <p:spPr>
                <a:xfrm rot="-911743">
                  <a:off x="-463340" y="3073251"/>
                  <a:ext cx="492629" cy="371877"/>
                </a:xfrm>
                <a:custGeom>
                  <a:avLst/>
                  <a:gdLst/>
                  <a:ahLst/>
                  <a:cxnLst/>
                  <a:rect l="l" t="t" r="r" b="b"/>
                  <a:pathLst>
                    <a:path w="13312" h="10049" extrusionOk="0">
                      <a:moveTo>
                        <a:pt x="1536" y="0"/>
                      </a:moveTo>
                      <a:lnTo>
                        <a:pt x="1536" y="0"/>
                      </a:lnTo>
                      <a:cubicBezTo>
                        <a:pt x="1226" y="1417"/>
                        <a:pt x="0" y="4870"/>
                        <a:pt x="1584" y="7370"/>
                      </a:cubicBezTo>
                      <a:cubicBezTo>
                        <a:pt x="2238" y="8406"/>
                        <a:pt x="3358" y="9287"/>
                        <a:pt x="5215" y="9775"/>
                      </a:cubicBezTo>
                      <a:cubicBezTo>
                        <a:pt x="5912" y="9963"/>
                        <a:pt x="6553" y="10049"/>
                        <a:pt x="7141" y="10049"/>
                      </a:cubicBezTo>
                      <a:cubicBezTo>
                        <a:pt x="7707" y="10049"/>
                        <a:pt x="8224" y="9969"/>
                        <a:pt x="8692" y="9823"/>
                      </a:cubicBezTo>
                      <a:cubicBezTo>
                        <a:pt x="12502" y="8668"/>
                        <a:pt x="13299" y="3465"/>
                        <a:pt x="13311" y="3453"/>
                      </a:cubicBezTo>
                      <a:lnTo>
                        <a:pt x="13311" y="3453"/>
                      </a:lnTo>
                      <a:cubicBezTo>
                        <a:pt x="12299" y="3881"/>
                        <a:pt x="11323" y="4108"/>
                        <a:pt x="10418" y="4179"/>
                      </a:cubicBezTo>
                      <a:cubicBezTo>
                        <a:pt x="10147" y="4194"/>
                        <a:pt x="9881" y="4209"/>
                        <a:pt x="9619" y="4209"/>
                      </a:cubicBezTo>
                      <a:cubicBezTo>
                        <a:pt x="9467" y="4209"/>
                        <a:pt x="9317" y="4204"/>
                        <a:pt x="9168" y="4191"/>
                      </a:cubicBezTo>
                      <a:cubicBezTo>
                        <a:pt x="7180" y="4084"/>
                        <a:pt x="5489" y="3298"/>
                        <a:pt x="4215" y="2441"/>
                      </a:cubicBezTo>
                      <a:cubicBezTo>
                        <a:pt x="3846" y="2179"/>
                        <a:pt x="3501" y="1929"/>
                        <a:pt x="3203" y="1679"/>
                      </a:cubicBezTo>
                      <a:cubicBezTo>
                        <a:pt x="2131" y="786"/>
                        <a:pt x="1536" y="0"/>
                        <a:pt x="15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9"/>
                <p:cNvSpPr/>
                <p:nvPr/>
              </p:nvSpPr>
              <p:spPr>
                <a:xfrm rot="-911743">
                  <a:off x="-142026" y="3199759"/>
                  <a:ext cx="60838" cy="64613"/>
                </a:xfrm>
                <a:custGeom>
                  <a:avLst/>
                  <a:gdLst/>
                  <a:ahLst/>
                  <a:cxnLst/>
                  <a:rect l="l" t="t" r="r" b="b"/>
                  <a:pathLst>
                    <a:path w="1644" h="1746" extrusionOk="0">
                      <a:moveTo>
                        <a:pt x="1643" y="0"/>
                      </a:moveTo>
                      <a:lnTo>
                        <a:pt x="1643" y="0"/>
                      </a:lnTo>
                      <a:cubicBezTo>
                        <a:pt x="1394" y="21"/>
                        <a:pt x="1149" y="33"/>
                        <a:pt x="908" y="33"/>
                      </a:cubicBezTo>
                      <a:cubicBezTo>
                        <a:pt x="734" y="33"/>
                        <a:pt x="562" y="27"/>
                        <a:pt x="393" y="12"/>
                      </a:cubicBezTo>
                      <a:lnTo>
                        <a:pt x="95" y="964"/>
                      </a:lnTo>
                      <a:cubicBezTo>
                        <a:pt x="0" y="1286"/>
                        <a:pt x="179" y="1607"/>
                        <a:pt x="488" y="1715"/>
                      </a:cubicBezTo>
                      <a:cubicBezTo>
                        <a:pt x="549" y="1736"/>
                        <a:pt x="611" y="1746"/>
                        <a:pt x="672" y="1746"/>
                      </a:cubicBezTo>
                      <a:cubicBezTo>
                        <a:pt x="920" y="1746"/>
                        <a:pt x="1150" y="1580"/>
                        <a:pt x="1226" y="1322"/>
                      </a:cubicBezTo>
                      <a:lnTo>
                        <a:pt x="16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9"/>
                <p:cNvSpPr/>
                <p:nvPr/>
              </p:nvSpPr>
              <p:spPr>
                <a:xfrm rot="-911743">
                  <a:off x="-380909" y="3169700"/>
                  <a:ext cx="54658" cy="71237"/>
                </a:xfrm>
                <a:custGeom>
                  <a:avLst/>
                  <a:gdLst/>
                  <a:ahLst/>
                  <a:cxnLst/>
                  <a:rect l="l" t="t" r="r" b="b"/>
                  <a:pathLst>
                    <a:path w="1477" h="1925" extrusionOk="0">
                      <a:moveTo>
                        <a:pt x="465" y="1"/>
                      </a:moveTo>
                      <a:lnTo>
                        <a:pt x="108" y="1144"/>
                      </a:lnTo>
                      <a:cubicBezTo>
                        <a:pt x="1" y="1465"/>
                        <a:pt x="179" y="1787"/>
                        <a:pt x="501" y="1894"/>
                      </a:cubicBezTo>
                      <a:cubicBezTo>
                        <a:pt x="562" y="1915"/>
                        <a:pt x="623" y="1925"/>
                        <a:pt x="683" y="1925"/>
                      </a:cubicBezTo>
                      <a:cubicBezTo>
                        <a:pt x="929" y="1925"/>
                        <a:pt x="1153" y="1759"/>
                        <a:pt x="1239" y="1501"/>
                      </a:cubicBezTo>
                      <a:lnTo>
                        <a:pt x="1477" y="763"/>
                      </a:lnTo>
                      <a:cubicBezTo>
                        <a:pt x="1108" y="513"/>
                        <a:pt x="763" y="25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9"/>
                <p:cNvSpPr/>
                <p:nvPr/>
              </p:nvSpPr>
              <p:spPr>
                <a:xfrm rot="-911743">
                  <a:off x="-372466" y="3315299"/>
                  <a:ext cx="263078" cy="140513"/>
                </a:xfrm>
                <a:custGeom>
                  <a:avLst/>
                  <a:gdLst/>
                  <a:ahLst/>
                  <a:cxnLst/>
                  <a:rect l="l" t="t" r="r" b="b"/>
                  <a:pathLst>
                    <a:path w="7109" h="3797" extrusionOk="0">
                      <a:moveTo>
                        <a:pt x="2282" y="0"/>
                      </a:moveTo>
                      <a:cubicBezTo>
                        <a:pt x="1379" y="0"/>
                        <a:pt x="429" y="741"/>
                        <a:pt x="1" y="1118"/>
                      </a:cubicBezTo>
                      <a:cubicBezTo>
                        <a:pt x="655" y="2154"/>
                        <a:pt x="1775" y="3035"/>
                        <a:pt x="3632" y="3523"/>
                      </a:cubicBezTo>
                      <a:cubicBezTo>
                        <a:pt x="4329" y="3711"/>
                        <a:pt x="4970" y="3797"/>
                        <a:pt x="5558" y="3797"/>
                      </a:cubicBezTo>
                      <a:cubicBezTo>
                        <a:pt x="6124" y="3797"/>
                        <a:pt x="6641" y="3717"/>
                        <a:pt x="7109" y="3571"/>
                      </a:cubicBezTo>
                      <a:cubicBezTo>
                        <a:pt x="6891" y="1377"/>
                        <a:pt x="5905" y="889"/>
                        <a:pt x="5066" y="889"/>
                      </a:cubicBezTo>
                      <a:cubicBezTo>
                        <a:pt x="4396" y="889"/>
                        <a:pt x="3820" y="1201"/>
                        <a:pt x="3811" y="1201"/>
                      </a:cubicBezTo>
                      <a:cubicBezTo>
                        <a:pt x="3811" y="1201"/>
                        <a:pt x="3811" y="1201"/>
                        <a:pt x="3811" y="1201"/>
                      </a:cubicBezTo>
                      <a:cubicBezTo>
                        <a:pt x="3420" y="304"/>
                        <a:pt x="2861" y="0"/>
                        <a:pt x="228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9"/>
                <p:cNvSpPr/>
                <p:nvPr/>
              </p:nvSpPr>
              <p:spPr>
                <a:xfrm rot="-911743">
                  <a:off x="-267456" y="3345479"/>
                  <a:ext cx="47627" cy="61838"/>
                </a:xfrm>
                <a:custGeom>
                  <a:avLst/>
                  <a:gdLst/>
                  <a:ahLst/>
                  <a:cxnLst/>
                  <a:rect l="l" t="t" r="r" b="b"/>
                  <a:pathLst>
                    <a:path w="1287" h="1671" extrusionOk="0">
                      <a:moveTo>
                        <a:pt x="1115" y="0"/>
                      </a:moveTo>
                      <a:cubicBezTo>
                        <a:pt x="1083" y="0"/>
                        <a:pt x="1052" y="12"/>
                        <a:pt x="1025" y="39"/>
                      </a:cubicBezTo>
                      <a:cubicBezTo>
                        <a:pt x="989" y="63"/>
                        <a:pt x="203" y="801"/>
                        <a:pt x="13" y="1492"/>
                      </a:cubicBezTo>
                      <a:cubicBezTo>
                        <a:pt x="1" y="1575"/>
                        <a:pt x="36" y="1658"/>
                        <a:pt x="120" y="1670"/>
                      </a:cubicBezTo>
                      <a:lnTo>
                        <a:pt x="156" y="1670"/>
                      </a:lnTo>
                      <a:cubicBezTo>
                        <a:pt x="239" y="1670"/>
                        <a:pt x="298" y="1635"/>
                        <a:pt x="298" y="1575"/>
                      </a:cubicBezTo>
                      <a:cubicBezTo>
                        <a:pt x="453" y="956"/>
                        <a:pt x="1203" y="265"/>
                        <a:pt x="1215" y="265"/>
                      </a:cubicBezTo>
                      <a:cubicBezTo>
                        <a:pt x="1275" y="206"/>
                        <a:pt x="1287" y="111"/>
                        <a:pt x="1227" y="51"/>
                      </a:cubicBezTo>
                      <a:cubicBezTo>
                        <a:pt x="1194" y="18"/>
                        <a:pt x="1154" y="0"/>
                        <a:pt x="1115"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9"/>
                <p:cNvSpPr/>
                <p:nvPr/>
              </p:nvSpPr>
              <p:spPr>
                <a:xfrm rot="-911743">
                  <a:off x="-580204" y="3064496"/>
                  <a:ext cx="162162" cy="144473"/>
                </a:xfrm>
                <a:custGeom>
                  <a:avLst/>
                  <a:gdLst/>
                  <a:ahLst/>
                  <a:cxnLst/>
                  <a:rect l="l" t="t" r="r" b="b"/>
                  <a:pathLst>
                    <a:path w="4382" h="3904" extrusionOk="0">
                      <a:moveTo>
                        <a:pt x="2185" y="1"/>
                      </a:moveTo>
                      <a:cubicBezTo>
                        <a:pt x="1359" y="1"/>
                        <a:pt x="593" y="541"/>
                        <a:pt x="333" y="1369"/>
                      </a:cubicBezTo>
                      <a:cubicBezTo>
                        <a:pt x="0" y="2393"/>
                        <a:pt x="583" y="3488"/>
                        <a:pt x="1607" y="3810"/>
                      </a:cubicBezTo>
                      <a:cubicBezTo>
                        <a:pt x="1806" y="3873"/>
                        <a:pt x="2005" y="3904"/>
                        <a:pt x="2201" y="3904"/>
                      </a:cubicBezTo>
                      <a:cubicBezTo>
                        <a:pt x="3030" y="3904"/>
                        <a:pt x="3788" y="3364"/>
                        <a:pt x="4048" y="2536"/>
                      </a:cubicBezTo>
                      <a:cubicBezTo>
                        <a:pt x="4382" y="1500"/>
                        <a:pt x="3798" y="405"/>
                        <a:pt x="2774" y="95"/>
                      </a:cubicBezTo>
                      <a:cubicBezTo>
                        <a:pt x="2578" y="31"/>
                        <a:pt x="2380" y="1"/>
                        <a:pt x="218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9"/>
                <p:cNvSpPr/>
                <p:nvPr/>
              </p:nvSpPr>
              <p:spPr>
                <a:xfrm rot="-911743">
                  <a:off x="-13011" y="3084856"/>
                  <a:ext cx="144991" cy="144103"/>
                </a:xfrm>
                <a:custGeom>
                  <a:avLst/>
                  <a:gdLst/>
                  <a:ahLst/>
                  <a:cxnLst/>
                  <a:rect l="l" t="t" r="r" b="b"/>
                  <a:pathLst>
                    <a:path w="3918" h="3894" extrusionOk="0">
                      <a:moveTo>
                        <a:pt x="1955" y="0"/>
                      </a:moveTo>
                      <a:cubicBezTo>
                        <a:pt x="882" y="0"/>
                        <a:pt x="13" y="865"/>
                        <a:pt x="13" y="1941"/>
                      </a:cubicBezTo>
                      <a:cubicBezTo>
                        <a:pt x="1" y="3013"/>
                        <a:pt x="870" y="3894"/>
                        <a:pt x="1941" y="3894"/>
                      </a:cubicBezTo>
                      <a:cubicBezTo>
                        <a:pt x="1949" y="3894"/>
                        <a:pt x="1956" y="3894"/>
                        <a:pt x="1963" y="3894"/>
                      </a:cubicBezTo>
                      <a:cubicBezTo>
                        <a:pt x="3037" y="3894"/>
                        <a:pt x="3906" y="3029"/>
                        <a:pt x="3906" y="1965"/>
                      </a:cubicBezTo>
                      <a:cubicBezTo>
                        <a:pt x="3918" y="881"/>
                        <a:pt x="3049" y="0"/>
                        <a:pt x="1977" y="0"/>
                      </a:cubicBezTo>
                      <a:cubicBezTo>
                        <a:pt x="1970" y="0"/>
                        <a:pt x="1962" y="0"/>
                        <a:pt x="195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07" name="Google Shape;1107;p59"/>
            <p:cNvSpPr/>
            <p:nvPr/>
          </p:nvSpPr>
          <p:spPr>
            <a:xfrm rot="1568291">
              <a:off x="2272993" y="3184549"/>
              <a:ext cx="162075" cy="162207"/>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9"/>
            <p:cNvSpPr/>
            <p:nvPr/>
          </p:nvSpPr>
          <p:spPr>
            <a:xfrm rot="1564311">
              <a:off x="2369609" y="3376077"/>
              <a:ext cx="93516" cy="93648"/>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12"/>
        <p:cNvGrpSpPr/>
        <p:nvPr/>
      </p:nvGrpSpPr>
      <p:grpSpPr>
        <a:xfrm>
          <a:off x="0" y="0"/>
          <a:ext cx="0" cy="0"/>
          <a:chOff x="0" y="0"/>
          <a:chExt cx="0" cy="0"/>
        </a:xfrm>
      </p:grpSpPr>
      <p:sp>
        <p:nvSpPr>
          <p:cNvPr id="1113" name="Google Shape;1113;p60"/>
          <p:cNvSpPr txBox="1">
            <a:spLocks noGrp="1"/>
          </p:cNvSpPr>
          <p:nvPr>
            <p:ph type="title"/>
          </p:nvPr>
        </p:nvSpPr>
        <p:spPr>
          <a:xfrm>
            <a:off x="713225" y="1031875"/>
            <a:ext cx="4680300" cy="1963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9,502</a:t>
            </a:r>
            <a:endParaRPr/>
          </a:p>
        </p:txBody>
      </p:sp>
      <p:sp>
        <p:nvSpPr>
          <p:cNvPr id="1114" name="Google Shape;1114;p60"/>
          <p:cNvSpPr txBox="1">
            <a:spLocks noGrp="1"/>
          </p:cNvSpPr>
          <p:nvPr>
            <p:ph type="subTitle" idx="1"/>
          </p:nvPr>
        </p:nvSpPr>
        <p:spPr>
          <a:xfrm>
            <a:off x="713225" y="3149825"/>
            <a:ext cx="2982300" cy="96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Big numbers catch your audience’s attention</a:t>
            </a:r>
            <a:endParaRPr/>
          </a:p>
        </p:txBody>
      </p:sp>
      <p:grpSp>
        <p:nvGrpSpPr>
          <p:cNvPr id="1115" name="Google Shape;1115;p60"/>
          <p:cNvGrpSpPr/>
          <p:nvPr/>
        </p:nvGrpSpPr>
        <p:grpSpPr>
          <a:xfrm rot="1316256">
            <a:off x="6407860" y="1186523"/>
            <a:ext cx="1720516" cy="2397022"/>
            <a:chOff x="6348426" y="1695420"/>
            <a:chExt cx="1720500" cy="2397000"/>
          </a:xfrm>
        </p:grpSpPr>
        <p:grpSp>
          <p:nvGrpSpPr>
            <p:cNvPr id="1116" name="Google Shape;1116;p60"/>
            <p:cNvGrpSpPr/>
            <p:nvPr/>
          </p:nvGrpSpPr>
          <p:grpSpPr>
            <a:xfrm>
              <a:off x="6348426" y="1695420"/>
              <a:ext cx="1720500" cy="2397000"/>
              <a:chOff x="8065976" y="739020"/>
              <a:chExt cx="1720500" cy="2397000"/>
            </a:xfrm>
          </p:grpSpPr>
          <p:sp>
            <p:nvSpPr>
              <p:cNvPr id="1117" name="Google Shape;1117;p60"/>
              <p:cNvSpPr/>
              <p:nvPr/>
            </p:nvSpPr>
            <p:spPr>
              <a:xfrm rot="-556341">
                <a:off x="8234538" y="836058"/>
                <a:ext cx="1383376" cy="2202925"/>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0"/>
              <p:cNvSpPr/>
              <p:nvPr/>
            </p:nvSpPr>
            <p:spPr>
              <a:xfrm rot="-556492">
                <a:off x="8390998" y="1029694"/>
                <a:ext cx="1070292" cy="1815664"/>
              </a:xfrm>
              <a:prstGeom prst="roundRect">
                <a:avLst>
                  <a:gd name="adj" fmla="val 1666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0"/>
            <p:cNvGrpSpPr/>
            <p:nvPr/>
          </p:nvGrpSpPr>
          <p:grpSpPr>
            <a:xfrm>
              <a:off x="6625122" y="1929112"/>
              <a:ext cx="1166885" cy="1927342"/>
              <a:chOff x="5729650" y="1919400"/>
              <a:chExt cx="1324500" cy="2187675"/>
            </a:xfrm>
          </p:grpSpPr>
          <p:sp>
            <p:nvSpPr>
              <p:cNvPr id="1120" name="Google Shape;1120;p60"/>
              <p:cNvSpPr/>
              <p:nvPr/>
            </p:nvSpPr>
            <p:spPr>
              <a:xfrm>
                <a:off x="6314750" y="3158525"/>
                <a:ext cx="389850" cy="618000"/>
              </a:xfrm>
              <a:custGeom>
                <a:avLst/>
                <a:gdLst/>
                <a:ahLst/>
                <a:cxnLst/>
                <a:rect l="l" t="t" r="r" b="b"/>
                <a:pathLst>
                  <a:path w="15594" h="24720" extrusionOk="0">
                    <a:moveTo>
                      <a:pt x="6474" y="0"/>
                    </a:moveTo>
                    <a:cubicBezTo>
                      <a:pt x="3956" y="0"/>
                      <a:pt x="2134" y="2258"/>
                      <a:pt x="1338" y="4202"/>
                    </a:cubicBezTo>
                    <a:cubicBezTo>
                      <a:pt x="244" y="6816"/>
                      <a:pt x="1" y="9947"/>
                      <a:pt x="609" y="13898"/>
                    </a:cubicBezTo>
                    <a:cubicBezTo>
                      <a:pt x="882" y="15631"/>
                      <a:pt x="1217" y="17485"/>
                      <a:pt x="1642" y="19613"/>
                    </a:cubicBezTo>
                    <a:cubicBezTo>
                      <a:pt x="1916" y="21132"/>
                      <a:pt x="2250" y="22865"/>
                      <a:pt x="2585" y="24719"/>
                    </a:cubicBezTo>
                    <a:lnTo>
                      <a:pt x="5290" y="24233"/>
                    </a:lnTo>
                    <a:cubicBezTo>
                      <a:pt x="4986" y="22318"/>
                      <a:pt x="4651" y="20616"/>
                      <a:pt x="4348" y="19096"/>
                    </a:cubicBezTo>
                    <a:cubicBezTo>
                      <a:pt x="3922" y="16999"/>
                      <a:pt x="3588" y="15175"/>
                      <a:pt x="3314" y="13473"/>
                    </a:cubicBezTo>
                    <a:cubicBezTo>
                      <a:pt x="2767" y="10008"/>
                      <a:pt x="2980" y="7394"/>
                      <a:pt x="3831" y="5235"/>
                    </a:cubicBezTo>
                    <a:cubicBezTo>
                      <a:pt x="4365" y="3988"/>
                      <a:pt x="5364" y="2741"/>
                      <a:pt x="6459" y="2741"/>
                    </a:cubicBezTo>
                    <a:cubicBezTo>
                      <a:pt x="6484" y="2741"/>
                      <a:pt x="6510" y="2742"/>
                      <a:pt x="6536" y="2743"/>
                    </a:cubicBezTo>
                    <a:cubicBezTo>
                      <a:pt x="7296" y="2804"/>
                      <a:pt x="8086" y="3473"/>
                      <a:pt x="8694" y="4080"/>
                    </a:cubicBezTo>
                    <a:cubicBezTo>
                      <a:pt x="10335" y="5722"/>
                      <a:pt x="11734" y="7667"/>
                      <a:pt x="12767" y="9734"/>
                    </a:cubicBezTo>
                    <a:cubicBezTo>
                      <a:pt x="13015" y="10253"/>
                      <a:pt x="13498" y="10538"/>
                      <a:pt x="14017" y="10538"/>
                    </a:cubicBezTo>
                    <a:cubicBezTo>
                      <a:pt x="14197" y="10538"/>
                      <a:pt x="14381" y="10504"/>
                      <a:pt x="14560" y="10433"/>
                    </a:cubicBezTo>
                    <a:cubicBezTo>
                      <a:pt x="15290" y="10129"/>
                      <a:pt x="15594" y="9248"/>
                      <a:pt x="15229" y="8518"/>
                    </a:cubicBezTo>
                    <a:cubicBezTo>
                      <a:pt x="14074" y="6178"/>
                      <a:pt x="12494" y="4020"/>
                      <a:pt x="10639" y="2135"/>
                    </a:cubicBezTo>
                    <a:cubicBezTo>
                      <a:pt x="9728" y="1193"/>
                      <a:pt x="8451" y="129"/>
                      <a:pt x="6718" y="7"/>
                    </a:cubicBezTo>
                    <a:cubicBezTo>
                      <a:pt x="6636" y="3"/>
                      <a:pt x="6555" y="0"/>
                      <a:pt x="647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0"/>
              <p:cNvSpPr/>
              <p:nvPr/>
            </p:nvSpPr>
            <p:spPr>
              <a:xfrm>
                <a:off x="6288925" y="3625275"/>
                <a:ext cx="180125" cy="213550"/>
              </a:xfrm>
              <a:custGeom>
                <a:avLst/>
                <a:gdLst/>
                <a:ahLst/>
                <a:cxnLst/>
                <a:rect l="l" t="t" r="r" b="b"/>
                <a:pathLst>
                  <a:path w="7205" h="8542" extrusionOk="0">
                    <a:moveTo>
                      <a:pt x="5472" y="0"/>
                    </a:moveTo>
                    <a:cubicBezTo>
                      <a:pt x="3648" y="335"/>
                      <a:pt x="1824" y="699"/>
                      <a:pt x="0" y="1095"/>
                    </a:cubicBezTo>
                    <a:cubicBezTo>
                      <a:pt x="608" y="3313"/>
                      <a:pt x="1307" y="5623"/>
                      <a:pt x="2371" y="7721"/>
                    </a:cubicBezTo>
                    <a:cubicBezTo>
                      <a:pt x="2651" y="8280"/>
                      <a:pt x="2930" y="8541"/>
                      <a:pt x="3493" y="8541"/>
                    </a:cubicBezTo>
                    <a:cubicBezTo>
                      <a:pt x="3604" y="8541"/>
                      <a:pt x="3726" y="8531"/>
                      <a:pt x="3861" y="8511"/>
                    </a:cubicBezTo>
                    <a:cubicBezTo>
                      <a:pt x="4165" y="8481"/>
                      <a:pt x="7204" y="7630"/>
                      <a:pt x="7143" y="7447"/>
                    </a:cubicBezTo>
                    <a:cubicBezTo>
                      <a:pt x="6475" y="4985"/>
                      <a:pt x="5776" y="252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0"/>
              <p:cNvSpPr/>
              <p:nvPr/>
            </p:nvSpPr>
            <p:spPr>
              <a:xfrm>
                <a:off x="6018400" y="3789625"/>
                <a:ext cx="530425" cy="290075"/>
              </a:xfrm>
              <a:custGeom>
                <a:avLst/>
                <a:gdLst/>
                <a:ahLst/>
                <a:cxnLst/>
                <a:rect l="l" t="t" r="r" b="b"/>
                <a:pathLst>
                  <a:path w="21217" h="11603" extrusionOk="0">
                    <a:moveTo>
                      <a:pt x="17153" y="0"/>
                    </a:moveTo>
                    <a:cubicBezTo>
                      <a:pt x="16504" y="0"/>
                      <a:pt x="15766" y="173"/>
                      <a:pt x="14894" y="417"/>
                    </a:cubicBezTo>
                    <a:cubicBezTo>
                      <a:pt x="12250" y="1177"/>
                      <a:pt x="9606" y="2180"/>
                      <a:pt x="7174" y="3457"/>
                    </a:cubicBezTo>
                    <a:cubicBezTo>
                      <a:pt x="6809" y="3700"/>
                      <a:pt x="6384" y="3913"/>
                      <a:pt x="5989" y="4156"/>
                    </a:cubicBezTo>
                    <a:cubicBezTo>
                      <a:pt x="5350" y="4521"/>
                      <a:pt x="4712" y="4946"/>
                      <a:pt x="4104" y="5433"/>
                    </a:cubicBezTo>
                    <a:cubicBezTo>
                      <a:pt x="2068" y="7044"/>
                      <a:pt x="305" y="9080"/>
                      <a:pt x="1" y="11603"/>
                    </a:cubicBezTo>
                    <a:lnTo>
                      <a:pt x="21217" y="5402"/>
                    </a:lnTo>
                    <a:cubicBezTo>
                      <a:pt x="21126" y="4095"/>
                      <a:pt x="20244" y="2636"/>
                      <a:pt x="19788" y="1785"/>
                    </a:cubicBezTo>
                    <a:cubicBezTo>
                      <a:pt x="19018" y="452"/>
                      <a:pt x="18202" y="0"/>
                      <a:pt x="1715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0"/>
              <p:cNvSpPr/>
              <p:nvPr/>
            </p:nvSpPr>
            <p:spPr>
              <a:xfrm>
                <a:off x="5980400" y="3924675"/>
                <a:ext cx="291825" cy="164925"/>
              </a:xfrm>
              <a:custGeom>
                <a:avLst/>
                <a:gdLst/>
                <a:ahLst/>
                <a:cxnLst/>
                <a:rect l="l" t="t" r="r" b="b"/>
                <a:pathLst>
                  <a:path w="11673" h="6597" extrusionOk="0">
                    <a:moveTo>
                      <a:pt x="5624" y="0"/>
                    </a:moveTo>
                    <a:cubicBezTo>
                      <a:pt x="4195" y="31"/>
                      <a:pt x="2767" y="487"/>
                      <a:pt x="1794" y="1520"/>
                    </a:cubicBezTo>
                    <a:cubicBezTo>
                      <a:pt x="1034" y="2280"/>
                      <a:pt x="1" y="4863"/>
                      <a:pt x="31" y="6596"/>
                    </a:cubicBezTo>
                    <a:lnTo>
                      <a:pt x="11673" y="3222"/>
                    </a:lnTo>
                    <a:cubicBezTo>
                      <a:pt x="10670" y="2006"/>
                      <a:pt x="9454" y="1034"/>
                      <a:pt x="8056" y="456"/>
                    </a:cubicBezTo>
                    <a:cubicBezTo>
                      <a:pt x="7296" y="152"/>
                      <a:pt x="6475" y="0"/>
                      <a:pt x="562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0"/>
              <p:cNvSpPr/>
              <p:nvPr/>
            </p:nvSpPr>
            <p:spPr>
              <a:xfrm>
                <a:off x="6424175" y="3828925"/>
                <a:ext cx="124650" cy="131475"/>
              </a:xfrm>
              <a:custGeom>
                <a:avLst/>
                <a:gdLst/>
                <a:ahLst/>
                <a:cxnLst/>
                <a:rect l="l" t="t" r="r" b="b"/>
                <a:pathLst>
                  <a:path w="4986" h="5259" extrusionOk="0">
                    <a:moveTo>
                      <a:pt x="3344" y="0"/>
                    </a:moveTo>
                    <a:cubicBezTo>
                      <a:pt x="1673" y="608"/>
                      <a:pt x="214" y="3526"/>
                      <a:pt x="31" y="4924"/>
                    </a:cubicBezTo>
                    <a:cubicBezTo>
                      <a:pt x="31" y="5046"/>
                      <a:pt x="1" y="5168"/>
                      <a:pt x="1" y="5259"/>
                    </a:cubicBezTo>
                    <a:lnTo>
                      <a:pt x="4986" y="3830"/>
                    </a:lnTo>
                    <a:cubicBezTo>
                      <a:pt x="4895" y="2523"/>
                      <a:pt x="3983" y="1034"/>
                      <a:pt x="3496" y="213"/>
                    </a:cubicBezTo>
                    <a:cubicBezTo>
                      <a:pt x="3466" y="152"/>
                      <a:pt x="3405" y="61"/>
                      <a:pt x="3344" y="0"/>
                    </a:cubicBezTo>
                    <a:close/>
                  </a:path>
                </a:pathLst>
              </a:custGeom>
              <a:solidFill>
                <a:srgbClr val="B0EAB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0"/>
              <p:cNvSpPr/>
              <p:nvPr/>
            </p:nvSpPr>
            <p:spPr>
              <a:xfrm>
                <a:off x="5974325" y="3917075"/>
                <a:ext cx="405050" cy="126150"/>
              </a:xfrm>
              <a:custGeom>
                <a:avLst/>
                <a:gdLst/>
                <a:ahLst/>
                <a:cxnLst/>
                <a:rect l="l" t="t" r="r" b="b"/>
                <a:pathLst>
                  <a:path w="16202" h="5046" extrusionOk="0">
                    <a:moveTo>
                      <a:pt x="16019" y="0"/>
                    </a:moveTo>
                    <a:lnTo>
                      <a:pt x="335" y="4316"/>
                    </a:lnTo>
                    <a:cubicBezTo>
                      <a:pt x="122" y="4377"/>
                      <a:pt x="1" y="4590"/>
                      <a:pt x="61" y="4772"/>
                    </a:cubicBezTo>
                    <a:cubicBezTo>
                      <a:pt x="122" y="4924"/>
                      <a:pt x="274" y="5046"/>
                      <a:pt x="426" y="5046"/>
                    </a:cubicBezTo>
                    <a:lnTo>
                      <a:pt x="517" y="5046"/>
                    </a:lnTo>
                    <a:lnTo>
                      <a:pt x="16202" y="730"/>
                    </a:lnTo>
                    <a:lnTo>
                      <a:pt x="160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0"/>
              <p:cNvSpPr/>
              <p:nvPr/>
            </p:nvSpPr>
            <p:spPr>
              <a:xfrm>
                <a:off x="6178750" y="3830450"/>
                <a:ext cx="139075" cy="98050"/>
              </a:xfrm>
              <a:custGeom>
                <a:avLst/>
                <a:gdLst/>
                <a:ahLst/>
                <a:cxnLst/>
                <a:rect l="l" t="t" r="r" b="b"/>
                <a:pathLst>
                  <a:path w="5563" h="3922" extrusionOk="0">
                    <a:moveTo>
                      <a:pt x="2979" y="0"/>
                    </a:moveTo>
                    <a:cubicBezTo>
                      <a:pt x="3100" y="152"/>
                      <a:pt x="0" y="1702"/>
                      <a:pt x="61" y="1945"/>
                    </a:cubicBezTo>
                    <a:cubicBezTo>
                      <a:pt x="91" y="2189"/>
                      <a:pt x="973" y="2493"/>
                      <a:pt x="1155" y="2614"/>
                    </a:cubicBezTo>
                    <a:cubicBezTo>
                      <a:pt x="1824" y="3009"/>
                      <a:pt x="2432" y="3435"/>
                      <a:pt x="3100" y="3830"/>
                    </a:cubicBezTo>
                    <a:cubicBezTo>
                      <a:pt x="3131" y="3891"/>
                      <a:pt x="3192" y="3921"/>
                      <a:pt x="3252" y="3921"/>
                    </a:cubicBezTo>
                    <a:cubicBezTo>
                      <a:pt x="3313" y="3921"/>
                      <a:pt x="3404" y="3891"/>
                      <a:pt x="3435" y="3830"/>
                    </a:cubicBezTo>
                    <a:cubicBezTo>
                      <a:pt x="4164" y="3313"/>
                      <a:pt x="4863" y="2766"/>
                      <a:pt x="5563" y="2219"/>
                    </a:cubicBezTo>
                    <a:cubicBezTo>
                      <a:pt x="4620" y="1611"/>
                      <a:pt x="3739" y="851"/>
                      <a:pt x="297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0"/>
              <p:cNvSpPr/>
              <p:nvPr/>
            </p:nvSpPr>
            <p:spPr>
              <a:xfrm>
                <a:off x="6207625" y="3841625"/>
                <a:ext cx="76000" cy="56475"/>
              </a:xfrm>
              <a:custGeom>
                <a:avLst/>
                <a:gdLst/>
                <a:ahLst/>
                <a:cxnLst/>
                <a:rect l="l" t="t" r="r" b="b"/>
                <a:pathLst>
                  <a:path w="3040" h="2259" extrusionOk="0">
                    <a:moveTo>
                      <a:pt x="438" y="0"/>
                    </a:moveTo>
                    <a:cubicBezTo>
                      <a:pt x="337" y="0"/>
                      <a:pt x="236" y="47"/>
                      <a:pt x="152" y="131"/>
                    </a:cubicBezTo>
                    <a:cubicBezTo>
                      <a:pt x="0" y="283"/>
                      <a:pt x="31" y="495"/>
                      <a:pt x="182" y="647"/>
                    </a:cubicBezTo>
                    <a:cubicBezTo>
                      <a:pt x="912" y="1225"/>
                      <a:pt x="1641" y="1772"/>
                      <a:pt x="2432" y="2228"/>
                    </a:cubicBezTo>
                    <a:cubicBezTo>
                      <a:pt x="2493" y="2258"/>
                      <a:pt x="2523" y="2258"/>
                      <a:pt x="2614" y="2258"/>
                    </a:cubicBezTo>
                    <a:cubicBezTo>
                      <a:pt x="2766" y="2258"/>
                      <a:pt x="2888" y="2167"/>
                      <a:pt x="2949" y="2106"/>
                    </a:cubicBezTo>
                    <a:cubicBezTo>
                      <a:pt x="3040" y="1924"/>
                      <a:pt x="2979" y="1681"/>
                      <a:pt x="2797" y="1559"/>
                    </a:cubicBezTo>
                    <a:cubicBezTo>
                      <a:pt x="2037" y="1164"/>
                      <a:pt x="1368" y="647"/>
                      <a:pt x="669" y="100"/>
                    </a:cubicBezTo>
                    <a:cubicBezTo>
                      <a:pt x="600" y="32"/>
                      <a:pt x="520" y="0"/>
                      <a:pt x="43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0"/>
              <p:cNvSpPr/>
              <p:nvPr/>
            </p:nvSpPr>
            <p:spPr>
              <a:xfrm>
                <a:off x="6313250" y="3634750"/>
                <a:ext cx="62325" cy="143275"/>
              </a:xfrm>
              <a:custGeom>
                <a:avLst/>
                <a:gdLst/>
                <a:ahLst/>
                <a:cxnLst/>
                <a:rect l="l" t="t" r="r" b="b"/>
                <a:pathLst>
                  <a:path w="2493" h="5731" extrusionOk="0">
                    <a:moveTo>
                      <a:pt x="386" y="1"/>
                    </a:moveTo>
                    <a:cubicBezTo>
                      <a:pt x="349" y="1"/>
                      <a:pt x="311" y="6"/>
                      <a:pt x="274" y="16"/>
                    </a:cubicBezTo>
                    <a:cubicBezTo>
                      <a:pt x="91" y="47"/>
                      <a:pt x="0" y="260"/>
                      <a:pt x="31" y="472"/>
                    </a:cubicBezTo>
                    <a:cubicBezTo>
                      <a:pt x="426" y="2175"/>
                      <a:pt x="1003" y="3877"/>
                      <a:pt x="1733" y="5518"/>
                    </a:cubicBezTo>
                    <a:cubicBezTo>
                      <a:pt x="1793" y="5670"/>
                      <a:pt x="1915" y="5731"/>
                      <a:pt x="2067" y="5731"/>
                    </a:cubicBezTo>
                    <a:cubicBezTo>
                      <a:pt x="2128" y="5731"/>
                      <a:pt x="2158" y="5731"/>
                      <a:pt x="2219" y="5700"/>
                    </a:cubicBezTo>
                    <a:cubicBezTo>
                      <a:pt x="2432" y="5640"/>
                      <a:pt x="2493" y="5396"/>
                      <a:pt x="2432" y="5214"/>
                    </a:cubicBezTo>
                    <a:cubicBezTo>
                      <a:pt x="1702" y="3603"/>
                      <a:pt x="1155" y="1931"/>
                      <a:pt x="760" y="260"/>
                    </a:cubicBezTo>
                    <a:cubicBezTo>
                      <a:pt x="710" y="110"/>
                      <a:pt x="557" y="1"/>
                      <a:pt x="3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0"/>
              <p:cNvSpPr/>
              <p:nvPr/>
            </p:nvSpPr>
            <p:spPr>
              <a:xfrm>
                <a:off x="6374025" y="3625925"/>
                <a:ext cx="47900" cy="140700"/>
              </a:xfrm>
              <a:custGeom>
                <a:avLst/>
                <a:gdLst/>
                <a:ahLst/>
                <a:cxnLst/>
                <a:rect l="l" t="t" r="r" b="b"/>
                <a:pathLst>
                  <a:path w="1916" h="5628" extrusionOk="0">
                    <a:moveTo>
                      <a:pt x="362" y="0"/>
                    </a:moveTo>
                    <a:cubicBezTo>
                      <a:pt x="343" y="0"/>
                      <a:pt x="324" y="2"/>
                      <a:pt x="305" y="5"/>
                    </a:cubicBezTo>
                    <a:cubicBezTo>
                      <a:pt x="92" y="66"/>
                      <a:pt x="1" y="278"/>
                      <a:pt x="31" y="461"/>
                    </a:cubicBezTo>
                    <a:cubicBezTo>
                      <a:pt x="457" y="2072"/>
                      <a:pt x="791" y="3652"/>
                      <a:pt x="1125" y="5294"/>
                    </a:cubicBezTo>
                    <a:cubicBezTo>
                      <a:pt x="1156" y="5476"/>
                      <a:pt x="1308" y="5597"/>
                      <a:pt x="1521" y="5597"/>
                    </a:cubicBezTo>
                    <a:cubicBezTo>
                      <a:pt x="1551" y="5597"/>
                      <a:pt x="1551" y="5597"/>
                      <a:pt x="1581" y="5628"/>
                    </a:cubicBezTo>
                    <a:cubicBezTo>
                      <a:pt x="1825" y="5597"/>
                      <a:pt x="1916" y="5385"/>
                      <a:pt x="1885" y="5172"/>
                    </a:cubicBezTo>
                    <a:cubicBezTo>
                      <a:pt x="1551" y="3561"/>
                      <a:pt x="1156" y="1889"/>
                      <a:pt x="761" y="278"/>
                    </a:cubicBezTo>
                    <a:cubicBezTo>
                      <a:pt x="706" y="115"/>
                      <a:pt x="529" y="0"/>
                      <a:pt x="36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0"/>
              <p:cNvSpPr/>
              <p:nvPr/>
            </p:nvSpPr>
            <p:spPr>
              <a:xfrm>
                <a:off x="6105025" y="2565225"/>
                <a:ext cx="949125" cy="881150"/>
              </a:xfrm>
              <a:custGeom>
                <a:avLst/>
                <a:gdLst/>
                <a:ahLst/>
                <a:cxnLst/>
                <a:rect l="l" t="t" r="r" b="b"/>
                <a:pathLst>
                  <a:path w="37965" h="35246" extrusionOk="0">
                    <a:moveTo>
                      <a:pt x="19515" y="0"/>
                    </a:moveTo>
                    <a:cubicBezTo>
                      <a:pt x="15776" y="1824"/>
                      <a:pt x="1" y="10365"/>
                      <a:pt x="4530" y="15046"/>
                    </a:cubicBezTo>
                    <a:cubicBezTo>
                      <a:pt x="7204" y="17812"/>
                      <a:pt x="10518" y="19545"/>
                      <a:pt x="13040" y="22767"/>
                    </a:cubicBezTo>
                    <a:cubicBezTo>
                      <a:pt x="14439" y="24530"/>
                      <a:pt x="15685" y="26445"/>
                      <a:pt x="16779" y="28451"/>
                    </a:cubicBezTo>
                    <a:cubicBezTo>
                      <a:pt x="17296" y="29363"/>
                      <a:pt x="18816" y="34135"/>
                      <a:pt x="19515" y="34378"/>
                    </a:cubicBezTo>
                    <a:cubicBezTo>
                      <a:pt x="21145" y="34965"/>
                      <a:pt x="22867" y="35246"/>
                      <a:pt x="24593" y="35246"/>
                    </a:cubicBezTo>
                    <a:cubicBezTo>
                      <a:pt x="29301" y="35246"/>
                      <a:pt x="34034" y="33154"/>
                      <a:pt x="36992" y="29484"/>
                    </a:cubicBezTo>
                    <a:cubicBezTo>
                      <a:pt x="37418" y="28998"/>
                      <a:pt x="37813" y="28420"/>
                      <a:pt x="37874" y="27782"/>
                    </a:cubicBezTo>
                    <a:cubicBezTo>
                      <a:pt x="37965" y="27205"/>
                      <a:pt x="37752" y="26627"/>
                      <a:pt x="37570" y="26049"/>
                    </a:cubicBezTo>
                    <a:cubicBezTo>
                      <a:pt x="34165" y="15928"/>
                      <a:pt x="27813" y="6779"/>
                      <a:pt x="1951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0"/>
              <p:cNvSpPr/>
              <p:nvPr/>
            </p:nvSpPr>
            <p:spPr>
              <a:xfrm>
                <a:off x="5729650" y="1919400"/>
                <a:ext cx="1212050" cy="1260025"/>
              </a:xfrm>
              <a:custGeom>
                <a:avLst/>
                <a:gdLst/>
                <a:ahLst/>
                <a:cxnLst/>
                <a:rect l="l" t="t" r="r" b="b"/>
                <a:pathLst>
                  <a:path w="48482" h="50401" extrusionOk="0">
                    <a:moveTo>
                      <a:pt x="29711" y="0"/>
                    </a:moveTo>
                    <a:cubicBezTo>
                      <a:pt x="26756" y="0"/>
                      <a:pt x="23888" y="1928"/>
                      <a:pt x="22615" y="4557"/>
                    </a:cubicBezTo>
                    <a:cubicBezTo>
                      <a:pt x="21161" y="7464"/>
                      <a:pt x="21427" y="11216"/>
                      <a:pt x="23052" y="13979"/>
                    </a:cubicBezTo>
                    <a:lnTo>
                      <a:pt x="23052" y="13979"/>
                    </a:lnTo>
                    <a:cubicBezTo>
                      <a:pt x="21732" y="11760"/>
                      <a:pt x="19194" y="10965"/>
                      <a:pt x="16573" y="10965"/>
                    </a:cubicBezTo>
                    <a:cubicBezTo>
                      <a:pt x="14460" y="10965"/>
                      <a:pt x="12293" y="11482"/>
                      <a:pt x="10669" y="12186"/>
                    </a:cubicBezTo>
                    <a:cubicBezTo>
                      <a:pt x="9575" y="12703"/>
                      <a:pt x="8754" y="13189"/>
                      <a:pt x="8025" y="13858"/>
                    </a:cubicBezTo>
                    <a:cubicBezTo>
                      <a:pt x="7265" y="14618"/>
                      <a:pt x="6687" y="15621"/>
                      <a:pt x="6414" y="16867"/>
                    </a:cubicBezTo>
                    <a:cubicBezTo>
                      <a:pt x="6171" y="18080"/>
                      <a:pt x="6473" y="23557"/>
                      <a:pt x="8526" y="23584"/>
                    </a:cubicBezTo>
                    <a:lnTo>
                      <a:pt x="8526" y="23584"/>
                    </a:lnTo>
                    <a:cubicBezTo>
                      <a:pt x="8513" y="23584"/>
                      <a:pt x="8500" y="23584"/>
                      <a:pt x="8487" y="23584"/>
                    </a:cubicBezTo>
                    <a:cubicBezTo>
                      <a:pt x="4617" y="23584"/>
                      <a:pt x="1001" y="26794"/>
                      <a:pt x="487" y="30666"/>
                    </a:cubicBezTo>
                    <a:cubicBezTo>
                      <a:pt x="0" y="34527"/>
                      <a:pt x="2766" y="38569"/>
                      <a:pt x="6566" y="39481"/>
                    </a:cubicBezTo>
                    <a:cubicBezTo>
                      <a:pt x="3374" y="40879"/>
                      <a:pt x="3192" y="45864"/>
                      <a:pt x="5745" y="48296"/>
                    </a:cubicBezTo>
                    <a:cubicBezTo>
                      <a:pt x="7280" y="49774"/>
                      <a:pt x="9402" y="50400"/>
                      <a:pt x="11580" y="50400"/>
                    </a:cubicBezTo>
                    <a:cubicBezTo>
                      <a:pt x="12939" y="50400"/>
                      <a:pt x="14320" y="50157"/>
                      <a:pt x="15593" y="49724"/>
                    </a:cubicBezTo>
                    <a:cubicBezTo>
                      <a:pt x="16839" y="49329"/>
                      <a:pt x="18055" y="48752"/>
                      <a:pt x="19028" y="47870"/>
                    </a:cubicBezTo>
                    <a:cubicBezTo>
                      <a:pt x="21247" y="45925"/>
                      <a:pt x="21976" y="42885"/>
                      <a:pt x="22615" y="40059"/>
                    </a:cubicBezTo>
                    <a:cubicBezTo>
                      <a:pt x="24034" y="41349"/>
                      <a:pt x="25871" y="42311"/>
                      <a:pt x="27733" y="42311"/>
                    </a:cubicBezTo>
                    <a:cubicBezTo>
                      <a:pt x="28063" y="42311"/>
                      <a:pt x="28394" y="42281"/>
                      <a:pt x="28724" y="42217"/>
                    </a:cubicBezTo>
                    <a:cubicBezTo>
                      <a:pt x="30943" y="41791"/>
                      <a:pt x="32797" y="39511"/>
                      <a:pt x="32189" y="37353"/>
                    </a:cubicBezTo>
                    <a:lnTo>
                      <a:pt x="32189" y="37353"/>
                    </a:lnTo>
                    <a:cubicBezTo>
                      <a:pt x="32851" y="37416"/>
                      <a:pt x="33520" y="37450"/>
                      <a:pt x="34190" y="37450"/>
                    </a:cubicBezTo>
                    <a:cubicBezTo>
                      <a:pt x="37398" y="37450"/>
                      <a:pt x="40633" y="36691"/>
                      <a:pt x="43223" y="34831"/>
                    </a:cubicBezTo>
                    <a:cubicBezTo>
                      <a:pt x="46384" y="32642"/>
                      <a:pt x="48481" y="28721"/>
                      <a:pt x="47904" y="24891"/>
                    </a:cubicBezTo>
                    <a:cubicBezTo>
                      <a:pt x="47382" y="21241"/>
                      <a:pt x="44071" y="18059"/>
                      <a:pt x="40445" y="18059"/>
                    </a:cubicBezTo>
                    <a:cubicBezTo>
                      <a:pt x="40268" y="18059"/>
                      <a:pt x="40089" y="18067"/>
                      <a:pt x="39910" y="18083"/>
                    </a:cubicBezTo>
                    <a:cubicBezTo>
                      <a:pt x="42797" y="16532"/>
                      <a:pt x="44803" y="13067"/>
                      <a:pt x="43892" y="9967"/>
                    </a:cubicBezTo>
                    <a:cubicBezTo>
                      <a:pt x="43264" y="7792"/>
                      <a:pt x="40968" y="6279"/>
                      <a:pt x="38814" y="6279"/>
                    </a:cubicBezTo>
                    <a:cubicBezTo>
                      <a:pt x="37837" y="6279"/>
                      <a:pt x="36890" y="6590"/>
                      <a:pt x="36141" y="7292"/>
                    </a:cubicBezTo>
                    <a:cubicBezTo>
                      <a:pt x="36749" y="4040"/>
                      <a:pt x="34043" y="605"/>
                      <a:pt x="30791" y="88"/>
                    </a:cubicBezTo>
                    <a:cubicBezTo>
                      <a:pt x="30431" y="29"/>
                      <a:pt x="30070" y="0"/>
                      <a:pt x="2971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0"/>
              <p:cNvSpPr/>
              <p:nvPr/>
            </p:nvSpPr>
            <p:spPr>
              <a:xfrm>
                <a:off x="6377075" y="2733850"/>
                <a:ext cx="322975" cy="323775"/>
              </a:xfrm>
              <a:custGeom>
                <a:avLst/>
                <a:gdLst/>
                <a:ahLst/>
                <a:cxnLst/>
                <a:rect l="l" t="t" r="r" b="b"/>
                <a:pathLst>
                  <a:path w="12919" h="12951" extrusionOk="0">
                    <a:moveTo>
                      <a:pt x="5552" y="0"/>
                    </a:moveTo>
                    <a:cubicBezTo>
                      <a:pt x="4889" y="0"/>
                      <a:pt x="4233" y="138"/>
                      <a:pt x="3617" y="429"/>
                    </a:cubicBezTo>
                    <a:cubicBezTo>
                      <a:pt x="943" y="1675"/>
                      <a:pt x="0" y="5414"/>
                      <a:pt x="1581" y="8757"/>
                    </a:cubicBezTo>
                    <a:cubicBezTo>
                      <a:pt x="2805" y="11346"/>
                      <a:pt x="5140" y="12951"/>
                      <a:pt x="7388" y="12951"/>
                    </a:cubicBezTo>
                    <a:cubicBezTo>
                      <a:pt x="8043" y="12951"/>
                      <a:pt x="8691" y="12814"/>
                      <a:pt x="9301" y="12526"/>
                    </a:cubicBezTo>
                    <a:cubicBezTo>
                      <a:pt x="12007" y="11250"/>
                      <a:pt x="12919" y="7511"/>
                      <a:pt x="11338" y="4167"/>
                    </a:cubicBezTo>
                    <a:cubicBezTo>
                      <a:pt x="10141" y="1585"/>
                      <a:pt x="7802" y="0"/>
                      <a:pt x="555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0"/>
              <p:cNvSpPr/>
              <p:nvPr/>
            </p:nvSpPr>
            <p:spPr>
              <a:xfrm>
                <a:off x="6671900" y="2595950"/>
                <a:ext cx="323000" cy="323825"/>
              </a:xfrm>
              <a:custGeom>
                <a:avLst/>
                <a:gdLst/>
                <a:ahLst/>
                <a:cxnLst/>
                <a:rect l="l" t="t" r="r" b="b"/>
                <a:pathLst>
                  <a:path w="12920" h="12953" extrusionOk="0">
                    <a:moveTo>
                      <a:pt x="5523" y="1"/>
                    </a:moveTo>
                    <a:cubicBezTo>
                      <a:pt x="4870" y="1"/>
                      <a:pt x="4225" y="133"/>
                      <a:pt x="3618" y="413"/>
                    </a:cubicBezTo>
                    <a:cubicBezTo>
                      <a:pt x="913" y="1689"/>
                      <a:pt x="1" y="5428"/>
                      <a:pt x="1581" y="8772"/>
                    </a:cubicBezTo>
                    <a:cubicBezTo>
                      <a:pt x="2784" y="11365"/>
                      <a:pt x="5139" y="12953"/>
                      <a:pt x="7397" y="12953"/>
                    </a:cubicBezTo>
                    <a:cubicBezTo>
                      <a:pt x="8050" y="12953"/>
                      <a:pt x="8695" y="12820"/>
                      <a:pt x="9302" y="12541"/>
                    </a:cubicBezTo>
                    <a:cubicBezTo>
                      <a:pt x="12007" y="11264"/>
                      <a:pt x="12919" y="7525"/>
                      <a:pt x="11338" y="4182"/>
                    </a:cubicBezTo>
                    <a:cubicBezTo>
                      <a:pt x="10136" y="1588"/>
                      <a:pt x="7781" y="1"/>
                      <a:pt x="552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0"/>
              <p:cNvSpPr/>
              <p:nvPr/>
            </p:nvSpPr>
            <p:spPr>
              <a:xfrm>
                <a:off x="6454200" y="2806825"/>
                <a:ext cx="161500" cy="176375"/>
              </a:xfrm>
              <a:custGeom>
                <a:avLst/>
                <a:gdLst/>
                <a:ahLst/>
                <a:cxnLst/>
                <a:rect l="l" t="t" r="r" b="b"/>
                <a:pathLst>
                  <a:path w="6460" h="7055" extrusionOk="0">
                    <a:moveTo>
                      <a:pt x="3198" y="0"/>
                    </a:moveTo>
                    <a:cubicBezTo>
                      <a:pt x="1562" y="0"/>
                      <a:pt x="0" y="1487"/>
                      <a:pt x="380" y="3802"/>
                    </a:cubicBezTo>
                    <a:cubicBezTo>
                      <a:pt x="1201" y="3802"/>
                      <a:pt x="2022" y="3954"/>
                      <a:pt x="2873" y="4197"/>
                    </a:cubicBezTo>
                    <a:cubicBezTo>
                      <a:pt x="2295" y="4653"/>
                      <a:pt x="1718" y="5170"/>
                      <a:pt x="1201" y="5717"/>
                    </a:cubicBezTo>
                    <a:cubicBezTo>
                      <a:pt x="1687" y="6385"/>
                      <a:pt x="2326" y="6872"/>
                      <a:pt x="3025" y="7024"/>
                    </a:cubicBezTo>
                    <a:cubicBezTo>
                      <a:pt x="3177" y="7044"/>
                      <a:pt x="3329" y="7054"/>
                      <a:pt x="3481" y="7054"/>
                    </a:cubicBezTo>
                    <a:cubicBezTo>
                      <a:pt x="3785" y="7054"/>
                      <a:pt x="4089" y="7014"/>
                      <a:pt x="4393" y="6932"/>
                    </a:cubicBezTo>
                    <a:cubicBezTo>
                      <a:pt x="5001" y="6780"/>
                      <a:pt x="5639" y="6537"/>
                      <a:pt x="6004" y="5960"/>
                    </a:cubicBezTo>
                    <a:cubicBezTo>
                      <a:pt x="6429" y="5322"/>
                      <a:pt x="6460" y="4410"/>
                      <a:pt x="6368" y="3528"/>
                    </a:cubicBezTo>
                    <a:cubicBezTo>
                      <a:pt x="5994" y="1046"/>
                      <a:pt x="4570" y="0"/>
                      <a:pt x="31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0"/>
              <p:cNvSpPr/>
              <p:nvPr/>
            </p:nvSpPr>
            <p:spPr>
              <a:xfrm>
                <a:off x="6748650" y="2668950"/>
                <a:ext cx="161900" cy="176700"/>
              </a:xfrm>
              <a:custGeom>
                <a:avLst/>
                <a:gdLst/>
                <a:ahLst/>
                <a:cxnLst/>
                <a:rect l="l" t="t" r="r" b="b"/>
                <a:pathLst>
                  <a:path w="6476" h="7068" extrusionOk="0">
                    <a:moveTo>
                      <a:pt x="3160" y="0"/>
                    </a:moveTo>
                    <a:cubicBezTo>
                      <a:pt x="1536" y="0"/>
                      <a:pt x="0" y="1477"/>
                      <a:pt x="396" y="3785"/>
                    </a:cubicBezTo>
                    <a:cubicBezTo>
                      <a:pt x="1186" y="3785"/>
                      <a:pt x="2007" y="3937"/>
                      <a:pt x="2858" y="4210"/>
                    </a:cubicBezTo>
                    <a:cubicBezTo>
                      <a:pt x="2281" y="4666"/>
                      <a:pt x="1733" y="5153"/>
                      <a:pt x="1186" y="5730"/>
                    </a:cubicBezTo>
                    <a:cubicBezTo>
                      <a:pt x="1673" y="6368"/>
                      <a:pt x="2341" y="6885"/>
                      <a:pt x="3010" y="7037"/>
                    </a:cubicBezTo>
                    <a:cubicBezTo>
                      <a:pt x="3162" y="7057"/>
                      <a:pt x="3314" y="7067"/>
                      <a:pt x="3466" y="7067"/>
                    </a:cubicBezTo>
                    <a:cubicBezTo>
                      <a:pt x="3770" y="7067"/>
                      <a:pt x="4074" y="7027"/>
                      <a:pt x="4378" y="6946"/>
                    </a:cubicBezTo>
                    <a:cubicBezTo>
                      <a:pt x="4986" y="6794"/>
                      <a:pt x="5624" y="6520"/>
                      <a:pt x="6019" y="5973"/>
                    </a:cubicBezTo>
                    <a:cubicBezTo>
                      <a:pt x="6445" y="5305"/>
                      <a:pt x="6475" y="4393"/>
                      <a:pt x="6354" y="3542"/>
                    </a:cubicBezTo>
                    <a:cubicBezTo>
                      <a:pt x="5964" y="1052"/>
                      <a:pt x="4531" y="0"/>
                      <a:pt x="31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0"/>
              <p:cNvSpPr/>
              <p:nvPr/>
            </p:nvSpPr>
            <p:spPr>
              <a:xfrm>
                <a:off x="5973575" y="2726975"/>
                <a:ext cx="332850" cy="232650"/>
              </a:xfrm>
              <a:custGeom>
                <a:avLst/>
                <a:gdLst/>
                <a:ahLst/>
                <a:cxnLst/>
                <a:rect l="l" t="t" r="r" b="b"/>
                <a:pathLst>
                  <a:path w="13314" h="9306" extrusionOk="0">
                    <a:moveTo>
                      <a:pt x="914" y="1"/>
                    </a:moveTo>
                    <a:cubicBezTo>
                      <a:pt x="841" y="1"/>
                      <a:pt x="766" y="21"/>
                      <a:pt x="699" y="66"/>
                    </a:cubicBezTo>
                    <a:cubicBezTo>
                      <a:pt x="365" y="339"/>
                      <a:pt x="122" y="673"/>
                      <a:pt x="91" y="1129"/>
                    </a:cubicBezTo>
                    <a:cubicBezTo>
                      <a:pt x="0" y="1737"/>
                      <a:pt x="274" y="2467"/>
                      <a:pt x="730" y="2984"/>
                    </a:cubicBezTo>
                    <a:cubicBezTo>
                      <a:pt x="1447" y="3807"/>
                      <a:pt x="2531" y="4249"/>
                      <a:pt x="3605" y="4249"/>
                    </a:cubicBezTo>
                    <a:cubicBezTo>
                      <a:pt x="4078" y="4249"/>
                      <a:pt x="4549" y="4163"/>
                      <a:pt x="4985" y="3987"/>
                    </a:cubicBezTo>
                    <a:lnTo>
                      <a:pt x="4985" y="3987"/>
                    </a:lnTo>
                    <a:cubicBezTo>
                      <a:pt x="4864" y="5901"/>
                      <a:pt x="5806" y="7816"/>
                      <a:pt x="7417" y="8728"/>
                    </a:cubicBezTo>
                    <a:cubicBezTo>
                      <a:pt x="8055" y="9123"/>
                      <a:pt x="8815" y="9306"/>
                      <a:pt x="9575" y="9306"/>
                    </a:cubicBezTo>
                    <a:cubicBezTo>
                      <a:pt x="11003" y="9306"/>
                      <a:pt x="12402" y="8667"/>
                      <a:pt x="13192" y="7482"/>
                    </a:cubicBezTo>
                    <a:cubicBezTo>
                      <a:pt x="13314" y="7300"/>
                      <a:pt x="13283" y="7057"/>
                      <a:pt x="13070" y="6935"/>
                    </a:cubicBezTo>
                    <a:cubicBezTo>
                      <a:pt x="13005" y="6902"/>
                      <a:pt x="12932" y="6885"/>
                      <a:pt x="12860" y="6885"/>
                    </a:cubicBezTo>
                    <a:cubicBezTo>
                      <a:pt x="12733" y="6885"/>
                      <a:pt x="12612" y="6940"/>
                      <a:pt x="12554" y="7057"/>
                    </a:cubicBezTo>
                    <a:cubicBezTo>
                      <a:pt x="11913" y="7977"/>
                      <a:pt x="10732" y="8516"/>
                      <a:pt x="9558" y="8516"/>
                    </a:cubicBezTo>
                    <a:cubicBezTo>
                      <a:pt x="8949" y="8516"/>
                      <a:pt x="8341" y="8371"/>
                      <a:pt x="7812" y="8060"/>
                    </a:cubicBezTo>
                    <a:cubicBezTo>
                      <a:pt x="6292" y="7178"/>
                      <a:pt x="5441" y="5202"/>
                      <a:pt x="5836" y="3379"/>
                    </a:cubicBezTo>
                    <a:cubicBezTo>
                      <a:pt x="5867" y="3227"/>
                      <a:pt x="5775" y="3075"/>
                      <a:pt x="5684" y="2984"/>
                    </a:cubicBezTo>
                    <a:cubicBezTo>
                      <a:pt x="5623" y="2953"/>
                      <a:pt x="5547" y="2938"/>
                      <a:pt x="5471" y="2938"/>
                    </a:cubicBezTo>
                    <a:cubicBezTo>
                      <a:pt x="5395" y="2938"/>
                      <a:pt x="5319" y="2953"/>
                      <a:pt x="5259" y="2984"/>
                    </a:cubicBezTo>
                    <a:cubicBezTo>
                      <a:pt x="4779" y="3315"/>
                      <a:pt x="4196" y="3473"/>
                      <a:pt x="3608" y="3473"/>
                    </a:cubicBezTo>
                    <a:cubicBezTo>
                      <a:pt x="2742" y="3473"/>
                      <a:pt x="1868" y="3131"/>
                      <a:pt x="1307" y="2497"/>
                    </a:cubicBezTo>
                    <a:cubicBezTo>
                      <a:pt x="943" y="2132"/>
                      <a:pt x="821" y="1616"/>
                      <a:pt x="851" y="1221"/>
                    </a:cubicBezTo>
                    <a:cubicBezTo>
                      <a:pt x="882" y="977"/>
                      <a:pt x="1003" y="795"/>
                      <a:pt x="1155" y="673"/>
                    </a:cubicBezTo>
                    <a:cubicBezTo>
                      <a:pt x="1307" y="552"/>
                      <a:pt x="1338" y="339"/>
                      <a:pt x="1216" y="157"/>
                    </a:cubicBezTo>
                    <a:cubicBezTo>
                      <a:pt x="1158" y="61"/>
                      <a:pt x="1040" y="1"/>
                      <a:pt x="91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0"/>
              <p:cNvSpPr/>
              <p:nvPr/>
            </p:nvSpPr>
            <p:spPr>
              <a:xfrm>
                <a:off x="6390750" y="2353225"/>
                <a:ext cx="388325" cy="262175"/>
              </a:xfrm>
              <a:custGeom>
                <a:avLst/>
                <a:gdLst/>
                <a:ahLst/>
                <a:cxnLst/>
                <a:rect l="l" t="t" r="r" b="b"/>
                <a:pathLst>
                  <a:path w="15533" h="10487" extrusionOk="0">
                    <a:moveTo>
                      <a:pt x="15168" y="0"/>
                    </a:moveTo>
                    <a:cubicBezTo>
                      <a:pt x="12524" y="61"/>
                      <a:pt x="10183" y="1064"/>
                      <a:pt x="8663" y="2797"/>
                    </a:cubicBezTo>
                    <a:cubicBezTo>
                      <a:pt x="7204" y="4407"/>
                      <a:pt x="6657" y="6687"/>
                      <a:pt x="7174" y="8632"/>
                    </a:cubicBezTo>
                    <a:cubicBezTo>
                      <a:pt x="5988" y="8025"/>
                      <a:pt x="4925" y="7721"/>
                      <a:pt x="3922" y="7721"/>
                    </a:cubicBezTo>
                    <a:cubicBezTo>
                      <a:pt x="2250" y="7721"/>
                      <a:pt x="669" y="8632"/>
                      <a:pt x="61" y="9970"/>
                    </a:cubicBezTo>
                    <a:cubicBezTo>
                      <a:pt x="0" y="10152"/>
                      <a:pt x="61" y="10395"/>
                      <a:pt x="274" y="10456"/>
                    </a:cubicBezTo>
                    <a:cubicBezTo>
                      <a:pt x="304" y="10487"/>
                      <a:pt x="396" y="10487"/>
                      <a:pt x="426" y="10487"/>
                    </a:cubicBezTo>
                    <a:cubicBezTo>
                      <a:pt x="578" y="10487"/>
                      <a:pt x="700" y="10395"/>
                      <a:pt x="791" y="10304"/>
                    </a:cubicBezTo>
                    <a:cubicBezTo>
                      <a:pt x="1368" y="9058"/>
                      <a:pt x="2766" y="8480"/>
                      <a:pt x="3952" y="8480"/>
                    </a:cubicBezTo>
                    <a:cubicBezTo>
                      <a:pt x="5137" y="8480"/>
                      <a:pt x="6353" y="8936"/>
                      <a:pt x="7751" y="9818"/>
                    </a:cubicBezTo>
                    <a:cubicBezTo>
                      <a:pt x="7820" y="9845"/>
                      <a:pt x="7894" y="9860"/>
                      <a:pt x="7966" y="9860"/>
                    </a:cubicBezTo>
                    <a:cubicBezTo>
                      <a:pt x="8055" y="9860"/>
                      <a:pt x="8140" y="9838"/>
                      <a:pt x="8207" y="9787"/>
                    </a:cubicBezTo>
                    <a:cubicBezTo>
                      <a:pt x="8329" y="9666"/>
                      <a:pt x="8359" y="9484"/>
                      <a:pt x="8268" y="9332"/>
                    </a:cubicBezTo>
                    <a:cubicBezTo>
                      <a:pt x="7326" y="7447"/>
                      <a:pt x="7721" y="4985"/>
                      <a:pt x="9241" y="3283"/>
                    </a:cubicBezTo>
                    <a:cubicBezTo>
                      <a:pt x="10609" y="1733"/>
                      <a:pt x="12767" y="821"/>
                      <a:pt x="15168" y="760"/>
                    </a:cubicBezTo>
                    <a:cubicBezTo>
                      <a:pt x="15381" y="760"/>
                      <a:pt x="15533" y="608"/>
                      <a:pt x="15533" y="395"/>
                    </a:cubicBezTo>
                    <a:cubicBezTo>
                      <a:pt x="15533" y="152"/>
                      <a:pt x="15350" y="0"/>
                      <a:pt x="1516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0"/>
              <p:cNvSpPr/>
              <p:nvPr/>
            </p:nvSpPr>
            <p:spPr>
              <a:xfrm>
                <a:off x="6442425" y="3185125"/>
                <a:ext cx="389075" cy="617975"/>
              </a:xfrm>
              <a:custGeom>
                <a:avLst/>
                <a:gdLst/>
                <a:ahLst/>
                <a:cxnLst/>
                <a:rect l="l" t="t" r="r" b="b"/>
                <a:pathLst>
                  <a:path w="15563" h="24719" extrusionOk="0">
                    <a:moveTo>
                      <a:pt x="6471" y="0"/>
                    </a:moveTo>
                    <a:cubicBezTo>
                      <a:pt x="3927" y="0"/>
                      <a:pt x="2132" y="2258"/>
                      <a:pt x="1307" y="4202"/>
                    </a:cubicBezTo>
                    <a:cubicBezTo>
                      <a:pt x="213" y="6816"/>
                      <a:pt x="0" y="9947"/>
                      <a:pt x="608" y="13898"/>
                    </a:cubicBezTo>
                    <a:cubicBezTo>
                      <a:pt x="851" y="15631"/>
                      <a:pt x="1216" y="17485"/>
                      <a:pt x="1611" y="19612"/>
                    </a:cubicBezTo>
                    <a:cubicBezTo>
                      <a:pt x="1885" y="21132"/>
                      <a:pt x="2219" y="22865"/>
                      <a:pt x="2584" y="24719"/>
                    </a:cubicBezTo>
                    <a:lnTo>
                      <a:pt x="5259" y="24233"/>
                    </a:lnTo>
                    <a:cubicBezTo>
                      <a:pt x="4925" y="22318"/>
                      <a:pt x="4590" y="20615"/>
                      <a:pt x="4317" y="19096"/>
                    </a:cubicBezTo>
                    <a:cubicBezTo>
                      <a:pt x="3891" y="16998"/>
                      <a:pt x="3557" y="15175"/>
                      <a:pt x="3283" y="13473"/>
                    </a:cubicBezTo>
                    <a:cubicBezTo>
                      <a:pt x="2766" y="10007"/>
                      <a:pt x="2949" y="7393"/>
                      <a:pt x="3830" y="5235"/>
                    </a:cubicBezTo>
                    <a:cubicBezTo>
                      <a:pt x="4335" y="3988"/>
                      <a:pt x="5333" y="2741"/>
                      <a:pt x="6456" y="2741"/>
                    </a:cubicBezTo>
                    <a:cubicBezTo>
                      <a:pt x="6482" y="2741"/>
                      <a:pt x="6509" y="2741"/>
                      <a:pt x="6535" y="2743"/>
                    </a:cubicBezTo>
                    <a:cubicBezTo>
                      <a:pt x="7295" y="2773"/>
                      <a:pt x="8086" y="3472"/>
                      <a:pt x="8694" y="4080"/>
                    </a:cubicBezTo>
                    <a:cubicBezTo>
                      <a:pt x="10335" y="5722"/>
                      <a:pt x="11733" y="7667"/>
                      <a:pt x="12767" y="9734"/>
                    </a:cubicBezTo>
                    <a:cubicBezTo>
                      <a:pt x="13015" y="10253"/>
                      <a:pt x="13498" y="10538"/>
                      <a:pt x="14004" y="10538"/>
                    </a:cubicBezTo>
                    <a:cubicBezTo>
                      <a:pt x="14179" y="10538"/>
                      <a:pt x="14357" y="10503"/>
                      <a:pt x="14530" y="10433"/>
                    </a:cubicBezTo>
                    <a:cubicBezTo>
                      <a:pt x="15259" y="10129"/>
                      <a:pt x="15563" y="9248"/>
                      <a:pt x="15229" y="8518"/>
                    </a:cubicBezTo>
                    <a:cubicBezTo>
                      <a:pt x="14043" y="6178"/>
                      <a:pt x="12493" y="4019"/>
                      <a:pt x="10639" y="2135"/>
                    </a:cubicBezTo>
                    <a:cubicBezTo>
                      <a:pt x="9727" y="1193"/>
                      <a:pt x="8420" y="129"/>
                      <a:pt x="6718" y="7"/>
                    </a:cubicBezTo>
                    <a:cubicBezTo>
                      <a:pt x="6635" y="3"/>
                      <a:pt x="6553" y="0"/>
                      <a:pt x="647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0"/>
              <p:cNvSpPr/>
              <p:nvPr/>
            </p:nvSpPr>
            <p:spPr>
              <a:xfrm>
                <a:off x="6446975" y="3642750"/>
                <a:ext cx="179375" cy="213300"/>
              </a:xfrm>
              <a:custGeom>
                <a:avLst/>
                <a:gdLst/>
                <a:ahLst/>
                <a:cxnLst/>
                <a:rect l="l" t="t" r="r" b="b"/>
                <a:pathLst>
                  <a:path w="7175" h="8532" extrusionOk="0">
                    <a:moveTo>
                      <a:pt x="5472" y="0"/>
                    </a:moveTo>
                    <a:cubicBezTo>
                      <a:pt x="3648" y="335"/>
                      <a:pt x="1825" y="669"/>
                      <a:pt x="1" y="1095"/>
                    </a:cubicBezTo>
                    <a:cubicBezTo>
                      <a:pt x="609" y="3283"/>
                      <a:pt x="1277" y="5624"/>
                      <a:pt x="2341" y="7690"/>
                    </a:cubicBezTo>
                    <a:cubicBezTo>
                      <a:pt x="2654" y="8289"/>
                      <a:pt x="2944" y="8531"/>
                      <a:pt x="3517" y="8531"/>
                    </a:cubicBezTo>
                    <a:cubicBezTo>
                      <a:pt x="3613" y="8531"/>
                      <a:pt x="3717" y="8524"/>
                      <a:pt x="3831" y="8511"/>
                    </a:cubicBezTo>
                    <a:cubicBezTo>
                      <a:pt x="4135" y="8450"/>
                      <a:pt x="7174" y="7630"/>
                      <a:pt x="7144" y="7447"/>
                    </a:cubicBezTo>
                    <a:cubicBezTo>
                      <a:pt x="6445" y="4955"/>
                      <a:pt x="5776" y="249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0"/>
              <p:cNvSpPr/>
              <p:nvPr/>
            </p:nvSpPr>
            <p:spPr>
              <a:xfrm>
                <a:off x="6176450" y="3805575"/>
                <a:ext cx="530450" cy="290100"/>
              </a:xfrm>
              <a:custGeom>
                <a:avLst/>
                <a:gdLst/>
                <a:ahLst/>
                <a:cxnLst/>
                <a:rect l="l" t="t" r="r" b="b"/>
                <a:pathLst>
                  <a:path w="21218" h="11604" extrusionOk="0">
                    <a:moveTo>
                      <a:pt x="17145" y="1"/>
                    </a:moveTo>
                    <a:cubicBezTo>
                      <a:pt x="16500" y="1"/>
                      <a:pt x="15766" y="174"/>
                      <a:pt x="14895" y="418"/>
                    </a:cubicBezTo>
                    <a:cubicBezTo>
                      <a:pt x="12220" y="1177"/>
                      <a:pt x="9606" y="2181"/>
                      <a:pt x="7174" y="3457"/>
                    </a:cubicBezTo>
                    <a:cubicBezTo>
                      <a:pt x="6779" y="3700"/>
                      <a:pt x="6384" y="3913"/>
                      <a:pt x="5989" y="4156"/>
                    </a:cubicBezTo>
                    <a:cubicBezTo>
                      <a:pt x="5351" y="4521"/>
                      <a:pt x="4712" y="4947"/>
                      <a:pt x="4104" y="5433"/>
                    </a:cubicBezTo>
                    <a:cubicBezTo>
                      <a:pt x="2037" y="7044"/>
                      <a:pt x="305" y="9080"/>
                      <a:pt x="1" y="11603"/>
                    </a:cubicBezTo>
                    <a:lnTo>
                      <a:pt x="21217" y="5402"/>
                    </a:lnTo>
                    <a:cubicBezTo>
                      <a:pt x="21156" y="4156"/>
                      <a:pt x="20244" y="2636"/>
                      <a:pt x="19789" y="1785"/>
                    </a:cubicBezTo>
                    <a:cubicBezTo>
                      <a:pt x="19000" y="452"/>
                      <a:pt x="18188" y="1"/>
                      <a:pt x="171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0"/>
              <p:cNvSpPr/>
              <p:nvPr/>
            </p:nvSpPr>
            <p:spPr>
              <a:xfrm>
                <a:off x="6137700" y="3941375"/>
                <a:ext cx="291825" cy="165700"/>
              </a:xfrm>
              <a:custGeom>
                <a:avLst/>
                <a:gdLst/>
                <a:ahLst/>
                <a:cxnLst/>
                <a:rect l="l" t="t" r="r" b="b"/>
                <a:pathLst>
                  <a:path w="11673" h="6628" extrusionOk="0">
                    <a:moveTo>
                      <a:pt x="5624" y="1"/>
                    </a:moveTo>
                    <a:cubicBezTo>
                      <a:pt x="4195" y="62"/>
                      <a:pt x="2797" y="518"/>
                      <a:pt x="1794" y="1521"/>
                    </a:cubicBezTo>
                    <a:cubicBezTo>
                      <a:pt x="1034" y="2281"/>
                      <a:pt x="1" y="4864"/>
                      <a:pt x="62" y="6627"/>
                    </a:cubicBezTo>
                    <a:lnTo>
                      <a:pt x="11673" y="3253"/>
                    </a:lnTo>
                    <a:cubicBezTo>
                      <a:pt x="10700" y="2037"/>
                      <a:pt x="9515" y="1034"/>
                      <a:pt x="8056" y="457"/>
                    </a:cubicBezTo>
                    <a:cubicBezTo>
                      <a:pt x="7296" y="153"/>
                      <a:pt x="6475" y="1"/>
                      <a:pt x="562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0"/>
              <p:cNvSpPr/>
              <p:nvPr/>
            </p:nvSpPr>
            <p:spPr>
              <a:xfrm>
                <a:off x="6581475" y="3845650"/>
                <a:ext cx="124650" cy="132225"/>
              </a:xfrm>
              <a:custGeom>
                <a:avLst/>
                <a:gdLst/>
                <a:ahLst/>
                <a:cxnLst/>
                <a:rect l="l" t="t" r="r" b="b"/>
                <a:pathLst>
                  <a:path w="4986" h="5289" extrusionOk="0">
                    <a:moveTo>
                      <a:pt x="3344" y="0"/>
                    </a:moveTo>
                    <a:cubicBezTo>
                      <a:pt x="1733" y="608"/>
                      <a:pt x="244" y="3526"/>
                      <a:pt x="62" y="4955"/>
                    </a:cubicBezTo>
                    <a:cubicBezTo>
                      <a:pt x="62" y="5046"/>
                      <a:pt x="1" y="5167"/>
                      <a:pt x="1" y="5289"/>
                    </a:cubicBezTo>
                    <a:lnTo>
                      <a:pt x="4986" y="3830"/>
                    </a:lnTo>
                    <a:cubicBezTo>
                      <a:pt x="4925" y="2553"/>
                      <a:pt x="4013" y="1064"/>
                      <a:pt x="3496" y="243"/>
                    </a:cubicBezTo>
                    <a:cubicBezTo>
                      <a:pt x="3466" y="152"/>
                      <a:pt x="3436" y="91"/>
                      <a:pt x="334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0"/>
              <p:cNvSpPr/>
              <p:nvPr/>
            </p:nvSpPr>
            <p:spPr>
              <a:xfrm>
                <a:off x="6132375" y="3933025"/>
                <a:ext cx="405825" cy="127675"/>
              </a:xfrm>
              <a:custGeom>
                <a:avLst/>
                <a:gdLst/>
                <a:ahLst/>
                <a:cxnLst/>
                <a:rect l="l" t="t" r="r" b="b"/>
                <a:pathLst>
                  <a:path w="16233" h="5107" extrusionOk="0">
                    <a:moveTo>
                      <a:pt x="16050" y="1"/>
                    </a:moveTo>
                    <a:lnTo>
                      <a:pt x="305" y="4377"/>
                    </a:lnTo>
                    <a:cubicBezTo>
                      <a:pt x="123" y="4408"/>
                      <a:pt x="1" y="4651"/>
                      <a:pt x="31" y="4833"/>
                    </a:cubicBezTo>
                    <a:cubicBezTo>
                      <a:pt x="123" y="4985"/>
                      <a:pt x="275" y="5107"/>
                      <a:pt x="426" y="5107"/>
                    </a:cubicBezTo>
                    <a:cubicBezTo>
                      <a:pt x="457" y="5107"/>
                      <a:pt x="487" y="5107"/>
                      <a:pt x="548" y="5046"/>
                    </a:cubicBezTo>
                    <a:lnTo>
                      <a:pt x="16232" y="730"/>
                    </a:lnTo>
                    <a:lnTo>
                      <a:pt x="16050"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0"/>
              <p:cNvSpPr/>
              <p:nvPr/>
            </p:nvSpPr>
            <p:spPr>
              <a:xfrm>
                <a:off x="6336800" y="3847150"/>
                <a:ext cx="138325" cy="98050"/>
              </a:xfrm>
              <a:custGeom>
                <a:avLst/>
                <a:gdLst/>
                <a:ahLst/>
                <a:cxnLst/>
                <a:rect l="l" t="t" r="r" b="b"/>
                <a:pathLst>
                  <a:path w="5533" h="3922" extrusionOk="0">
                    <a:moveTo>
                      <a:pt x="2949" y="1"/>
                    </a:moveTo>
                    <a:cubicBezTo>
                      <a:pt x="3070" y="153"/>
                      <a:pt x="0" y="1733"/>
                      <a:pt x="31" y="1946"/>
                    </a:cubicBezTo>
                    <a:cubicBezTo>
                      <a:pt x="61" y="2220"/>
                      <a:pt x="943" y="2524"/>
                      <a:pt x="1125" y="2645"/>
                    </a:cubicBezTo>
                    <a:cubicBezTo>
                      <a:pt x="1824" y="3010"/>
                      <a:pt x="2462" y="3436"/>
                      <a:pt x="3070" y="3861"/>
                    </a:cubicBezTo>
                    <a:cubicBezTo>
                      <a:pt x="3101" y="3891"/>
                      <a:pt x="3192" y="3922"/>
                      <a:pt x="3222" y="3922"/>
                    </a:cubicBezTo>
                    <a:cubicBezTo>
                      <a:pt x="3314" y="3922"/>
                      <a:pt x="3374" y="3891"/>
                      <a:pt x="3405" y="3861"/>
                    </a:cubicBezTo>
                    <a:cubicBezTo>
                      <a:pt x="4134" y="3314"/>
                      <a:pt x="4864" y="2797"/>
                      <a:pt x="5532" y="2220"/>
                    </a:cubicBezTo>
                    <a:cubicBezTo>
                      <a:pt x="4590" y="1612"/>
                      <a:pt x="3709" y="852"/>
                      <a:pt x="2949"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0"/>
              <p:cNvSpPr/>
              <p:nvPr/>
            </p:nvSpPr>
            <p:spPr>
              <a:xfrm>
                <a:off x="6365675" y="3858350"/>
                <a:ext cx="76775" cy="56475"/>
              </a:xfrm>
              <a:custGeom>
                <a:avLst/>
                <a:gdLst/>
                <a:ahLst/>
                <a:cxnLst/>
                <a:rect l="l" t="t" r="r" b="b"/>
                <a:pathLst>
                  <a:path w="3071" h="2259" extrusionOk="0">
                    <a:moveTo>
                      <a:pt x="468" y="0"/>
                    </a:moveTo>
                    <a:cubicBezTo>
                      <a:pt x="368" y="0"/>
                      <a:pt x="266" y="47"/>
                      <a:pt x="183" y="130"/>
                    </a:cubicBezTo>
                    <a:cubicBezTo>
                      <a:pt x="0" y="282"/>
                      <a:pt x="61" y="525"/>
                      <a:pt x="213" y="677"/>
                    </a:cubicBezTo>
                    <a:cubicBezTo>
                      <a:pt x="943" y="1255"/>
                      <a:pt x="1642" y="1772"/>
                      <a:pt x="2462" y="2228"/>
                    </a:cubicBezTo>
                    <a:cubicBezTo>
                      <a:pt x="2523" y="2258"/>
                      <a:pt x="2554" y="2258"/>
                      <a:pt x="2645" y="2258"/>
                    </a:cubicBezTo>
                    <a:cubicBezTo>
                      <a:pt x="2766" y="2258"/>
                      <a:pt x="2858" y="2197"/>
                      <a:pt x="2979" y="2106"/>
                    </a:cubicBezTo>
                    <a:cubicBezTo>
                      <a:pt x="3070" y="1924"/>
                      <a:pt x="3010" y="1711"/>
                      <a:pt x="2827" y="1589"/>
                    </a:cubicBezTo>
                    <a:cubicBezTo>
                      <a:pt x="2067" y="1164"/>
                      <a:pt x="1399" y="677"/>
                      <a:pt x="700" y="100"/>
                    </a:cubicBezTo>
                    <a:cubicBezTo>
                      <a:pt x="631" y="31"/>
                      <a:pt x="550" y="0"/>
                      <a:pt x="46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0"/>
              <p:cNvSpPr/>
              <p:nvPr/>
            </p:nvSpPr>
            <p:spPr>
              <a:xfrm>
                <a:off x="6470550" y="3651750"/>
                <a:ext cx="63075" cy="143750"/>
              </a:xfrm>
              <a:custGeom>
                <a:avLst/>
                <a:gdLst/>
                <a:ahLst/>
                <a:cxnLst/>
                <a:rect l="l" t="t" r="r" b="b"/>
                <a:pathLst>
                  <a:path w="2523" h="5750" extrusionOk="0">
                    <a:moveTo>
                      <a:pt x="362" y="1"/>
                    </a:moveTo>
                    <a:cubicBezTo>
                      <a:pt x="342" y="1"/>
                      <a:pt x="323" y="2"/>
                      <a:pt x="304" y="5"/>
                    </a:cubicBezTo>
                    <a:cubicBezTo>
                      <a:pt x="122" y="36"/>
                      <a:pt x="0" y="279"/>
                      <a:pt x="30" y="461"/>
                    </a:cubicBezTo>
                    <a:cubicBezTo>
                      <a:pt x="456" y="2163"/>
                      <a:pt x="1033" y="3896"/>
                      <a:pt x="1763" y="5507"/>
                    </a:cubicBezTo>
                    <a:cubicBezTo>
                      <a:pt x="1824" y="5659"/>
                      <a:pt x="1945" y="5750"/>
                      <a:pt x="2097" y="5750"/>
                    </a:cubicBezTo>
                    <a:cubicBezTo>
                      <a:pt x="2128" y="5750"/>
                      <a:pt x="2219" y="5750"/>
                      <a:pt x="2249" y="5720"/>
                    </a:cubicBezTo>
                    <a:cubicBezTo>
                      <a:pt x="2432" y="5628"/>
                      <a:pt x="2523" y="5416"/>
                      <a:pt x="2432" y="5203"/>
                    </a:cubicBezTo>
                    <a:cubicBezTo>
                      <a:pt x="1702" y="3622"/>
                      <a:pt x="1185" y="1950"/>
                      <a:pt x="760" y="279"/>
                    </a:cubicBezTo>
                    <a:cubicBezTo>
                      <a:pt x="733" y="115"/>
                      <a:pt x="534" y="1"/>
                      <a:pt x="36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0"/>
              <p:cNvSpPr/>
              <p:nvPr/>
            </p:nvSpPr>
            <p:spPr>
              <a:xfrm>
                <a:off x="6531325" y="3643375"/>
                <a:ext cx="48675" cy="140725"/>
              </a:xfrm>
              <a:custGeom>
                <a:avLst/>
                <a:gdLst/>
                <a:ahLst/>
                <a:cxnLst/>
                <a:rect l="l" t="t" r="r" b="b"/>
                <a:pathLst>
                  <a:path w="1947" h="5629" extrusionOk="0">
                    <a:moveTo>
                      <a:pt x="375" y="0"/>
                    </a:moveTo>
                    <a:cubicBezTo>
                      <a:pt x="351" y="0"/>
                      <a:pt x="327" y="2"/>
                      <a:pt x="305" y="6"/>
                    </a:cubicBezTo>
                    <a:cubicBezTo>
                      <a:pt x="122" y="36"/>
                      <a:pt x="1" y="279"/>
                      <a:pt x="31" y="462"/>
                    </a:cubicBezTo>
                    <a:cubicBezTo>
                      <a:pt x="457" y="2042"/>
                      <a:pt x="791" y="3653"/>
                      <a:pt x="1156" y="5295"/>
                    </a:cubicBezTo>
                    <a:cubicBezTo>
                      <a:pt x="1186" y="5477"/>
                      <a:pt x="1338" y="5599"/>
                      <a:pt x="1520" y="5599"/>
                    </a:cubicBezTo>
                    <a:cubicBezTo>
                      <a:pt x="1551" y="5599"/>
                      <a:pt x="1612" y="5599"/>
                      <a:pt x="1612" y="5629"/>
                    </a:cubicBezTo>
                    <a:cubicBezTo>
                      <a:pt x="1824" y="5599"/>
                      <a:pt x="1946" y="5355"/>
                      <a:pt x="1916" y="5173"/>
                    </a:cubicBezTo>
                    <a:cubicBezTo>
                      <a:pt x="1551" y="3532"/>
                      <a:pt x="1186" y="1860"/>
                      <a:pt x="761" y="279"/>
                    </a:cubicBezTo>
                    <a:cubicBezTo>
                      <a:pt x="734" y="93"/>
                      <a:pt x="544" y="0"/>
                      <a:pt x="37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0"/>
              <p:cNvSpPr/>
              <p:nvPr/>
            </p:nvSpPr>
            <p:spPr>
              <a:xfrm>
                <a:off x="6737150" y="3023600"/>
                <a:ext cx="163400" cy="108850"/>
              </a:xfrm>
              <a:custGeom>
                <a:avLst/>
                <a:gdLst/>
                <a:ahLst/>
                <a:cxnLst/>
                <a:rect l="l" t="t" r="r" b="b"/>
                <a:pathLst>
                  <a:path w="6536" h="4354" extrusionOk="0">
                    <a:moveTo>
                      <a:pt x="3290" y="1"/>
                    </a:moveTo>
                    <a:cubicBezTo>
                      <a:pt x="2896" y="1"/>
                      <a:pt x="2481" y="109"/>
                      <a:pt x="2072" y="359"/>
                    </a:cubicBezTo>
                    <a:cubicBezTo>
                      <a:pt x="1" y="1616"/>
                      <a:pt x="1129" y="4353"/>
                      <a:pt x="3057" y="4353"/>
                    </a:cubicBezTo>
                    <a:cubicBezTo>
                      <a:pt x="3506" y="4353"/>
                      <a:pt x="3998" y="4205"/>
                      <a:pt x="4503" y="3854"/>
                    </a:cubicBezTo>
                    <a:cubicBezTo>
                      <a:pt x="6535" y="2424"/>
                      <a:pt x="5151" y="1"/>
                      <a:pt x="32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0"/>
              <p:cNvSpPr/>
              <p:nvPr/>
            </p:nvSpPr>
            <p:spPr>
              <a:xfrm>
                <a:off x="6760825" y="3028950"/>
                <a:ext cx="177075" cy="166250"/>
              </a:xfrm>
              <a:custGeom>
                <a:avLst/>
                <a:gdLst/>
                <a:ahLst/>
                <a:cxnLst/>
                <a:rect l="l" t="t" r="r" b="b"/>
                <a:pathLst>
                  <a:path w="7083" h="6650" extrusionOk="0">
                    <a:moveTo>
                      <a:pt x="6011" y="0"/>
                    </a:moveTo>
                    <a:cubicBezTo>
                      <a:pt x="5962" y="0"/>
                      <a:pt x="5912" y="8"/>
                      <a:pt x="5867" y="23"/>
                    </a:cubicBezTo>
                    <a:cubicBezTo>
                      <a:pt x="5684" y="114"/>
                      <a:pt x="5593" y="327"/>
                      <a:pt x="5684" y="510"/>
                    </a:cubicBezTo>
                    <a:cubicBezTo>
                      <a:pt x="5988" y="1209"/>
                      <a:pt x="6323" y="2181"/>
                      <a:pt x="6110" y="3306"/>
                    </a:cubicBezTo>
                    <a:cubicBezTo>
                      <a:pt x="5897" y="4248"/>
                      <a:pt x="5289" y="5069"/>
                      <a:pt x="4529" y="5434"/>
                    </a:cubicBezTo>
                    <a:cubicBezTo>
                      <a:pt x="4164" y="5616"/>
                      <a:pt x="3739" y="5707"/>
                      <a:pt x="3253" y="5768"/>
                    </a:cubicBezTo>
                    <a:cubicBezTo>
                      <a:pt x="2900" y="5827"/>
                      <a:pt x="2526" y="5872"/>
                      <a:pt x="2165" y="5872"/>
                    </a:cubicBezTo>
                    <a:cubicBezTo>
                      <a:pt x="1592" y="5872"/>
                      <a:pt x="1054" y="5758"/>
                      <a:pt x="699" y="5403"/>
                    </a:cubicBezTo>
                    <a:cubicBezTo>
                      <a:pt x="623" y="5312"/>
                      <a:pt x="532" y="5266"/>
                      <a:pt x="441" y="5266"/>
                    </a:cubicBezTo>
                    <a:cubicBezTo>
                      <a:pt x="350" y="5266"/>
                      <a:pt x="259" y="5312"/>
                      <a:pt x="183" y="5403"/>
                    </a:cubicBezTo>
                    <a:cubicBezTo>
                      <a:pt x="0" y="5555"/>
                      <a:pt x="0" y="5768"/>
                      <a:pt x="183" y="5920"/>
                    </a:cubicBezTo>
                    <a:cubicBezTo>
                      <a:pt x="699" y="6497"/>
                      <a:pt x="1429" y="6649"/>
                      <a:pt x="2189" y="6649"/>
                    </a:cubicBezTo>
                    <a:cubicBezTo>
                      <a:pt x="2614" y="6649"/>
                      <a:pt x="2979" y="6619"/>
                      <a:pt x="3405" y="6497"/>
                    </a:cubicBezTo>
                    <a:cubicBezTo>
                      <a:pt x="3891" y="6406"/>
                      <a:pt x="4438" y="6345"/>
                      <a:pt x="4894" y="6102"/>
                    </a:cubicBezTo>
                    <a:cubicBezTo>
                      <a:pt x="5867" y="5646"/>
                      <a:pt x="6626" y="4613"/>
                      <a:pt x="6870" y="3458"/>
                    </a:cubicBezTo>
                    <a:cubicBezTo>
                      <a:pt x="7082" y="2151"/>
                      <a:pt x="6718" y="965"/>
                      <a:pt x="6353" y="206"/>
                    </a:cubicBezTo>
                    <a:cubicBezTo>
                      <a:pt x="6307" y="69"/>
                      <a:pt x="6159" y="0"/>
                      <a:pt x="601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0"/>
              <p:cNvSpPr/>
              <p:nvPr/>
            </p:nvSpPr>
            <p:spPr>
              <a:xfrm>
                <a:off x="6695475" y="2961100"/>
                <a:ext cx="182400" cy="87450"/>
              </a:xfrm>
              <a:custGeom>
                <a:avLst/>
                <a:gdLst/>
                <a:ahLst/>
                <a:cxnLst/>
                <a:rect l="l" t="t" r="r" b="b"/>
                <a:pathLst>
                  <a:path w="7296" h="3498" extrusionOk="0">
                    <a:moveTo>
                      <a:pt x="4437" y="0"/>
                    </a:moveTo>
                    <a:cubicBezTo>
                      <a:pt x="3963" y="0"/>
                      <a:pt x="3489" y="71"/>
                      <a:pt x="3040" y="214"/>
                    </a:cubicBezTo>
                    <a:cubicBezTo>
                      <a:pt x="1733" y="609"/>
                      <a:pt x="578" y="1673"/>
                      <a:pt x="91" y="2980"/>
                    </a:cubicBezTo>
                    <a:cubicBezTo>
                      <a:pt x="0" y="3163"/>
                      <a:pt x="122" y="3406"/>
                      <a:pt x="304" y="3467"/>
                    </a:cubicBezTo>
                    <a:cubicBezTo>
                      <a:pt x="395" y="3497"/>
                      <a:pt x="426" y="3497"/>
                      <a:pt x="456" y="3497"/>
                    </a:cubicBezTo>
                    <a:cubicBezTo>
                      <a:pt x="608" y="3497"/>
                      <a:pt x="760" y="3375"/>
                      <a:pt x="851" y="3284"/>
                    </a:cubicBezTo>
                    <a:cubicBezTo>
                      <a:pt x="1277" y="2220"/>
                      <a:pt x="2219" y="1309"/>
                      <a:pt x="3313" y="974"/>
                    </a:cubicBezTo>
                    <a:cubicBezTo>
                      <a:pt x="3675" y="844"/>
                      <a:pt x="4059" y="783"/>
                      <a:pt x="4446" y="783"/>
                    </a:cubicBezTo>
                    <a:cubicBezTo>
                      <a:pt x="5231" y="783"/>
                      <a:pt x="6026" y="1033"/>
                      <a:pt x="6657" y="1461"/>
                    </a:cubicBezTo>
                    <a:cubicBezTo>
                      <a:pt x="6721" y="1504"/>
                      <a:pt x="6794" y="1524"/>
                      <a:pt x="6865" y="1524"/>
                    </a:cubicBezTo>
                    <a:cubicBezTo>
                      <a:pt x="6996" y="1524"/>
                      <a:pt x="7125" y="1457"/>
                      <a:pt x="7204" y="1339"/>
                    </a:cubicBezTo>
                    <a:cubicBezTo>
                      <a:pt x="7295" y="1157"/>
                      <a:pt x="7265" y="913"/>
                      <a:pt x="7082" y="822"/>
                    </a:cubicBezTo>
                    <a:cubicBezTo>
                      <a:pt x="6315" y="277"/>
                      <a:pt x="5374" y="0"/>
                      <a:pt x="4437"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1" name="Google Shape;1151;p60"/>
          <p:cNvGrpSpPr/>
          <p:nvPr/>
        </p:nvGrpSpPr>
        <p:grpSpPr>
          <a:xfrm>
            <a:off x="5732739" y="-895332"/>
            <a:ext cx="4424218" cy="3196455"/>
            <a:chOff x="5732739" y="-895332"/>
            <a:chExt cx="4424218" cy="3196455"/>
          </a:xfrm>
        </p:grpSpPr>
        <p:sp>
          <p:nvSpPr>
            <p:cNvPr id="1152" name="Google Shape;1152;p60"/>
            <p:cNvSpPr/>
            <p:nvPr/>
          </p:nvSpPr>
          <p:spPr>
            <a:xfrm rot="-444060" flipH="1">
              <a:off x="5888810" y="-641690"/>
              <a:ext cx="4112077" cy="2689170"/>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0"/>
            <p:cNvSpPr/>
            <p:nvPr/>
          </p:nvSpPr>
          <p:spPr>
            <a:xfrm>
              <a:off x="6855863" y="3211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60"/>
          <p:cNvGrpSpPr/>
          <p:nvPr/>
        </p:nvGrpSpPr>
        <p:grpSpPr>
          <a:xfrm>
            <a:off x="3740477" y="1031874"/>
            <a:ext cx="6550911" cy="6363964"/>
            <a:chOff x="3740477" y="1031874"/>
            <a:chExt cx="6550911" cy="6363964"/>
          </a:xfrm>
        </p:grpSpPr>
        <p:sp>
          <p:nvSpPr>
            <p:cNvPr id="1155" name="Google Shape;1155;p60"/>
            <p:cNvSpPr/>
            <p:nvPr/>
          </p:nvSpPr>
          <p:spPr>
            <a:xfrm rot="8254221">
              <a:off x="3993545" y="2665547"/>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0"/>
            <p:cNvSpPr/>
            <p:nvPr/>
          </p:nvSpPr>
          <p:spPr>
            <a:xfrm flipH="1">
              <a:off x="4757988" y="40686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 name="Google Shape;1157;p60"/>
          <p:cNvSpPr/>
          <p:nvPr/>
        </p:nvSpPr>
        <p:spPr>
          <a:xfrm rot="8895866" flipH="1">
            <a:off x="141411" y="4764804"/>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 name="Google Shape;1158;p60"/>
          <p:cNvGrpSpPr/>
          <p:nvPr/>
        </p:nvGrpSpPr>
        <p:grpSpPr>
          <a:xfrm>
            <a:off x="5703963" y="2344481"/>
            <a:ext cx="1541297" cy="1541297"/>
            <a:chOff x="5655288" y="2206706"/>
            <a:chExt cx="1541297" cy="1541297"/>
          </a:xfrm>
        </p:grpSpPr>
        <p:grpSp>
          <p:nvGrpSpPr>
            <p:cNvPr id="1159" name="Google Shape;1159;p60"/>
            <p:cNvGrpSpPr/>
            <p:nvPr/>
          </p:nvGrpSpPr>
          <p:grpSpPr>
            <a:xfrm>
              <a:off x="5655288" y="2206706"/>
              <a:ext cx="1541297" cy="1541297"/>
              <a:chOff x="6932450" y="385838"/>
              <a:chExt cx="1731600" cy="1731600"/>
            </a:xfrm>
          </p:grpSpPr>
          <p:sp>
            <p:nvSpPr>
              <p:cNvPr id="1160" name="Google Shape;1160;p60"/>
              <p:cNvSpPr/>
              <p:nvPr/>
            </p:nvSpPr>
            <p:spPr>
              <a:xfrm>
                <a:off x="6932450" y="385838"/>
                <a:ext cx="1731600" cy="17316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0"/>
              <p:cNvSpPr/>
              <p:nvPr/>
            </p:nvSpPr>
            <p:spPr>
              <a:xfrm>
                <a:off x="7156750" y="611137"/>
                <a:ext cx="1281000" cy="12810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 name="Google Shape;1162;p60"/>
              <p:cNvGrpSpPr/>
              <p:nvPr/>
            </p:nvGrpSpPr>
            <p:grpSpPr>
              <a:xfrm>
                <a:off x="7131763" y="666575"/>
                <a:ext cx="1207025" cy="1170125"/>
                <a:chOff x="6921038" y="479663"/>
                <a:chExt cx="1207025" cy="1170125"/>
              </a:xfrm>
            </p:grpSpPr>
            <p:sp>
              <p:nvSpPr>
                <p:cNvPr id="1163" name="Google Shape;1163;p60"/>
                <p:cNvSpPr/>
                <p:nvPr/>
              </p:nvSpPr>
              <p:spPr>
                <a:xfrm>
                  <a:off x="7108563" y="663363"/>
                  <a:ext cx="1019500" cy="986425"/>
                </a:xfrm>
                <a:custGeom>
                  <a:avLst/>
                  <a:gdLst/>
                  <a:ahLst/>
                  <a:cxnLst/>
                  <a:rect l="l" t="t" r="r" b="b"/>
                  <a:pathLst>
                    <a:path w="40780" h="39457" extrusionOk="0">
                      <a:moveTo>
                        <a:pt x="20545" y="1"/>
                      </a:moveTo>
                      <a:cubicBezTo>
                        <a:pt x="19377" y="1"/>
                        <a:pt x="18193" y="105"/>
                        <a:pt x="17003" y="320"/>
                      </a:cubicBezTo>
                      <a:cubicBezTo>
                        <a:pt x="6906" y="2166"/>
                        <a:pt x="1" y="11405"/>
                        <a:pt x="893" y="21454"/>
                      </a:cubicBezTo>
                      <a:cubicBezTo>
                        <a:pt x="941" y="22049"/>
                        <a:pt x="1024" y="22644"/>
                        <a:pt x="1132" y="23252"/>
                      </a:cubicBezTo>
                      <a:cubicBezTo>
                        <a:pt x="2867" y="32774"/>
                        <a:pt x="11165" y="39457"/>
                        <a:pt x="20511" y="39457"/>
                      </a:cubicBezTo>
                      <a:cubicBezTo>
                        <a:pt x="21682" y="39457"/>
                        <a:pt x="22870" y="39352"/>
                        <a:pt x="24063" y="39135"/>
                      </a:cubicBezTo>
                      <a:cubicBezTo>
                        <a:pt x="30230" y="38015"/>
                        <a:pt x="35195" y="34146"/>
                        <a:pt x="37934" y="29026"/>
                      </a:cubicBezTo>
                      <a:cubicBezTo>
                        <a:pt x="39958" y="25228"/>
                        <a:pt x="40779" y="20751"/>
                        <a:pt x="39946" y="16203"/>
                      </a:cubicBezTo>
                      <a:cubicBezTo>
                        <a:pt x="38210" y="6676"/>
                        <a:pt x="29905" y="1"/>
                        <a:pt x="205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0"/>
                <p:cNvSpPr/>
                <p:nvPr/>
              </p:nvSpPr>
              <p:spPr>
                <a:xfrm>
                  <a:off x="6966888" y="514188"/>
                  <a:ext cx="481025" cy="425375"/>
                </a:xfrm>
                <a:custGeom>
                  <a:avLst/>
                  <a:gdLst/>
                  <a:ahLst/>
                  <a:cxnLst/>
                  <a:rect l="l" t="t" r="r" b="b"/>
                  <a:pathLst>
                    <a:path w="19241" h="17015" extrusionOk="0">
                      <a:moveTo>
                        <a:pt x="10621" y="1"/>
                      </a:moveTo>
                      <a:lnTo>
                        <a:pt x="10073" y="9788"/>
                      </a:lnTo>
                      <a:lnTo>
                        <a:pt x="0" y="8597"/>
                      </a:lnTo>
                      <a:lnTo>
                        <a:pt x="0" y="8597"/>
                      </a:lnTo>
                      <a:lnTo>
                        <a:pt x="3953" y="17015"/>
                      </a:lnTo>
                      <a:lnTo>
                        <a:pt x="14538" y="11038"/>
                      </a:lnTo>
                      <a:lnTo>
                        <a:pt x="19241" y="4930"/>
                      </a:lnTo>
                      <a:lnTo>
                        <a:pt x="10621"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0"/>
                <p:cNvSpPr/>
                <p:nvPr/>
              </p:nvSpPr>
              <p:spPr>
                <a:xfrm>
                  <a:off x="6921038" y="479663"/>
                  <a:ext cx="612900" cy="603975"/>
                </a:xfrm>
                <a:custGeom>
                  <a:avLst/>
                  <a:gdLst/>
                  <a:ahLst/>
                  <a:cxnLst/>
                  <a:rect l="l" t="t" r="r" b="b"/>
                  <a:pathLst>
                    <a:path w="24516" h="24159" extrusionOk="0">
                      <a:moveTo>
                        <a:pt x="20075" y="1"/>
                      </a:moveTo>
                      <a:lnTo>
                        <a:pt x="16324" y="7668"/>
                      </a:lnTo>
                      <a:lnTo>
                        <a:pt x="5716" y="5489"/>
                      </a:lnTo>
                      <a:lnTo>
                        <a:pt x="6859" y="15014"/>
                      </a:lnTo>
                      <a:lnTo>
                        <a:pt x="1" y="18586"/>
                      </a:lnTo>
                      <a:lnTo>
                        <a:pt x="8525" y="24158"/>
                      </a:lnTo>
                      <a:lnTo>
                        <a:pt x="24516" y="7668"/>
                      </a:lnTo>
                      <a:lnTo>
                        <a:pt x="2007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0"/>
                <p:cNvSpPr/>
                <p:nvPr/>
              </p:nvSpPr>
              <p:spPr>
                <a:xfrm>
                  <a:off x="7574088" y="879713"/>
                  <a:ext cx="295000" cy="282250"/>
                </a:xfrm>
                <a:custGeom>
                  <a:avLst/>
                  <a:gdLst/>
                  <a:ahLst/>
                  <a:cxnLst/>
                  <a:rect l="l" t="t" r="r" b="b"/>
                  <a:pathLst>
                    <a:path w="11800" h="11290" extrusionOk="0">
                      <a:moveTo>
                        <a:pt x="9240" y="1"/>
                      </a:moveTo>
                      <a:lnTo>
                        <a:pt x="8407" y="298"/>
                      </a:lnTo>
                      <a:lnTo>
                        <a:pt x="3001" y="2168"/>
                      </a:lnTo>
                      <a:lnTo>
                        <a:pt x="441" y="3060"/>
                      </a:lnTo>
                      <a:lnTo>
                        <a:pt x="1" y="3227"/>
                      </a:lnTo>
                      <a:cubicBezTo>
                        <a:pt x="13" y="3465"/>
                        <a:pt x="37" y="3715"/>
                        <a:pt x="72" y="3953"/>
                      </a:cubicBezTo>
                      <a:cubicBezTo>
                        <a:pt x="156" y="4596"/>
                        <a:pt x="310" y="5239"/>
                        <a:pt x="537" y="5894"/>
                      </a:cubicBezTo>
                      <a:cubicBezTo>
                        <a:pt x="727" y="6430"/>
                        <a:pt x="953" y="6930"/>
                        <a:pt x="1203" y="7406"/>
                      </a:cubicBezTo>
                      <a:cubicBezTo>
                        <a:pt x="1501" y="7966"/>
                        <a:pt x="1858" y="8466"/>
                        <a:pt x="2227" y="8918"/>
                      </a:cubicBezTo>
                      <a:cubicBezTo>
                        <a:pt x="3472" y="10405"/>
                        <a:pt x="5066" y="11290"/>
                        <a:pt x="6611" y="11290"/>
                      </a:cubicBezTo>
                      <a:cubicBezTo>
                        <a:pt x="7045" y="11290"/>
                        <a:pt x="7476" y="11220"/>
                        <a:pt x="7895" y="11073"/>
                      </a:cubicBezTo>
                      <a:cubicBezTo>
                        <a:pt x="10657" y="10121"/>
                        <a:pt x="11800" y="6263"/>
                        <a:pt x="10478" y="2418"/>
                      </a:cubicBezTo>
                      <a:cubicBezTo>
                        <a:pt x="10157" y="1525"/>
                        <a:pt x="9740" y="715"/>
                        <a:pt x="924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0"/>
                <p:cNvSpPr/>
                <p:nvPr/>
              </p:nvSpPr>
              <p:spPr>
                <a:xfrm>
                  <a:off x="7649113" y="887463"/>
                  <a:ext cx="188725" cy="209125"/>
                </a:xfrm>
                <a:custGeom>
                  <a:avLst/>
                  <a:gdLst/>
                  <a:ahLst/>
                  <a:cxnLst/>
                  <a:rect l="l" t="t" r="r" b="b"/>
                  <a:pathLst>
                    <a:path w="7549" h="8365" extrusionOk="0">
                      <a:moveTo>
                        <a:pt x="5406" y="0"/>
                      </a:moveTo>
                      <a:lnTo>
                        <a:pt x="0" y="1881"/>
                      </a:lnTo>
                      <a:lnTo>
                        <a:pt x="2334" y="2917"/>
                      </a:lnTo>
                      <a:lnTo>
                        <a:pt x="369" y="6120"/>
                      </a:lnTo>
                      <a:cubicBezTo>
                        <a:pt x="1283" y="7514"/>
                        <a:pt x="2615" y="8365"/>
                        <a:pt x="3903" y="8365"/>
                      </a:cubicBezTo>
                      <a:cubicBezTo>
                        <a:pt x="4210" y="8365"/>
                        <a:pt x="4515" y="8316"/>
                        <a:pt x="4810" y="8215"/>
                      </a:cubicBezTo>
                      <a:cubicBezTo>
                        <a:pt x="6727" y="7549"/>
                        <a:pt x="7549" y="4822"/>
                        <a:pt x="6608" y="2143"/>
                      </a:cubicBezTo>
                      <a:cubicBezTo>
                        <a:pt x="6322" y="1310"/>
                        <a:pt x="5894" y="595"/>
                        <a:pt x="54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0"/>
                <p:cNvSpPr/>
                <p:nvPr/>
              </p:nvSpPr>
              <p:spPr>
                <a:xfrm>
                  <a:off x="7354138" y="955913"/>
                  <a:ext cx="276825" cy="281900"/>
                </a:xfrm>
                <a:custGeom>
                  <a:avLst/>
                  <a:gdLst/>
                  <a:ahLst/>
                  <a:cxnLst/>
                  <a:rect l="l" t="t" r="r" b="b"/>
                  <a:pathLst>
                    <a:path w="11073" h="11276" extrusionOk="0">
                      <a:moveTo>
                        <a:pt x="9228" y="1"/>
                      </a:moveTo>
                      <a:lnTo>
                        <a:pt x="8775" y="167"/>
                      </a:lnTo>
                      <a:lnTo>
                        <a:pt x="8406" y="298"/>
                      </a:lnTo>
                      <a:lnTo>
                        <a:pt x="3001" y="2168"/>
                      </a:lnTo>
                      <a:lnTo>
                        <a:pt x="0" y="3215"/>
                      </a:lnTo>
                      <a:cubicBezTo>
                        <a:pt x="48" y="4073"/>
                        <a:pt x="226" y="4989"/>
                        <a:pt x="536" y="5882"/>
                      </a:cubicBezTo>
                      <a:cubicBezTo>
                        <a:pt x="1657" y="9114"/>
                        <a:pt x="4192" y="11275"/>
                        <a:pt x="6621" y="11275"/>
                      </a:cubicBezTo>
                      <a:cubicBezTo>
                        <a:pt x="7056" y="11275"/>
                        <a:pt x="7487" y="11206"/>
                        <a:pt x="7906" y="11061"/>
                      </a:cubicBezTo>
                      <a:cubicBezTo>
                        <a:pt x="9823" y="10407"/>
                        <a:pt x="10954" y="8335"/>
                        <a:pt x="11025" y="5870"/>
                      </a:cubicBezTo>
                      <a:cubicBezTo>
                        <a:pt x="11073" y="4775"/>
                        <a:pt x="10894" y="3608"/>
                        <a:pt x="10454" y="2429"/>
                      </a:cubicBezTo>
                      <a:cubicBezTo>
                        <a:pt x="10144" y="1513"/>
                        <a:pt x="9728" y="715"/>
                        <a:pt x="9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0"/>
                <p:cNvSpPr/>
                <p:nvPr/>
              </p:nvSpPr>
              <p:spPr>
                <a:xfrm>
                  <a:off x="7429738" y="963663"/>
                  <a:ext cx="177125" cy="209125"/>
                </a:xfrm>
                <a:custGeom>
                  <a:avLst/>
                  <a:gdLst/>
                  <a:ahLst/>
                  <a:cxnLst/>
                  <a:rect l="l" t="t" r="r" b="b"/>
                  <a:pathLst>
                    <a:path w="7085" h="8365" extrusionOk="0">
                      <a:moveTo>
                        <a:pt x="5394" y="0"/>
                      </a:moveTo>
                      <a:lnTo>
                        <a:pt x="0" y="1881"/>
                      </a:lnTo>
                      <a:lnTo>
                        <a:pt x="2322" y="2917"/>
                      </a:lnTo>
                      <a:lnTo>
                        <a:pt x="358" y="6120"/>
                      </a:lnTo>
                      <a:cubicBezTo>
                        <a:pt x="1281" y="7514"/>
                        <a:pt x="2607" y="8365"/>
                        <a:pt x="3886" y="8365"/>
                      </a:cubicBezTo>
                      <a:cubicBezTo>
                        <a:pt x="4191" y="8365"/>
                        <a:pt x="4493" y="8316"/>
                        <a:pt x="4787" y="8215"/>
                      </a:cubicBezTo>
                      <a:cubicBezTo>
                        <a:pt x="6263" y="7715"/>
                        <a:pt x="7085" y="6013"/>
                        <a:pt x="6977" y="4048"/>
                      </a:cubicBezTo>
                      <a:cubicBezTo>
                        <a:pt x="6942" y="3429"/>
                        <a:pt x="6823" y="2786"/>
                        <a:pt x="6608" y="2143"/>
                      </a:cubicBezTo>
                      <a:cubicBezTo>
                        <a:pt x="6394" y="1584"/>
                        <a:pt x="6144" y="1060"/>
                        <a:pt x="5846" y="595"/>
                      </a:cubicBezTo>
                      <a:cubicBezTo>
                        <a:pt x="5715" y="393"/>
                        <a:pt x="5561" y="203"/>
                        <a:pt x="53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0"/>
                <p:cNvSpPr/>
                <p:nvPr/>
              </p:nvSpPr>
              <p:spPr>
                <a:xfrm>
                  <a:off x="7867888" y="1026088"/>
                  <a:ext cx="187250" cy="166300"/>
                </a:xfrm>
                <a:custGeom>
                  <a:avLst/>
                  <a:gdLst/>
                  <a:ahLst/>
                  <a:cxnLst/>
                  <a:rect l="l" t="t" r="r" b="b"/>
                  <a:pathLst>
                    <a:path w="7490" h="6652" extrusionOk="0">
                      <a:moveTo>
                        <a:pt x="3747" y="1"/>
                      </a:moveTo>
                      <a:cubicBezTo>
                        <a:pt x="3388" y="1"/>
                        <a:pt x="3024" y="59"/>
                        <a:pt x="2667" y="182"/>
                      </a:cubicBezTo>
                      <a:cubicBezTo>
                        <a:pt x="929" y="777"/>
                        <a:pt x="0" y="2670"/>
                        <a:pt x="608" y="4409"/>
                      </a:cubicBezTo>
                      <a:cubicBezTo>
                        <a:pt x="1079" y="5795"/>
                        <a:pt x="2373" y="6651"/>
                        <a:pt x="3748" y="6651"/>
                      </a:cubicBezTo>
                      <a:cubicBezTo>
                        <a:pt x="4109" y="6651"/>
                        <a:pt x="4475" y="6592"/>
                        <a:pt x="4834" y="6469"/>
                      </a:cubicBezTo>
                      <a:cubicBezTo>
                        <a:pt x="6585" y="5873"/>
                        <a:pt x="7489" y="3968"/>
                        <a:pt x="6894" y="2242"/>
                      </a:cubicBezTo>
                      <a:cubicBezTo>
                        <a:pt x="6422" y="863"/>
                        <a:pt x="5125" y="1"/>
                        <a:pt x="374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0"/>
                <p:cNvSpPr/>
                <p:nvPr/>
              </p:nvSpPr>
              <p:spPr>
                <a:xfrm>
                  <a:off x="7857463" y="1016338"/>
                  <a:ext cx="169400" cy="154200"/>
                </a:xfrm>
                <a:custGeom>
                  <a:avLst/>
                  <a:gdLst/>
                  <a:ahLst/>
                  <a:cxnLst/>
                  <a:rect l="l" t="t" r="r" b="b"/>
                  <a:pathLst>
                    <a:path w="6776" h="6168" extrusionOk="0">
                      <a:moveTo>
                        <a:pt x="4173" y="0"/>
                      </a:moveTo>
                      <a:cubicBezTo>
                        <a:pt x="3767" y="0"/>
                        <a:pt x="3358" y="67"/>
                        <a:pt x="2965" y="203"/>
                      </a:cubicBezTo>
                      <a:cubicBezTo>
                        <a:pt x="1025" y="870"/>
                        <a:pt x="1" y="2989"/>
                        <a:pt x="667" y="4918"/>
                      </a:cubicBezTo>
                      <a:cubicBezTo>
                        <a:pt x="810" y="5323"/>
                        <a:pt x="1001" y="5692"/>
                        <a:pt x="1263" y="6025"/>
                      </a:cubicBezTo>
                      <a:cubicBezTo>
                        <a:pt x="1346" y="6132"/>
                        <a:pt x="1441" y="6168"/>
                        <a:pt x="1560" y="6168"/>
                      </a:cubicBezTo>
                      <a:cubicBezTo>
                        <a:pt x="1656" y="6168"/>
                        <a:pt x="1727" y="6144"/>
                        <a:pt x="1834" y="6049"/>
                      </a:cubicBezTo>
                      <a:cubicBezTo>
                        <a:pt x="2001" y="5918"/>
                        <a:pt x="2025" y="5680"/>
                        <a:pt x="1894" y="5513"/>
                      </a:cubicBezTo>
                      <a:cubicBezTo>
                        <a:pt x="1679" y="5263"/>
                        <a:pt x="1525" y="4965"/>
                        <a:pt x="1417" y="4656"/>
                      </a:cubicBezTo>
                      <a:cubicBezTo>
                        <a:pt x="882" y="3120"/>
                        <a:pt x="1703" y="1453"/>
                        <a:pt x="3227" y="917"/>
                      </a:cubicBezTo>
                      <a:cubicBezTo>
                        <a:pt x="3537" y="809"/>
                        <a:pt x="3857" y="757"/>
                        <a:pt x="4175" y="757"/>
                      </a:cubicBezTo>
                      <a:cubicBezTo>
                        <a:pt x="4871" y="757"/>
                        <a:pt x="5557" y="1007"/>
                        <a:pt x="6097" y="1465"/>
                      </a:cubicBezTo>
                      <a:cubicBezTo>
                        <a:pt x="6166" y="1529"/>
                        <a:pt x="6255" y="1560"/>
                        <a:pt x="6345" y="1560"/>
                      </a:cubicBezTo>
                      <a:cubicBezTo>
                        <a:pt x="6455" y="1560"/>
                        <a:pt x="6566" y="1514"/>
                        <a:pt x="6644" y="1429"/>
                      </a:cubicBezTo>
                      <a:cubicBezTo>
                        <a:pt x="6775" y="1275"/>
                        <a:pt x="6763" y="1024"/>
                        <a:pt x="6597" y="894"/>
                      </a:cubicBezTo>
                      <a:cubicBezTo>
                        <a:pt x="5914" y="308"/>
                        <a:pt x="5048"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0"/>
                <p:cNvSpPr/>
                <p:nvPr/>
              </p:nvSpPr>
              <p:spPr>
                <a:xfrm>
                  <a:off x="7290138" y="1220738"/>
                  <a:ext cx="186650" cy="166275"/>
                </a:xfrm>
                <a:custGeom>
                  <a:avLst/>
                  <a:gdLst/>
                  <a:ahLst/>
                  <a:cxnLst/>
                  <a:rect l="l" t="t" r="r" b="b"/>
                  <a:pathLst>
                    <a:path w="7466" h="6651" extrusionOk="0">
                      <a:moveTo>
                        <a:pt x="3729" y="0"/>
                      </a:moveTo>
                      <a:cubicBezTo>
                        <a:pt x="3368" y="0"/>
                        <a:pt x="3002" y="59"/>
                        <a:pt x="2644" y="183"/>
                      </a:cubicBezTo>
                      <a:cubicBezTo>
                        <a:pt x="905" y="778"/>
                        <a:pt x="0" y="2671"/>
                        <a:pt x="596" y="4409"/>
                      </a:cubicBezTo>
                      <a:cubicBezTo>
                        <a:pt x="1068" y="5789"/>
                        <a:pt x="2357" y="6651"/>
                        <a:pt x="3738" y="6651"/>
                      </a:cubicBezTo>
                      <a:cubicBezTo>
                        <a:pt x="4097" y="6651"/>
                        <a:pt x="4463" y="6592"/>
                        <a:pt x="4822" y="6469"/>
                      </a:cubicBezTo>
                      <a:cubicBezTo>
                        <a:pt x="6561" y="5874"/>
                        <a:pt x="7466" y="3981"/>
                        <a:pt x="6870" y="2242"/>
                      </a:cubicBezTo>
                      <a:cubicBezTo>
                        <a:pt x="6389" y="856"/>
                        <a:pt x="5101" y="0"/>
                        <a:pt x="372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0"/>
                <p:cNvSpPr/>
                <p:nvPr/>
              </p:nvSpPr>
              <p:spPr>
                <a:xfrm>
                  <a:off x="7291613" y="1210738"/>
                  <a:ext cx="184875" cy="103275"/>
                </a:xfrm>
                <a:custGeom>
                  <a:avLst/>
                  <a:gdLst/>
                  <a:ahLst/>
                  <a:cxnLst/>
                  <a:rect l="l" t="t" r="r" b="b"/>
                  <a:pathLst>
                    <a:path w="7395" h="4131" extrusionOk="0">
                      <a:moveTo>
                        <a:pt x="3690" y="1"/>
                      </a:moveTo>
                      <a:cubicBezTo>
                        <a:pt x="3280" y="1"/>
                        <a:pt x="2867" y="71"/>
                        <a:pt x="2465" y="214"/>
                      </a:cubicBezTo>
                      <a:cubicBezTo>
                        <a:pt x="1239" y="642"/>
                        <a:pt x="299" y="1702"/>
                        <a:pt x="48" y="3000"/>
                      </a:cubicBezTo>
                      <a:cubicBezTo>
                        <a:pt x="1" y="3202"/>
                        <a:pt x="132" y="3393"/>
                        <a:pt x="346" y="3440"/>
                      </a:cubicBezTo>
                      <a:cubicBezTo>
                        <a:pt x="373" y="3446"/>
                        <a:pt x="399" y="3449"/>
                        <a:pt x="425" y="3449"/>
                      </a:cubicBezTo>
                      <a:cubicBezTo>
                        <a:pt x="596" y="3449"/>
                        <a:pt x="745" y="3318"/>
                        <a:pt x="787" y="3143"/>
                      </a:cubicBezTo>
                      <a:cubicBezTo>
                        <a:pt x="1001" y="2131"/>
                        <a:pt x="1727" y="1285"/>
                        <a:pt x="2704" y="940"/>
                      </a:cubicBezTo>
                      <a:cubicBezTo>
                        <a:pt x="3026" y="832"/>
                        <a:pt x="3357" y="778"/>
                        <a:pt x="3686" y="778"/>
                      </a:cubicBezTo>
                      <a:cubicBezTo>
                        <a:pt x="4122" y="778"/>
                        <a:pt x="4553" y="874"/>
                        <a:pt x="4954" y="1071"/>
                      </a:cubicBezTo>
                      <a:cubicBezTo>
                        <a:pt x="5656" y="1416"/>
                        <a:pt x="6192" y="2011"/>
                        <a:pt x="6442" y="2750"/>
                      </a:cubicBezTo>
                      <a:cubicBezTo>
                        <a:pt x="6549" y="3083"/>
                        <a:pt x="6609" y="3416"/>
                        <a:pt x="6609" y="3738"/>
                      </a:cubicBezTo>
                      <a:cubicBezTo>
                        <a:pt x="6609" y="3952"/>
                        <a:pt x="6787" y="4131"/>
                        <a:pt x="6990" y="4131"/>
                      </a:cubicBezTo>
                      <a:cubicBezTo>
                        <a:pt x="7204" y="4131"/>
                        <a:pt x="7383" y="3952"/>
                        <a:pt x="7395" y="3738"/>
                      </a:cubicBezTo>
                      <a:cubicBezTo>
                        <a:pt x="7395" y="3321"/>
                        <a:pt x="7323" y="2904"/>
                        <a:pt x="7192" y="2500"/>
                      </a:cubicBezTo>
                      <a:cubicBezTo>
                        <a:pt x="6859" y="1571"/>
                        <a:pt x="6192" y="809"/>
                        <a:pt x="5299" y="380"/>
                      </a:cubicBezTo>
                      <a:cubicBezTo>
                        <a:pt x="4787" y="128"/>
                        <a:pt x="4241" y="1"/>
                        <a:pt x="3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0"/>
                <p:cNvSpPr/>
                <p:nvPr/>
              </p:nvSpPr>
              <p:spPr>
                <a:xfrm>
                  <a:off x="7348463" y="849213"/>
                  <a:ext cx="559625" cy="194225"/>
                </a:xfrm>
                <a:custGeom>
                  <a:avLst/>
                  <a:gdLst/>
                  <a:ahLst/>
                  <a:cxnLst/>
                  <a:rect l="l" t="t" r="r" b="b"/>
                  <a:pathLst>
                    <a:path w="22385" h="7769" extrusionOk="0">
                      <a:moveTo>
                        <a:pt x="21957" y="1"/>
                      </a:moveTo>
                      <a:cubicBezTo>
                        <a:pt x="21917" y="1"/>
                        <a:pt x="21877" y="6"/>
                        <a:pt x="21837" y="18"/>
                      </a:cubicBezTo>
                      <a:lnTo>
                        <a:pt x="311" y="7007"/>
                      </a:lnTo>
                      <a:cubicBezTo>
                        <a:pt x="108" y="7078"/>
                        <a:pt x="1" y="7293"/>
                        <a:pt x="60" y="7495"/>
                      </a:cubicBezTo>
                      <a:cubicBezTo>
                        <a:pt x="120" y="7662"/>
                        <a:pt x="275" y="7769"/>
                        <a:pt x="430" y="7769"/>
                      </a:cubicBezTo>
                      <a:cubicBezTo>
                        <a:pt x="477" y="7769"/>
                        <a:pt x="525" y="7769"/>
                        <a:pt x="549" y="7757"/>
                      </a:cubicBezTo>
                      <a:lnTo>
                        <a:pt x="22075" y="756"/>
                      </a:lnTo>
                      <a:cubicBezTo>
                        <a:pt x="22278" y="685"/>
                        <a:pt x="22385" y="470"/>
                        <a:pt x="22325" y="268"/>
                      </a:cubicBezTo>
                      <a:cubicBezTo>
                        <a:pt x="22268" y="96"/>
                        <a:pt x="22118" y="1"/>
                        <a:pt x="21957"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0"/>
                <p:cNvSpPr/>
                <p:nvPr/>
              </p:nvSpPr>
              <p:spPr>
                <a:xfrm>
                  <a:off x="7459488" y="1181113"/>
                  <a:ext cx="459025" cy="92125"/>
                </a:xfrm>
                <a:custGeom>
                  <a:avLst/>
                  <a:gdLst/>
                  <a:ahLst/>
                  <a:cxnLst/>
                  <a:rect l="l" t="t" r="r" b="b"/>
                  <a:pathLst>
                    <a:path w="18361" h="3685" extrusionOk="0">
                      <a:moveTo>
                        <a:pt x="13173" y="0"/>
                      </a:moveTo>
                      <a:cubicBezTo>
                        <a:pt x="6211" y="0"/>
                        <a:pt x="319" y="2920"/>
                        <a:pt x="251" y="2958"/>
                      </a:cubicBezTo>
                      <a:cubicBezTo>
                        <a:pt x="72" y="3065"/>
                        <a:pt x="1" y="3292"/>
                        <a:pt x="84" y="3482"/>
                      </a:cubicBezTo>
                      <a:cubicBezTo>
                        <a:pt x="144" y="3613"/>
                        <a:pt x="299" y="3685"/>
                        <a:pt x="430" y="3685"/>
                      </a:cubicBezTo>
                      <a:cubicBezTo>
                        <a:pt x="489" y="3685"/>
                        <a:pt x="549" y="3673"/>
                        <a:pt x="608" y="3649"/>
                      </a:cubicBezTo>
                      <a:cubicBezTo>
                        <a:pt x="676" y="3610"/>
                        <a:pt x="6395" y="773"/>
                        <a:pt x="13148" y="773"/>
                      </a:cubicBezTo>
                      <a:cubicBezTo>
                        <a:pt x="14683" y="773"/>
                        <a:pt x="16272" y="920"/>
                        <a:pt x="17860" y="1280"/>
                      </a:cubicBezTo>
                      <a:cubicBezTo>
                        <a:pt x="17887" y="1286"/>
                        <a:pt x="17914" y="1289"/>
                        <a:pt x="17940" y="1289"/>
                      </a:cubicBezTo>
                      <a:cubicBezTo>
                        <a:pt x="18116" y="1289"/>
                        <a:pt x="18282" y="1158"/>
                        <a:pt x="18313" y="982"/>
                      </a:cubicBezTo>
                      <a:cubicBezTo>
                        <a:pt x="18360" y="768"/>
                        <a:pt x="18229" y="565"/>
                        <a:pt x="18015" y="518"/>
                      </a:cubicBezTo>
                      <a:cubicBezTo>
                        <a:pt x="16383" y="150"/>
                        <a:pt x="14750" y="0"/>
                        <a:pt x="13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 name="Google Shape;1176;p60"/>
            <p:cNvGrpSpPr/>
            <p:nvPr/>
          </p:nvGrpSpPr>
          <p:grpSpPr>
            <a:xfrm>
              <a:off x="6335736" y="3162350"/>
              <a:ext cx="358389" cy="235500"/>
              <a:chOff x="6335736" y="3162350"/>
              <a:chExt cx="358389" cy="235500"/>
            </a:xfrm>
          </p:grpSpPr>
          <p:sp>
            <p:nvSpPr>
              <p:cNvPr id="1177" name="Google Shape;1177;p60"/>
              <p:cNvSpPr/>
              <p:nvPr/>
            </p:nvSpPr>
            <p:spPr>
              <a:xfrm rot="-908703">
                <a:off x="6357456" y="3184075"/>
                <a:ext cx="191760" cy="192050"/>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0"/>
              <p:cNvSpPr/>
              <p:nvPr/>
            </p:nvSpPr>
            <p:spPr>
              <a:xfrm rot="-906486">
                <a:off x="6568576" y="3242162"/>
                <a:ext cx="112799" cy="112799"/>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9"/>
        <p:cNvGrpSpPr/>
        <p:nvPr/>
      </p:nvGrpSpPr>
      <p:grpSpPr>
        <a:xfrm>
          <a:off x="0" y="0"/>
          <a:ext cx="0" cy="0"/>
          <a:chOff x="0" y="0"/>
          <a:chExt cx="0" cy="0"/>
        </a:xfrm>
      </p:grpSpPr>
      <p:sp>
        <p:nvSpPr>
          <p:cNvPr id="380" name="Google Shape;380;p4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a:t>
            </a:r>
            <a:r>
              <a:rPr lang="en">
                <a:solidFill>
                  <a:schemeClr val="lt2"/>
                </a:solidFill>
              </a:rPr>
              <a:t>contents</a:t>
            </a:r>
            <a:endParaRPr>
              <a:solidFill>
                <a:schemeClr val="lt2"/>
              </a:solidFill>
            </a:endParaRPr>
          </a:p>
        </p:txBody>
      </p:sp>
      <p:sp>
        <p:nvSpPr>
          <p:cNvPr id="381" name="Google Shape;381;p43"/>
          <p:cNvSpPr txBox="1">
            <a:spLocks noGrp="1"/>
          </p:cNvSpPr>
          <p:nvPr>
            <p:ph type="subTitle" idx="1"/>
          </p:nvPr>
        </p:nvSpPr>
        <p:spPr>
          <a:xfrm>
            <a:off x="1910450" y="1614125"/>
            <a:ext cx="24702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382" name="Google Shape;382;p43"/>
          <p:cNvSpPr txBox="1">
            <a:spLocks noGrp="1"/>
          </p:cNvSpPr>
          <p:nvPr>
            <p:ph type="subTitle" idx="2"/>
          </p:nvPr>
        </p:nvSpPr>
        <p:spPr>
          <a:xfrm>
            <a:off x="1910450" y="1958856"/>
            <a:ext cx="2470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83" name="Google Shape;383;p43"/>
          <p:cNvSpPr txBox="1">
            <a:spLocks noGrp="1"/>
          </p:cNvSpPr>
          <p:nvPr>
            <p:ph type="title" idx="3"/>
          </p:nvPr>
        </p:nvSpPr>
        <p:spPr>
          <a:xfrm>
            <a:off x="799925" y="1724752"/>
            <a:ext cx="1059300" cy="78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84" name="Google Shape;384;p43"/>
          <p:cNvSpPr txBox="1">
            <a:spLocks noGrp="1"/>
          </p:cNvSpPr>
          <p:nvPr>
            <p:ph type="subTitle" idx="4"/>
          </p:nvPr>
        </p:nvSpPr>
        <p:spPr>
          <a:xfrm>
            <a:off x="5906025" y="1607950"/>
            <a:ext cx="24702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Concepts</a:t>
            </a:r>
            <a:endParaRPr/>
          </a:p>
        </p:txBody>
      </p:sp>
      <p:sp>
        <p:nvSpPr>
          <p:cNvPr id="385" name="Google Shape;385;p43"/>
          <p:cNvSpPr txBox="1">
            <a:spLocks noGrp="1"/>
          </p:cNvSpPr>
          <p:nvPr>
            <p:ph type="subTitle" idx="5"/>
          </p:nvPr>
        </p:nvSpPr>
        <p:spPr>
          <a:xfrm>
            <a:off x="5906025" y="1952684"/>
            <a:ext cx="2470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86" name="Google Shape;386;p43"/>
          <p:cNvSpPr txBox="1">
            <a:spLocks noGrp="1"/>
          </p:cNvSpPr>
          <p:nvPr>
            <p:ph type="title" idx="6"/>
          </p:nvPr>
        </p:nvSpPr>
        <p:spPr>
          <a:xfrm>
            <a:off x="4795500" y="1715174"/>
            <a:ext cx="1059300" cy="78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87" name="Google Shape;387;p43"/>
          <p:cNvSpPr txBox="1">
            <a:spLocks noGrp="1"/>
          </p:cNvSpPr>
          <p:nvPr>
            <p:ph type="subTitle" idx="7"/>
          </p:nvPr>
        </p:nvSpPr>
        <p:spPr>
          <a:xfrm>
            <a:off x="1910450" y="3106221"/>
            <a:ext cx="24702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Activities</a:t>
            </a:r>
            <a:endParaRPr/>
          </a:p>
        </p:txBody>
      </p:sp>
      <p:sp>
        <p:nvSpPr>
          <p:cNvPr id="388" name="Google Shape;388;p43"/>
          <p:cNvSpPr txBox="1">
            <a:spLocks noGrp="1"/>
          </p:cNvSpPr>
          <p:nvPr>
            <p:ph type="subTitle" idx="8"/>
          </p:nvPr>
        </p:nvSpPr>
        <p:spPr>
          <a:xfrm>
            <a:off x="1910450" y="3450952"/>
            <a:ext cx="2470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89" name="Google Shape;389;p43"/>
          <p:cNvSpPr txBox="1">
            <a:spLocks noGrp="1"/>
          </p:cNvSpPr>
          <p:nvPr>
            <p:ph type="title" idx="9"/>
          </p:nvPr>
        </p:nvSpPr>
        <p:spPr>
          <a:xfrm>
            <a:off x="799925" y="3216735"/>
            <a:ext cx="1059300" cy="77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90" name="Google Shape;390;p43"/>
          <p:cNvSpPr txBox="1">
            <a:spLocks noGrp="1"/>
          </p:cNvSpPr>
          <p:nvPr>
            <p:ph type="subTitle" idx="13"/>
          </p:nvPr>
        </p:nvSpPr>
        <p:spPr>
          <a:xfrm>
            <a:off x="5906025" y="3100061"/>
            <a:ext cx="24702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Others</a:t>
            </a:r>
            <a:endParaRPr/>
          </a:p>
        </p:txBody>
      </p:sp>
      <p:sp>
        <p:nvSpPr>
          <p:cNvPr id="391" name="Google Shape;391;p43"/>
          <p:cNvSpPr txBox="1">
            <a:spLocks noGrp="1"/>
          </p:cNvSpPr>
          <p:nvPr>
            <p:ph type="subTitle" idx="14"/>
          </p:nvPr>
        </p:nvSpPr>
        <p:spPr>
          <a:xfrm>
            <a:off x="5906025" y="3444796"/>
            <a:ext cx="2470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describe the topic of the section here</a:t>
            </a:r>
            <a:endParaRPr/>
          </a:p>
        </p:txBody>
      </p:sp>
      <p:sp>
        <p:nvSpPr>
          <p:cNvPr id="392" name="Google Shape;392;p43"/>
          <p:cNvSpPr txBox="1">
            <a:spLocks noGrp="1"/>
          </p:cNvSpPr>
          <p:nvPr>
            <p:ph type="title" idx="15"/>
          </p:nvPr>
        </p:nvSpPr>
        <p:spPr>
          <a:xfrm>
            <a:off x="4795500" y="3207275"/>
            <a:ext cx="1059300" cy="77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93" name="Google Shape;393;p43"/>
          <p:cNvSpPr/>
          <p:nvPr/>
        </p:nvSpPr>
        <p:spPr>
          <a:xfrm rot="-1350694">
            <a:off x="-990982" y="560875"/>
            <a:ext cx="2561089" cy="864433"/>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82"/>
        <p:cNvGrpSpPr/>
        <p:nvPr/>
      </p:nvGrpSpPr>
      <p:grpSpPr>
        <a:xfrm>
          <a:off x="0" y="0"/>
          <a:ext cx="0" cy="0"/>
          <a:chOff x="0" y="0"/>
          <a:chExt cx="0" cy="0"/>
        </a:xfrm>
      </p:grpSpPr>
      <p:sp>
        <p:nvSpPr>
          <p:cNvPr id="1183" name="Google Shape;1183;p6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Guess the </a:t>
            </a:r>
            <a:r>
              <a:rPr lang="en">
                <a:solidFill>
                  <a:schemeClr val="lt2"/>
                </a:solidFill>
              </a:rPr>
              <a:t>minerals!</a:t>
            </a:r>
            <a:endParaRPr/>
          </a:p>
        </p:txBody>
      </p:sp>
      <p:grpSp>
        <p:nvGrpSpPr>
          <p:cNvPr id="1184" name="Google Shape;1184;p61"/>
          <p:cNvGrpSpPr/>
          <p:nvPr/>
        </p:nvGrpSpPr>
        <p:grpSpPr>
          <a:xfrm rot="-538740">
            <a:off x="1836073" y="1828990"/>
            <a:ext cx="1646254" cy="2146906"/>
            <a:chOff x="5793607" y="735590"/>
            <a:chExt cx="2514039" cy="3278598"/>
          </a:xfrm>
        </p:grpSpPr>
        <p:grpSp>
          <p:nvGrpSpPr>
            <p:cNvPr id="1185" name="Google Shape;1185;p61"/>
            <p:cNvGrpSpPr/>
            <p:nvPr/>
          </p:nvGrpSpPr>
          <p:grpSpPr>
            <a:xfrm>
              <a:off x="5793607" y="735590"/>
              <a:ext cx="2514039" cy="3278598"/>
              <a:chOff x="6449575" y="2164225"/>
              <a:chExt cx="1480850" cy="1931200"/>
            </a:xfrm>
          </p:grpSpPr>
          <p:sp>
            <p:nvSpPr>
              <p:cNvPr id="1186" name="Google Shape;1186;p61"/>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6624300" y="2393114"/>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61"/>
            <p:cNvGrpSpPr/>
            <p:nvPr/>
          </p:nvGrpSpPr>
          <p:grpSpPr>
            <a:xfrm>
              <a:off x="6409701" y="918953"/>
              <a:ext cx="1424970" cy="2911886"/>
              <a:chOff x="6266127" y="807987"/>
              <a:chExt cx="1569005" cy="3206216"/>
            </a:xfrm>
          </p:grpSpPr>
          <p:sp>
            <p:nvSpPr>
              <p:cNvPr id="1189" name="Google Shape;1189;p61"/>
              <p:cNvSpPr/>
              <p:nvPr/>
            </p:nvSpPr>
            <p:spPr>
              <a:xfrm rot="-500014">
                <a:off x="6416784" y="1762491"/>
                <a:ext cx="1267689" cy="2171309"/>
              </a:xfrm>
              <a:custGeom>
                <a:avLst/>
                <a:gdLst/>
                <a:ahLst/>
                <a:cxnLst/>
                <a:rect l="l" t="t" r="r" b="b"/>
                <a:pathLst>
                  <a:path w="35868" h="61435" extrusionOk="0">
                    <a:moveTo>
                      <a:pt x="17650" y="1"/>
                    </a:moveTo>
                    <a:cubicBezTo>
                      <a:pt x="11236" y="1"/>
                      <a:pt x="4893" y="2467"/>
                      <a:pt x="2432" y="7475"/>
                    </a:cubicBezTo>
                    <a:cubicBezTo>
                      <a:pt x="1520" y="9329"/>
                      <a:pt x="1247" y="11426"/>
                      <a:pt x="1064" y="13463"/>
                    </a:cubicBezTo>
                    <a:cubicBezTo>
                      <a:pt x="213" y="21913"/>
                      <a:pt x="1" y="30423"/>
                      <a:pt x="365" y="38904"/>
                    </a:cubicBezTo>
                    <a:cubicBezTo>
                      <a:pt x="639" y="45074"/>
                      <a:pt x="1247" y="51518"/>
                      <a:pt x="4195" y="56989"/>
                    </a:cubicBezTo>
                    <a:cubicBezTo>
                      <a:pt x="5350" y="59147"/>
                      <a:pt x="7174" y="61275"/>
                      <a:pt x="9606" y="61427"/>
                    </a:cubicBezTo>
                    <a:cubicBezTo>
                      <a:pt x="9691" y="61432"/>
                      <a:pt x="9775" y="61434"/>
                      <a:pt x="9859" y="61434"/>
                    </a:cubicBezTo>
                    <a:cubicBezTo>
                      <a:pt x="12386" y="61434"/>
                      <a:pt x="14431" y="59262"/>
                      <a:pt x="16019" y="57232"/>
                    </a:cubicBezTo>
                    <a:cubicBezTo>
                      <a:pt x="23375" y="47718"/>
                      <a:pt x="29120" y="36867"/>
                      <a:pt x="32858" y="25408"/>
                    </a:cubicBezTo>
                    <a:cubicBezTo>
                      <a:pt x="34560" y="20119"/>
                      <a:pt x="35867" y="14314"/>
                      <a:pt x="34074" y="9055"/>
                    </a:cubicBezTo>
                    <a:cubicBezTo>
                      <a:pt x="32009" y="3053"/>
                      <a:pt x="24786" y="1"/>
                      <a:pt x="176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rot="-500014">
                <a:off x="7009021" y="2091740"/>
                <a:ext cx="436170" cy="453807"/>
              </a:xfrm>
              <a:custGeom>
                <a:avLst/>
                <a:gdLst/>
                <a:ahLst/>
                <a:cxnLst/>
                <a:rect l="l" t="t" r="r" b="b"/>
                <a:pathLst>
                  <a:path w="12341" h="12840" extrusionOk="0">
                    <a:moveTo>
                      <a:pt x="6972" y="0"/>
                    </a:moveTo>
                    <a:cubicBezTo>
                      <a:pt x="4924" y="0"/>
                      <a:pt x="3151" y="1510"/>
                      <a:pt x="2006" y="3417"/>
                    </a:cubicBezTo>
                    <a:cubicBezTo>
                      <a:pt x="365" y="6152"/>
                      <a:pt x="0" y="8949"/>
                      <a:pt x="152" y="12049"/>
                    </a:cubicBezTo>
                    <a:cubicBezTo>
                      <a:pt x="152" y="12169"/>
                      <a:pt x="271" y="12735"/>
                      <a:pt x="156" y="12836"/>
                    </a:cubicBezTo>
                    <a:lnTo>
                      <a:pt x="156" y="12836"/>
                    </a:lnTo>
                    <a:cubicBezTo>
                      <a:pt x="2053" y="11291"/>
                      <a:pt x="4034" y="10789"/>
                      <a:pt x="5816" y="10789"/>
                    </a:cubicBezTo>
                    <a:cubicBezTo>
                      <a:pt x="7745" y="10789"/>
                      <a:pt x="9442" y="11377"/>
                      <a:pt x="10548" y="11867"/>
                    </a:cubicBezTo>
                    <a:cubicBezTo>
                      <a:pt x="11307" y="9465"/>
                      <a:pt x="12341" y="6699"/>
                      <a:pt x="11855" y="4176"/>
                    </a:cubicBezTo>
                    <a:cubicBezTo>
                      <a:pt x="11551" y="2717"/>
                      <a:pt x="10548" y="1350"/>
                      <a:pt x="9241" y="620"/>
                    </a:cubicBezTo>
                    <a:cubicBezTo>
                      <a:pt x="8460" y="190"/>
                      <a:pt x="7699" y="0"/>
                      <a:pt x="6972" y="0"/>
                    </a:cubicBezTo>
                    <a:close/>
                    <a:moveTo>
                      <a:pt x="156" y="12836"/>
                    </a:moveTo>
                    <a:cubicBezTo>
                      <a:pt x="155" y="12837"/>
                      <a:pt x="154" y="12838"/>
                      <a:pt x="152" y="12839"/>
                    </a:cubicBezTo>
                    <a:cubicBezTo>
                      <a:pt x="154" y="12838"/>
                      <a:pt x="155" y="12837"/>
                      <a:pt x="156" y="12836"/>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1"/>
              <p:cNvSpPr/>
              <p:nvPr/>
            </p:nvSpPr>
            <p:spPr>
              <a:xfrm rot="-500014">
                <a:off x="7114255" y="2161960"/>
                <a:ext cx="227787" cy="327631"/>
              </a:xfrm>
              <a:custGeom>
                <a:avLst/>
                <a:gdLst/>
                <a:ahLst/>
                <a:cxnLst/>
                <a:rect l="l" t="t" r="r" b="b"/>
                <a:pathLst>
                  <a:path w="6445" h="9270" extrusionOk="0">
                    <a:moveTo>
                      <a:pt x="4341" y="1"/>
                    </a:moveTo>
                    <a:cubicBezTo>
                      <a:pt x="3718" y="1"/>
                      <a:pt x="3068" y="237"/>
                      <a:pt x="2584" y="637"/>
                    </a:cubicBezTo>
                    <a:cubicBezTo>
                      <a:pt x="1703" y="1367"/>
                      <a:pt x="1308" y="2461"/>
                      <a:pt x="943" y="3555"/>
                    </a:cubicBezTo>
                    <a:cubicBezTo>
                      <a:pt x="426" y="5409"/>
                      <a:pt x="92" y="7324"/>
                      <a:pt x="1" y="9270"/>
                    </a:cubicBezTo>
                    <a:cubicBezTo>
                      <a:pt x="958" y="8920"/>
                      <a:pt x="1908" y="8783"/>
                      <a:pt x="2808" y="8783"/>
                    </a:cubicBezTo>
                    <a:cubicBezTo>
                      <a:pt x="3709" y="8783"/>
                      <a:pt x="4560" y="8920"/>
                      <a:pt x="5320" y="9118"/>
                    </a:cubicBezTo>
                    <a:cubicBezTo>
                      <a:pt x="5928" y="7932"/>
                      <a:pt x="6232" y="6291"/>
                      <a:pt x="6353" y="5197"/>
                    </a:cubicBezTo>
                    <a:lnTo>
                      <a:pt x="6353" y="5197"/>
                    </a:lnTo>
                    <a:cubicBezTo>
                      <a:pt x="6090" y="5233"/>
                      <a:pt x="5825" y="5250"/>
                      <a:pt x="5559" y="5250"/>
                    </a:cubicBezTo>
                    <a:cubicBezTo>
                      <a:pt x="4936" y="5250"/>
                      <a:pt x="4315" y="5154"/>
                      <a:pt x="3739" y="4984"/>
                    </a:cubicBezTo>
                    <a:lnTo>
                      <a:pt x="5776" y="3829"/>
                    </a:lnTo>
                    <a:cubicBezTo>
                      <a:pt x="5928" y="3707"/>
                      <a:pt x="6110" y="3586"/>
                      <a:pt x="6232" y="3464"/>
                    </a:cubicBezTo>
                    <a:cubicBezTo>
                      <a:pt x="6353" y="3251"/>
                      <a:pt x="6384" y="3038"/>
                      <a:pt x="6384" y="2795"/>
                    </a:cubicBezTo>
                    <a:cubicBezTo>
                      <a:pt x="6445" y="2005"/>
                      <a:pt x="6323" y="1093"/>
                      <a:pt x="5715" y="516"/>
                    </a:cubicBezTo>
                    <a:cubicBezTo>
                      <a:pt x="5345" y="159"/>
                      <a:pt x="4852" y="1"/>
                      <a:pt x="43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1"/>
              <p:cNvSpPr/>
              <p:nvPr/>
            </p:nvSpPr>
            <p:spPr>
              <a:xfrm rot="-500014">
                <a:off x="6503517" y="2018654"/>
                <a:ext cx="410405" cy="534000"/>
              </a:xfrm>
              <a:custGeom>
                <a:avLst/>
                <a:gdLst/>
                <a:ahLst/>
                <a:cxnLst/>
                <a:rect l="l" t="t" r="r" b="b"/>
                <a:pathLst>
                  <a:path w="11612" h="15109" extrusionOk="0">
                    <a:moveTo>
                      <a:pt x="6535" y="1"/>
                    </a:moveTo>
                    <a:cubicBezTo>
                      <a:pt x="5046" y="1"/>
                      <a:pt x="3568" y="723"/>
                      <a:pt x="2615" y="1825"/>
                    </a:cubicBezTo>
                    <a:cubicBezTo>
                      <a:pt x="943" y="3771"/>
                      <a:pt x="487" y="6689"/>
                      <a:pt x="1" y="9181"/>
                    </a:cubicBezTo>
                    <a:cubicBezTo>
                      <a:pt x="2281" y="9363"/>
                      <a:pt x="6718" y="10397"/>
                      <a:pt x="8572" y="15108"/>
                    </a:cubicBezTo>
                    <a:cubicBezTo>
                      <a:pt x="8542" y="14956"/>
                      <a:pt x="8876" y="14531"/>
                      <a:pt x="8968" y="14409"/>
                    </a:cubicBezTo>
                    <a:cubicBezTo>
                      <a:pt x="10579" y="11765"/>
                      <a:pt x="11612" y="9181"/>
                      <a:pt x="11551" y="6020"/>
                    </a:cubicBezTo>
                    <a:cubicBezTo>
                      <a:pt x="11460" y="2980"/>
                      <a:pt x="10031" y="2"/>
                      <a:pt x="6627" y="2"/>
                    </a:cubicBezTo>
                    <a:cubicBezTo>
                      <a:pt x="6597" y="1"/>
                      <a:pt x="6566" y="1"/>
                      <a:pt x="65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rot="-500014">
                <a:off x="6550824" y="2086015"/>
                <a:ext cx="278257" cy="372517"/>
              </a:xfrm>
              <a:custGeom>
                <a:avLst/>
                <a:gdLst/>
                <a:ahLst/>
                <a:cxnLst/>
                <a:rect l="l" t="t" r="r" b="b"/>
                <a:pathLst>
                  <a:path w="7873" h="10540" extrusionOk="0">
                    <a:moveTo>
                      <a:pt x="5265" y="0"/>
                    </a:moveTo>
                    <a:cubicBezTo>
                      <a:pt x="5122" y="0"/>
                      <a:pt x="4977" y="17"/>
                      <a:pt x="4833" y="53"/>
                    </a:cubicBezTo>
                    <a:cubicBezTo>
                      <a:pt x="2189" y="691"/>
                      <a:pt x="0" y="7500"/>
                      <a:pt x="912" y="7743"/>
                    </a:cubicBezTo>
                    <a:cubicBezTo>
                      <a:pt x="2432" y="8169"/>
                      <a:pt x="4134" y="9020"/>
                      <a:pt x="5502" y="10540"/>
                    </a:cubicBezTo>
                    <a:cubicBezTo>
                      <a:pt x="6140" y="9233"/>
                      <a:pt x="6687" y="7865"/>
                      <a:pt x="7113" y="6467"/>
                    </a:cubicBezTo>
                    <a:lnTo>
                      <a:pt x="4529" y="5129"/>
                    </a:lnTo>
                    <a:lnTo>
                      <a:pt x="7508" y="4856"/>
                    </a:lnTo>
                    <a:cubicBezTo>
                      <a:pt x="7751" y="3792"/>
                      <a:pt x="7873" y="2698"/>
                      <a:pt x="7477" y="1664"/>
                    </a:cubicBezTo>
                    <a:cubicBezTo>
                      <a:pt x="7108" y="740"/>
                      <a:pt x="6211" y="0"/>
                      <a:pt x="52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1"/>
              <p:cNvSpPr/>
              <p:nvPr/>
            </p:nvSpPr>
            <p:spPr>
              <a:xfrm rot="-500014">
                <a:off x="7328045" y="2608583"/>
                <a:ext cx="39796" cy="39796"/>
              </a:xfrm>
              <a:custGeom>
                <a:avLst/>
                <a:gdLst/>
                <a:ahLst/>
                <a:cxnLst/>
                <a:rect l="l" t="t" r="r" b="b"/>
                <a:pathLst>
                  <a:path w="1126" h="1126" extrusionOk="0">
                    <a:moveTo>
                      <a:pt x="578" y="1"/>
                    </a:moveTo>
                    <a:cubicBezTo>
                      <a:pt x="244" y="1"/>
                      <a:pt x="1" y="213"/>
                      <a:pt x="1" y="517"/>
                    </a:cubicBezTo>
                    <a:cubicBezTo>
                      <a:pt x="1" y="821"/>
                      <a:pt x="214" y="1095"/>
                      <a:pt x="517" y="1125"/>
                    </a:cubicBezTo>
                    <a:cubicBezTo>
                      <a:pt x="821" y="1125"/>
                      <a:pt x="1095" y="913"/>
                      <a:pt x="1125" y="609"/>
                    </a:cubicBezTo>
                    <a:cubicBezTo>
                      <a:pt x="1125" y="305"/>
                      <a:pt x="913" y="31"/>
                      <a:pt x="5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1"/>
              <p:cNvSpPr/>
              <p:nvPr/>
            </p:nvSpPr>
            <p:spPr>
              <a:xfrm rot="-500014">
                <a:off x="7215370" y="2557615"/>
                <a:ext cx="40857" cy="40963"/>
              </a:xfrm>
              <a:custGeom>
                <a:avLst/>
                <a:gdLst/>
                <a:ahLst/>
                <a:cxnLst/>
                <a:rect l="l" t="t" r="r" b="b"/>
                <a:pathLst>
                  <a:path w="1156" h="1159" extrusionOk="0">
                    <a:moveTo>
                      <a:pt x="557" y="1"/>
                    </a:moveTo>
                    <a:cubicBezTo>
                      <a:pt x="247" y="1"/>
                      <a:pt x="0" y="262"/>
                      <a:pt x="0" y="550"/>
                    </a:cubicBezTo>
                    <a:cubicBezTo>
                      <a:pt x="0" y="854"/>
                      <a:pt x="244" y="1128"/>
                      <a:pt x="548" y="1158"/>
                    </a:cubicBezTo>
                    <a:cubicBezTo>
                      <a:pt x="851" y="1158"/>
                      <a:pt x="1125" y="915"/>
                      <a:pt x="1155" y="611"/>
                    </a:cubicBezTo>
                    <a:cubicBezTo>
                      <a:pt x="1155" y="307"/>
                      <a:pt x="912" y="64"/>
                      <a:pt x="608" y="3"/>
                    </a:cubicBezTo>
                    <a:cubicBezTo>
                      <a:pt x="591" y="2"/>
                      <a:pt x="574" y="1"/>
                      <a:pt x="5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1"/>
              <p:cNvSpPr/>
              <p:nvPr/>
            </p:nvSpPr>
            <p:spPr>
              <a:xfrm rot="-500014">
                <a:off x="7263225" y="2662507"/>
                <a:ext cx="40857" cy="39796"/>
              </a:xfrm>
              <a:custGeom>
                <a:avLst/>
                <a:gdLst/>
                <a:ahLst/>
                <a:cxnLst/>
                <a:rect l="l" t="t" r="r" b="b"/>
                <a:pathLst>
                  <a:path w="1156" h="1126" extrusionOk="0">
                    <a:moveTo>
                      <a:pt x="608" y="1"/>
                    </a:moveTo>
                    <a:cubicBezTo>
                      <a:pt x="304" y="1"/>
                      <a:pt x="61" y="214"/>
                      <a:pt x="0" y="518"/>
                    </a:cubicBezTo>
                    <a:cubicBezTo>
                      <a:pt x="0" y="822"/>
                      <a:pt x="243" y="1095"/>
                      <a:pt x="547" y="1125"/>
                    </a:cubicBezTo>
                    <a:cubicBezTo>
                      <a:pt x="851" y="1125"/>
                      <a:pt x="1125" y="913"/>
                      <a:pt x="1155" y="609"/>
                    </a:cubicBezTo>
                    <a:cubicBezTo>
                      <a:pt x="1155" y="305"/>
                      <a:pt x="912" y="31"/>
                      <a:pt x="6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1"/>
              <p:cNvSpPr/>
              <p:nvPr/>
            </p:nvSpPr>
            <p:spPr>
              <a:xfrm rot="-500014">
                <a:off x="6619944" y="2502601"/>
                <a:ext cx="40857" cy="40963"/>
              </a:xfrm>
              <a:custGeom>
                <a:avLst/>
                <a:gdLst/>
                <a:ahLst/>
                <a:cxnLst/>
                <a:rect l="l" t="t" r="r" b="b"/>
                <a:pathLst>
                  <a:path w="1156" h="1159" extrusionOk="0">
                    <a:moveTo>
                      <a:pt x="562" y="1"/>
                    </a:moveTo>
                    <a:cubicBezTo>
                      <a:pt x="277" y="1"/>
                      <a:pt x="29" y="262"/>
                      <a:pt x="0" y="550"/>
                    </a:cubicBezTo>
                    <a:cubicBezTo>
                      <a:pt x="0" y="854"/>
                      <a:pt x="243" y="1098"/>
                      <a:pt x="547" y="1158"/>
                    </a:cubicBezTo>
                    <a:cubicBezTo>
                      <a:pt x="821" y="1158"/>
                      <a:pt x="1095" y="915"/>
                      <a:pt x="1155" y="611"/>
                    </a:cubicBezTo>
                    <a:cubicBezTo>
                      <a:pt x="1155" y="307"/>
                      <a:pt x="912" y="34"/>
                      <a:pt x="608" y="3"/>
                    </a:cubicBezTo>
                    <a:cubicBezTo>
                      <a:pt x="593" y="2"/>
                      <a:pt x="577" y="1"/>
                      <a:pt x="5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1"/>
              <p:cNvSpPr/>
              <p:nvPr/>
            </p:nvSpPr>
            <p:spPr>
              <a:xfrm rot="-500014">
                <a:off x="6555102" y="2556712"/>
                <a:ext cx="40857" cy="40857"/>
              </a:xfrm>
              <a:custGeom>
                <a:avLst/>
                <a:gdLst/>
                <a:ahLst/>
                <a:cxnLst/>
                <a:rect l="l" t="t" r="r" b="b"/>
                <a:pathLst>
                  <a:path w="1156" h="1156" extrusionOk="0">
                    <a:moveTo>
                      <a:pt x="609" y="1"/>
                    </a:moveTo>
                    <a:cubicBezTo>
                      <a:pt x="305" y="1"/>
                      <a:pt x="31" y="244"/>
                      <a:pt x="1" y="548"/>
                    </a:cubicBezTo>
                    <a:cubicBezTo>
                      <a:pt x="1" y="852"/>
                      <a:pt x="214" y="1125"/>
                      <a:pt x="518" y="1156"/>
                    </a:cubicBezTo>
                    <a:cubicBezTo>
                      <a:pt x="821" y="1156"/>
                      <a:pt x="1095" y="912"/>
                      <a:pt x="1125" y="608"/>
                    </a:cubicBezTo>
                    <a:cubicBezTo>
                      <a:pt x="1156" y="304"/>
                      <a:pt x="913" y="61"/>
                      <a:pt x="6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1"/>
              <p:cNvSpPr/>
              <p:nvPr/>
            </p:nvSpPr>
            <p:spPr>
              <a:xfrm rot="-500014">
                <a:off x="6555760" y="2838442"/>
                <a:ext cx="368488" cy="381318"/>
              </a:xfrm>
              <a:custGeom>
                <a:avLst/>
                <a:gdLst/>
                <a:ahLst/>
                <a:cxnLst/>
                <a:rect l="l" t="t" r="r" b="b"/>
                <a:pathLst>
                  <a:path w="10426" h="10789" extrusionOk="0">
                    <a:moveTo>
                      <a:pt x="3192" y="0"/>
                    </a:moveTo>
                    <a:cubicBezTo>
                      <a:pt x="2553" y="699"/>
                      <a:pt x="1946" y="1398"/>
                      <a:pt x="1459" y="2158"/>
                    </a:cubicBezTo>
                    <a:cubicBezTo>
                      <a:pt x="578" y="3587"/>
                      <a:pt x="0" y="5259"/>
                      <a:pt x="213" y="6900"/>
                    </a:cubicBezTo>
                    <a:cubicBezTo>
                      <a:pt x="395" y="8511"/>
                      <a:pt x="1459" y="10122"/>
                      <a:pt x="3040" y="10608"/>
                    </a:cubicBezTo>
                    <a:cubicBezTo>
                      <a:pt x="3412" y="10732"/>
                      <a:pt x="3800" y="10789"/>
                      <a:pt x="4191" y="10789"/>
                    </a:cubicBezTo>
                    <a:cubicBezTo>
                      <a:pt x="5237" y="10789"/>
                      <a:pt x="6303" y="10385"/>
                      <a:pt x="7143" y="9788"/>
                    </a:cubicBezTo>
                    <a:cubicBezTo>
                      <a:pt x="8329" y="8937"/>
                      <a:pt x="9180" y="7690"/>
                      <a:pt x="9848" y="6444"/>
                    </a:cubicBezTo>
                    <a:cubicBezTo>
                      <a:pt x="10031" y="6079"/>
                      <a:pt x="10244" y="5745"/>
                      <a:pt x="10426" y="5380"/>
                    </a:cubicBezTo>
                    <a:cubicBezTo>
                      <a:pt x="10152" y="5320"/>
                      <a:pt x="9879" y="5259"/>
                      <a:pt x="9636" y="5168"/>
                    </a:cubicBezTo>
                    <a:cubicBezTo>
                      <a:pt x="6930" y="4408"/>
                      <a:pt x="4560" y="2493"/>
                      <a:pt x="319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1"/>
              <p:cNvSpPr/>
              <p:nvPr/>
            </p:nvSpPr>
            <p:spPr>
              <a:xfrm rot="-500014">
                <a:off x="6590774" y="2679743"/>
                <a:ext cx="681099" cy="338588"/>
              </a:xfrm>
              <a:custGeom>
                <a:avLst/>
                <a:gdLst/>
                <a:ahLst/>
                <a:cxnLst/>
                <a:rect l="l" t="t" r="r" b="b"/>
                <a:pathLst>
                  <a:path w="19271" h="9580" extrusionOk="0">
                    <a:moveTo>
                      <a:pt x="413" y="1"/>
                    </a:moveTo>
                    <a:cubicBezTo>
                      <a:pt x="397" y="1"/>
                      <a:pt x="381" y="2"/>
                      <a:pt x="365" y="5"/>
                    </a:cubicBezTo>
                    <a:cubicBezTo>
                      <a:pt x="152" y="5"/>
                      <a:pt x="0" y="248"/>
                      <a:pt x="30" y="430"/>
                    </a:cubicBezTo>
                    <a:cubicBezTo>
                      <a:pt x="699" y="4534"/>
                      <a:pt x="3830" y="8060"/>
                      <a:pt x="7873" y="9215"/>
                    </a:cubicBezTo>
                    <a:cubicBezTo>
                      <a:pt x="8784" y="9488"/>
                      <a:pt x="9787" y="9579"/>
                      <a:pt x="10730" y="9579"/>
                    </a:cubicBezTo>
                    <a:cubicBezTo>
                      <a:pt x="13891" y="9579"/>
                      <a:pt x="17022" y="8212"/>
                      <a:pt x="19119" y="5780"/>
                    </a:cubicBezTo>
                    <a:cubicBezTo>
                      <a:pt x="19271" y="5628"/>
                      <a:pt x="19241" y="5415"/>
                      <a:pt x="19089" y="5263"/>
                    </a:cubicBezTo>
                    <a:cubicBezTo>
                      <a:pt x="19020" y="5195"/>
                      <a:pt x="18933" y="5163"/>
                      <a:pt x="18844" y="5163"/>
                    </a:cubicBezTo>
                    <a:cubicBezTo>
                      <a:pt x="18736" y="5163"/>
                      <a:pt x="18625" y="5210"/>
                      <a:pt x="18541" y="5294"/>
                    </a:cubicBezTo>
                    <a:cubicBezTo>
                      <a:pt x="16620" y="7544"/>
                      <a:pt x="13614" y="8836"/>
                      <a:pt x="10652" y="8836"/>
                    </a:cubicBezTo>
                    <a:cubicBezTo>
                      <a:pt x="9772" y="8836"/>
                      <a:pt x="8897" y="8722"/>
                      <a:pt x="8055" y="8485"/>
                    </a:cubicBezTo>
                    <a:cubicBezTo>
                      <a:pt x="4377" y="7452"/>
                      <a:pt x="1368" y="4078"/>
                      <a:pt x="760" y="309"/>
                    </a:cubicBezTo>
                    <a:cubicBezTo>
                      <a:pt x="760" y="142"/>
                      <a:pt x="582"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1"/>
              <p:cNvSpPr/>
              <p:nvPr/>
            </p:nvSpPr>
            <p:spPr>
              <a:xfrm rot="-500014">
                <a:off x="7201179" y="2739556"/>
                <a:ext cx="152577" cy="97971"/>
              </a:xfrm>
              <a:custGeom>
                <a:avLst/>
                <a:gdLst/>
                <a:ahLst/>
                <a:cxnLst/>
                <a:rect l="l" t="t" r="r" b="b"/>
                <a:pathLst>
                  <a:path w="4317" h="2772" extrusionOk="0">
                    <a:moveTo>
                      <a:pt x="385" y="1"/>
                    </a:moveTo>
                    <a:cubicBezTo>
                      <a:pt x="179" y="1"/>
                      <a:pt x="31" y="121"/>
                      <a:pt x="31" y="340"/>
                    </a:cubicBezTo>
                    <a:cubicBezTo>
                      <a:pt x="1" y="1343"/>
                      <a:pt x="639" y="2346"/>
                      <a:pt x="1581" y="2650"/>
                    </a:cubicBezTo>
                    <a:cubicBezTo>
                      <a:pt x="1825" y="2741"/>
                      <a:pt x="2037" y="2772"/>
                      <a:pt x="2280" y="2772"/>
                    </a:cubicBezTo>
                    <a:cubicBezTo>
                      <a:pt x="3040" y="2772"/>
                      <a:pt x="3800" y="2407"/>
                      <a:pt x="4226" y="1799"/>
                    </a:cubicBezTo>
                    <a:cubicBezTo>
                      <a:pt x="4317" y="1586"/>
                      <a:pt x="4287" y="1373"/>
                      <a:pt x="4104" y="1252"/>
                    </a:cubicBezTo>
                    <a:cubicBezTo>
                      <a:pt x="4040" y="1209"/>
                      <a:pt x="3967" y="1189"/>
                      <a:pt x="3896" y="1189"/>
                    </a:cubicBezTo>
                    <a:cubicBezTo>
                      <a:pt x="3765" y="1189"/>
                      <a:pt x="3636" y="1256"/>
                      <a:pt x="3557" y="1373"/>
                    </a:cubicBezTo>
                    <a:cubicBezTo>
                      <a:pt x="3293" y="1781"/>
                      <a:pt x="2745" y="2038"/>
                      <a:pt x="2226" y="2038"/>
                    </a:cubicBezTo>
                    <a:cubicBezTo>
                      <a:pt x="2088" y="2038"/>
                      <a:pt x="1952" y="2020"/>
                      <a:pt x="1825" y="1981"/>
                    </a:cubicBezTo>
                    <a:cubicBezTo>
                      <a:pt x="1217" y="1738"/>
                      <a:pt x="761" y="1069"/>
                      <a:pt x="791" y="431"/>
                    </a:cubicBezTo>
                    <a:cubicBezTo>
                      <a:pt x="821" y="188"/>
                      <a:pt x="669" y="6"/>
                      <a:pt x="457" y="6"/>
                    </a:cubicBezTo>
                    <a:cubicBezTo>
                      <a:pt x="432" y="2"/>
                      <a:pt x="408"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1"/>
              <p:cNvSpPr/>
              <p:nvPr/>
            </p:nvSpPr>
            <p:spPr>
              <a:xfrm rot="-500014">
                <a:off x="6502958" y="2678277"/>
                <a:ext cx="171909" cy="69167"/>
              </a:xfrm>
              <a:custGeom>
                <a:avLst/>
                <a:gdLst/>
                <a:ahLst/>
                <a:cxnLst/>
                <a:rect l="l" t="t" r="r" b="b"/>
                <a:pathLst>
                  <a:path w="4864" h="1957" extrusionOk="0">
                    <a:moveTo>
                      <a:pt x="455" y="0"/>
                    </a:moveTo>
                    <a:cubicBezTo>
                      <a:pt x="393" y="0"/>
                      <a:pt x="330" y="14"/>
                      <a:pt x="274" y="42"/>
                    </a:cubicBezTo>
                    <a:cubicBezTo>
                      <a:pt x="91" y="164"/>
                      <a:pt x="0" y="376"/>
                      <a:pt x="122" y="589"/>
                    </a:cubicBezTo>
                    <a:cubicBezTo>
                      <a:pt x="578" y="1379"/>
                      <a:pt x="1459" y="1896"/>
                      <a:pt x="2371" y="1957"/>
                    </a:cubicBezTo>
                    <a:lnTo>
                      <a:pt x="2432" y="1957"/>
                    </a:lnTo>
                    <a:cubicBezTo>
                      <a:pt x="3313" y="1957"/>
                      <a:pt x="4195" y="1471"/>
                      <a:pt x="4772" y="741"/>
                    </a:cubicBezTo>
                    <a:cubicBezTo>
                      <a:pt x="4864" y="528"/>
                      <a:pt x="4833" y="316"/>
                      <a:pt x="4651" y="194"/>
                    </a:cubicBezTo>
                    <a:cubicBezTo>
                      <a:pt x="4586" y="151"/>
                      <a:pt x="4514" y="131"/>
                      <a:pt x="4442" y="131"/>
                    </a:cubicBezTo>
                    <a:cubicBezTo>
                      <a:pt x="4311" y="131"/>
                      <a:pt x="4182" y="198"/>
                      <a:pt x="4104" y="316"/>
                    </a:cubicBezTo>
                    <a:cubicBezTo>
                      <a:pt x="3783" y="869"/>
                      <a:pt x="3156" y="1199"/>
                      <a:pt x="2516" y="1199"/>
                    </a:cubicBezTo>
                    <a:cubicBezTo>
                      <a:pt x="2488" y="1199"/>
                      <a:pt x="2460" y="1198"/>
                      <a:pt x="2432" y="1197"/>
                    </a:cubicBezTo>
                    <a:cubicBezTo>
                      <a:pt x="1763" y="1136"/>
                      <a:pt x="1155" y="772"/>
                      <a:pt x="821" y="194"/>
                    </a:cubicBezTo>
                    <a:cubicBezTo>
                      <a:pt x="737" y="68"/>
                      <a:pt x="595"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1"/>
              <p:cNvSpPr/>
              <p:nvPr/>
            </p:nvSpPr>
            <p:spPr>
              <a:xfrm rot="-500014">
                <a:off x="6663820" y="2948932"/>
                <a:ext cx="121439" cy="186259"/>
              </a:xfrm>
              <a:custGeom>
                <a:avLst/>
                <a:gdLst/>
                <a:ahLst/>
                <a:cxnLst/>
                <a:rect l="l" t="t" r="r" b="b"/>
                <a:pathLst>
                  <a:path w="3436" h="5270" extrusionOk="0">
                    <a:moveTo>
                      <a:pt x="2966" y="1"/>
                    </a:moveTo>
                    <a:cubicBezTo>
                      <a:pt x="2845" y="1"/>
                      <a:pt x="2731" y="63"/>
                      <a:pt x="2675" y="194"/>
                    </a:cubicBezTo>
                    <a:cubicBezTo>
                      <a:pt x="1703" y="1653"/>
                      <a:pt x="852" y="3172"/>
                      <a:pt x="92" y="4753"/>
                    </a:cubicBezTo>
                    <a:cubicBezTo>
                      <a:pt x="0" y="4935"/>
                      <a:pt x="92" y="5148"/>
                      <a:pt x="274" y="5239"/>
                    </a:cubicBezTo>
                    <a:cubicBezTo>
                      <a:pt x="304" y="5270"/>
                      <a:pt x="396" y="5270"/>
                      <a:pt x="426" y="5270"/>
                    </a:cubicBezTo>
                    <a:cubicBezTo>
                      <a:pt x="578" y="5270"/>
                      <a:pt x="700" y="5209"/>
                      <a:pt x="791" y="5087"/>
                    </a:cubicBezTo>
                    <a:cubicBezTo>
                      <a:pt x="1520" y="3507"/>
                      <a:pt x="2402" y="2048"/>
                      <a:pt x="3314" y="589"/>
                    </a:cubicBezTo>
                    <a:cubicBezTo>
                      <a:pt x="3435" y="406"/>
                      <a:pt x="3374" y="194"/>
                      <a:pt x="3192" y="72"/>
                    </a:cubicBezTo>
                    <a:cubicBezTo>
                      <a:pt x="3122" y="25"/>
                      <a:pt x="3042"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1"/>
              <p:cNvSpPr/>
              <p:nvPr/>
            </p:nvSpPr>
            <p:spPr>
              <a:xfrm rot="-500014">
                <a:off x="6821061" y="1187749"/>
                <a:ext cx="586591" cy="811091"/>
              </a:xfrm>
              <a:custGeom>
                <a:avLst/>
                <a:gdLst/>
                <a:ahLst/>
                <a:cxnLst/>
                <a:rect l="l" t="t" r="r" b="b"/>
                <a:pathLst>
                  <a:path w="16597" h="22949" extrusionOk="0">
                    <a:moveTo>
                      <a:pt x="7121" y="1"/>
                    </a:moveTo>
                    <a:cubicBezTo>
                      <a:pt x="7022" y="1"/>
                      <a:pt x="6927" y="17"/>
                      <a:pt x="6839" y="61"/>
                    </a:cubicBezTo>
                    <a:cubicBezTo>
                      <a:pt x="6626" y="152"/>
                      <a:pt x="6474" y="334"/>
                      <a:pt x="6383" y="486"/>
                    </a:cubicBezTo>
                    <a:cubicBezTo>
                      <a:pt x="1763" y="6869"/>
                      <a:pt x="0" y="15228"/>
                      <a:pt x="1672" y="22949"/>
                    </a:cubicBezTo>
                    <a:cubicBezTo>
                      <a:pt x="3344" y="22827"/>
                      <a:pt x="4955" y="22554"/>
                      <a:pt x="6566" y="22067"/>
                    </a:cubicBezTo>
                    <a:cubicBezTo>
                      <a:pt x="6201" y="18268"/>
                      <a:pt x="7204" y="14407"/>
                      <a:pt x="9180" y="11246"/>
                    </a:cubicBezTo>
                    <a:cubicBezTo>
                      <a:pt x="9718" y="10349"/>
                      <a:pt x="15701" y="3125"/>
                      <a:pt x="16558" y="3125"/>
                    </a:cubicBezTo>
                    <a:cubicBezTo>
                      <a:pt x="16572" y="3125"/>
                      <a:pt x="16585" y="3127"/>
                      <a:pt x="16596" y="3131"/>
                    </a:cubicBezTo>
                    <a:cubicBezTo>
                      <a:pt x="13678" y="1976"/>
                      <a:pt x="10699" y="973"/>
                      <a:pt x="7660" y="91"/>
                    </a:cubicBezTo>
                    <a:cubicBezTo>
                      <a:pt x="7485" y="52"/>
                      <a:pt x="7297" y="1"/>
                      <a:pt x="712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1"/>
              <p:cNvSpPr/>
              <p:nvPr/>
            </p:nvSpPr>
            <p:spPr>
              <a:xfrm rot="-500014">
                <a:off x="6638923" y="882731"/>
                <a:ext cx="1082915" cy="707005"/>
              </a:xfrm>
              <a:custGeom>
                <a:avLst/>
                <a:gdLst/>
                <a:ahLst/>
                <a:cxnLst/>
                <a:rect l="l" t="t" r="r" b="b"/>
                <a:pathLst>
                  <a:path w="30640" h="20004" extrusionOk="0">
                    <a:moveTo>
                      <a:pt x="13754" y="0"/>
                    </a:moveTo>
                    <a:cubicBezTo>
                      <a:pt x="13362" y="0"/>
                      <a:pt x="12973" y="99"/>
                      <a:pt x="12615" y="320"/>
                    </a:cubicBezTo>
                    <a:cubicBezTo>
                      <a:pt x="11187" y="1171"/>
                      <a:pt x="11247" y="3238"/>
                      <a:pt x="11612" y="4940"/>
                    </a:cubicBezTo>
                    <a:cubicBezTo>
                      <a:pt x="11156" y="2964"/>
                      <a:pt x="9545" y="1262"/>
                      <a:pt x="7569" y="715"/>
                    </a:cubicBezTo>
                    <a:cubicBezTo>
                      <a:pt x="7086" y="589"/>
                      <a:pt x="6589" y="527"/>
                      <a:pt x="6092" y="527"/>
                    </a:cubicBezTo>
                    <a:cubicBezTo>
                      <a:pt x="4430" y="527"/>
                      <a:pt x="2772" y="1214"/>
                      <a:pt x="1673" y="2478"/>
                    </a:cubicBezTo>
                    <a:cubicBezTo>
                      <a:pt x="1" y="4362"/>
                      <a:pt x="62" y="7797"/>
                      <a:pt x="2189" y="9165"/>
                    </a:cubicBezTo>
                    <a:cubicBezTo>
                      <a:pt x="2910" y="9629"/>
                      <a:pt x="3741" y="9782"/>
                      <a:pt x="4601" y="9782"/>
                    </a:cubicBezTo>
                    <a:cubicBezTo>
                      <a:pt x="5373" y="9782"/>
                      <a:pt x="6169" y="9659"/>
                      <a:pt x="6931" y="9530"/>
                    </a:cubicBezTo>
                    <a:lnTo>
                      <a:pt x="6931" y="9530"/>
                    </a:lnTo>
                    <a:cubicBezTo>
                      <a:pt x="5320" y="11171"/>
                      <a:pt x="4621" y="13633"/>
                      <a:pt x="5138" y="15882"/>
                    </a:cubicBezTo>
                    <a:cubicBezTo>
                      <a:pt x="5259" y="16490"/>
                      <a:pt x="5533" y="17128"/>
                      <a:pt x="6019" y="17493"/>
                    </a:cubicBezTo>
                    <a:cubicBezTo>
                      <a:pt x="6384" y="17797"/>
                      <a:pt x="6901" y="17858"/>
                      <a:pt x="7387" y="17858"/>
                    </a:cubicBezTo>
                    <a:cubicBezTo>
                      <a:pt x="7456" y="17861"/>
                      <a:pt x="7524" y="17863"/>
                      <a:pt x="7593" y="17863"/>
                    </a:cubicBezTo>
                    <a:cubicBezTo>
                      <a:pt x="9561" y="17863"/>
                      <a:pt x="11520" y="16610"/>
                      <a:pt x="12372" y="14818"/>
                    </a:cubicBezTo>
                    <a:cubicBezTo>
                      <a:pt x="12402" y="17341"/>
                      <a:pt x="14378" y="19773"/>
                      <a:pt x="16871" y="19986"/>
                    </a:cubicBezTo>
                    <a:cubicBezTo>
                      <a:pt x="16992" y="19997"/>
                      <a:pt x="17114" y="20003"/>
                      <a:pt x="17235" y="20003"/>
                    </a:cubicBezTo>
                    <a:cubicBezTo>
                      <a:pt x="19633" y="20003"/>
                      <a:pt x="21929" y="17770"/>
                      <a:pt x="21582" y="15426"/>
                    </a:cubicBezTo>
                    <a:lnTo>
                      <a:pt x="21582" y="15426"/>
                    </a:lnTo>
                    <a:cubicBezTo>
                      <a:pt x="22169" y="15652"/>
                      <a:pt x="22782" y="15755"/>
                      <a:pt x="23396" y="15755"/>
                    </a:cubicBezTo>
                    <a:cubicBezTo>
                      <a:pt x="25102" y="15755"/>
                      <a:pt x="26819" y="14954"/>
                      <a:pt x="28026" y="13724"/>
                    </a:cubicBezTo>
                    <a:cubicBezTo>
                      <a:pt x="29789" y="11900"/>
                      <a:pt x="30640" y="9165"/>
                      <a:pt x="30001" y="6703"/>
                    </a:cubicBezTo>
                    <a:cubicBezTo>
                      <a:pt x="29333" y="4210"/>
                      <a:pt x="27175" y="2174"/>
                      <a:pt x="24682" y="1840"/>
                    </a:cubicBezTo>
                    <a:cubicBezTo>
                      <a:pt x="24376" y="1795"/>
                      <a:pt x="24085" y="1774"/>
                      <a:pt x="23807" y="1774"/>
                    </a:cubicBezTo>
                    <a:cubicBezTo>
                      <a:pt x="20694" y="1774"/>
                      <a:pt x="19262" y="4433"/>
                      <a:pt x="17114" y="6247"/>
                    </a:cubicBezTo>
                    <a:cubicBezTo>
                      <a:pt x="17114" y="4909"/>
                      <a:pt x="17235" y="3299"/>
                      <a:pt x="16658" y="2022"/>
                    </a:cubicBezTo>
                    <a:cubicBezTo>
                      <a:pt x="16134" y="883"/>
                      <a:pt x="14927" y="0"/>
                      <a:pt x="1375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06" name="Google Shape;1206;p61"/>
          <p:cNvSpPr txBox="1"/>
          <p:nvPr/>
        </p:nvSpPr>
        <p:spPr>
          <a:xfrm>
            <a:off x="1078100" y="1199050"/>
            <a:ext cx="69741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Clr>
                <a:schemeClr val="dk1"/>
              </a:buClr>
              <a:buSzPts val="1100"/>
              <a:buFont typeface="Arial"/>
              <a:buNone/>
            </a:pPr>
            <a:r>
              <a:rPr lang="en" sz="1200">
                <a:solidFill>
                  <a:schemeClr val="dk1"/>
                </a:solidFill>
                <a:latin typeface="Montserrat Medium"/>
                <a:ea typeface="Montserrat Medium"/>
                <a:cs typeface="Montserrat Medium"/>
                <a:sym typeface="Montserrat Medium"/>
              </a:rPr>
              <a:t>Match with each of the arrows the minerals contained in carrots</a:t>
            </a:r>
            <a:endParaRPr sz="1200">
              <a:solidFill>
                <a:srgbClr val="000000"/>
              </a:solidFill>
              <a:latin typeface="Montserrat Medium"/>
              <a:ea typeface="Montserrat Medium"/>
              <a:cs typeface="Montserrat Medium"/>
              <a:sym typeface="Montserrat Medium"/>
            </a:endParaRPr>
          </a:p>
        </p:txBody>
      </p:sp>
      <p:sp>
        <p:nvSpPr>
          <p:cNvPr id="1207" name="Google Shape;1207;p61"/>
          <p:cNvSpPr txBox="1"/>
          <p:nvPr/>
        </p:nvSpPr>
        <p:spPr>
          <a:xfrm>
            <a:off x="5113400" y="2238450"/>
            <a:ext cx="23790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Potassium and phosphorus</a:t>
            </a:r>
            <a:endParaRPr sz="1200">
              <a:solidFill>
                <a:srgbClr val="000000"/>
              </a:solidFill>
              <a:latin typeface="Montserrat Medium"/>
              <a:ea typeface="Montserrat Medium"/>
              <a:cs typeface="Montserrat Medium"/>
              <a:sym typeface="Montserrat Medium"/>
            </a:endParaRPr>
          </a:p>
        </p:txBody>
      </p:sp>
      <p:sp>
        <p:nvSpPr>
          <p:cNvPr id="1208" name="Google Shape;1208;p61"/>
          <p:cNvSpPr txBox="1"/>
          <p:nvPr/>
        </p:nvSpPr>
        <p:spPr>
          <a:xfrm>
            <a:off x="5113400" y="2776600"/>
            <a:ext cx="23790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Zinc and sodium</a:t>
            </a:r>
            <a:endParaRPr sz="1200">
              <a:solidFill>
                <a:srgbClr val="000000"/>
              </a:solidFill>
              <a:latin typeface="Montserrat Medium"/>
              <a:ea typeface="Montserrat Medium"/>
              <a:cs typeface="Montserrat Medium"/>
              <a:sym typeface="Montserrat Medium"/>
            </a:endParaRPr>
          </a:p>
        </p:txBody>
      </p:sp>
      <p:sp>
        <p:nvSpPr>
          <p:cNvPr id="1209" name="Google Shape;1209;p61"/>
          <p:cNvSpPr txBox="1"/>
          <p:nvPr/>
        </p:nvSpPr>
        <p:spPr>
          <a:xfrm>
            <a:off x="5113400" y="3314750"/>
            <a:ext cx="23790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Magnesium and vitamin D</a:t>
            </a:r>
            <a:endParaRPr sz="1200">
              <a:solidFill>
                <a:srgbClr val="000000"/>
              </a:solidFill>
              <a:latin typeface="Montserrat Medium"/>
              <a:ea typeface="Montserrat Medium"/>
              <a:cs typeface="Montserrat Medium"/>
              <a:sym typeface="Montserrat Medium"/>
            </a:endParaRPr>
          </a:p>
        </p:txBody>
      </p:sp>
      <p:sp>
        <p:nvSpPr>
          <p:cNvPr id="1210" name="Google Shape;1210;p61"/>
          <p:cNvSpPr txBox="1"/>
          <p:nvPr/>
        </p:nvSpPr>
        <p:spPr>
          <a:xfrm>
            <a:off x="5113400" y="3852900"/>
            <a:ext cx="23790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Phosphorus and iron</a:t>
            </a:r>
            <a:endParaRPr sz="1200">
              <a:solidFill>
                <a:srgbClr val="000000"/>
              </a:solidFill>
              <a:latin typeface="Montserrat Medium"/>
              <a:ea typeface="Montserrat Medium"/>
              <a:cs typeface="Montserrat Medium"/>
              <a:sym typeface="Montserrat Medium"/>
            </a:endParaRPr>
          </a:p>
        </p:txBody>
      </p:sp>
      <p:cxnSp>
        <p:nvCxnSpPr>
          <p:cNvPr id="1211" name="Google Shape;1211;p61"/>
          <p:cNvCxnSpPr>
            <a:endCxn id="1212" idx="3"/>
          </p:cNvCxnSpPr>
          <p:nvPr/>
        </p:nvCxnSpPr>
        <p:spPr>
          <a:xfrm flipH="1">
            <a:off x="3592350" y="3964200"/>
            <a:ext cx="450900" cy="298200"/>
          </a:xfrm>
          <a:prstGeom prst="curvedConnector3">
            <a:avLst>
              <a:gd name="adj1" fmla="val 50000"/>
            </a:avLst>
          </a:prstGeom>
          <a:noFill/>
          <a:ln w="9525" cap="flat" cmpd="sng">
            <a:solidFill>
              <a:schemeClr val="dk1"/>
            </a:solidFill>
            <a:prstDash val="solid"/>
            <a:round/>
            <a:headEnd type="none" w="med" len="med"/>
            <a:tailEnd type="none" w="med" len="med"/>
          </a:ln>
        </p:spPr>
      </p:cxnSp>
      <p:sp>
        <p:nvSpPr>
          <p:cNvPr id="1213" name="Google Shape;1213;p61"/>
          <p:cNvSpPr/>
          <p:nvPr/>
        </p:nvSpPr>
        <p:spPr>
          <a:xfrm rot="8100000" flipH="1">
            <a:off x="6601399" y="4405051"/>
            <a:ext cx="2560882" cy="864363"/>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1"/>
          <p:cNvSpPr txBox="1"/>
          <p:nvPr/>
        </p:nvSpPr>
        <p:spPr>
          <a:xfrm>
            <a:off x="1726050" y="4019550"/>
            <a:ext cx="1866300" cy="485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latin typeface="Black Han Sans"/>
                <a:ea typeface="Black Han Sans"/>
                <a:cs typeface="Black Han Sans"/>
                <a:sym typeface="Black Han Sans"/>
              </a:rPr>
              <a:t>Carrots</a:t>
            </a:r>
            <a:endParaRPr sz="2400">
              <a:solidFill>
                <a:srgbClr val="000000"/>
              </a:solidFill>
              <a:latin typeface="Black Han Sans"/>
              <a:ea typeface="Black Han Sans"/>
              <a:cs typeface="Black Han Sans"/>
              <a:sym typeface="Black Han Sans"/>
            </a:endParaRPr>
          </a:p>
        </p:txBody>
      </p:sp>
      <p:cxnSp>
        <p:nvCxnSpPr>
          <p:cNvPr id="1214" name="Google Shape;1214;p61"/>
          <p:cNvCxnSpPr>
            <a:endCxn id="1212" idx="3"/>
          </p:cNvCxnSpPr>
          <p:nvPr/>
        </p:nvCxnSpPr>
        <p:spPr>
          <a:xfrm flipH="1">
            <a:off x="3592350" y="3964200"/>
            <a:ext cx="450900" cy="298200"/>
          </a:xfrm>
          <a:prstGeom prst="curvedConnector3">
            <a:avLst>
              <a:gd name="adj1" fmla="val 50000"/>
            </a:avLst>
          </a:prstGeom>
          <a:noFill/>
          <a:ln w="9525" cap="flat" cmpd="sng">
            <a:solidFill>
              <a:schemeClr val="dk1"/>
            </a:solidFill>
            <a:prstDash val="solid"/>
            <a:round/>
            <a:headEnd type="none" w="med" len="med"/>
            <a:tailEnd type="none" w="med" len="med"/>
          </a:ln>
        </p:spPr>
      </p:cxnSp>
      <p:cxnSp>
        <p:nvCxnSpPr>
          <p:cNvPr id="1215" name="Google Shape;1215;p61"/>
          <p:cNvCxnSpPr>
            <a:endCxn id="1212" idx="3"/>
          </p:cNvCxnSpPr>
          <p:nvPr/>
        </p:nvCxnSpPr>
        <p:spPr>
          <a:xfrm flipH="1">
            <a:off x="3592350" y="3964200"/>
            <a:ext cx="450900" cy="298200"/>
          </a:xfrm>
          <a:prstGeom prst="curvedConnector3">
            <a:avLst>
              <a:gd name="adj1" fmla="val 50000"/>
            </a:avLst>
          </a:prstGeom>
          <a:noFill/>
          <a:ln w="9525" cap="flat" cmpd="sng">
            <a:solidFill>
              <a:schemeClr val="dk1"/>
            </a:solidFill>
            <a:prstDash val="solid"/>
            <a:round/>
            <a:headEnd type="none" w="med" len="med"/>
            <a:tailEnd type="none" w="med" len="med"/>
          </a:ln>
        </p:spPr>
      </p:cxnSp>
      <p:cxnSp>
        <p:nvCxnSpPr>
          <p:cNvPr id="1216" name="Google Shape;1216;p61"/>
          <p:cNvCxnSpPr>
            <a:endCxn id="1212" idx="3"/>
          </p:cNvCxnSpPr>
          <p:nvPr/>
        </p:nvCxnSpPr>
        <p:spPr>
          <a:xfrm flipH="1">
            <a:off x="3592350" y="3964200"/>
            <a:ext cx="450900" cy="298200"/>
          </a:xfrm>
          <a:prstGeom prst="curvedConnector3">
            <a:avLst>
              <a:gd name="adj1" fmla="val 50000"/>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sp>
        <p:nvSpPr>
          <p:cNvPr id="1221" name="Google Shape;1221;p62"/>
          <p:cNvSpPr txBox="1">
            <a:spLocks noGrp="1"/>
          </p:cNvSpPr>
          <p:nvPr>
            <p:ph type="subTitle" idx="1"/>
          </p:nvPr>
        </p:nvSpPr>
        <p:spPr>
          <a:xfrm flipH="1">
            <a:off x="2034600" y="1459710"/>
            <a:ext cx="5074800" cy="37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313131"/>
              </a:buClr>
              <a:buSzPts val="1100"/>
              <a:buFont typeface="Arial"/>
              <a:buNone/>
            </a:pPr>
            <a:r>
              <a:rPr lang="en"/>
              <a:t>Jupiter’s rotation period</a:t>
            </a:r>
            <a:endParaRPr/>
          </a:p>
        </p:txBody>
      </p:sp>
      <p:sp>
        <p:nvSpPr>
          <p:cNvPr id="1222" name="Google Shape;1222;p62"/>
          <p:cNvSpPr txBox="1">
            <a:spLocks noGrp="1"/>
          </p:cNvSpPr>
          <p:nvPr>
            <p:ph type="title"/>
          </p:nvPr>
        </p:nvSpPr>
        <p:spPr>
          <a:xfrm flipH="1">
            <a:off x="2034600" y="751838"/>
            <a:ext cx="5074800" cy="71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223" name="Google Shape;1223;p62"/>
          <p:cNvSpPr txBox="1">
            <a:spLocks noGrp="1"/>
          </p:cNvSpPr>
          <p:nvPr>
            <p:ph type="subTitle" idx="2"/>
          </p:nvPr>
        </p:nvSpPr>
        <p:spPr>
          <a:xfrm flipH="1">
            <a:off x="2034600" y="2736236"/>
            <a:ext cx="5074800" cy="37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The Sun’s mass compared to Earth’s</a:t>
            </a:r>
            <a:endParaRPr/>
          </a:p>
          <a:p>
            <a:pPr marL="0" lvl="0" indent="0" algn="ctr" rtl="0">
              <a:spcBef>
                <a:spcPts val="0"/>
              </a:spcBef>
              <a:spcAft>
                <a:spcPts val="0"/>
              </a:spcAft>
              <a:buClr>
                <a:srgbClr val="313131"/>
              </a:buClr>
              <a:buSzPts val="1100"/>
              <a:buFont typeface="Arial"/>
              <a:buNone/>
            </a:pPr>
            <a:endParaRPr/>
          </a:p>
        </p:txBody>
      </p:sp>
      <p:sp>
        <p:nvSpPr>
          <p:cNvPr id="1224" name="Google Shape;1224;p62"/>
          <p:cNvSpPr txBox="1">
            <a:spLocks noGrp="1"/>
          </p:cNvSpPr>
          <p:nvPr>
            <p:ph type="title" idx="3"/>
          </p:nvPr>
        </p:nvSpPr>
        <p:spPr>
          <a:xfrm flipH="1">
            <a:off x="2034600" y="2037732"/>
            <a:ext cx="5074800" cy="71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1225" name="Google Shape;1225;p62"/>
          <p:cNvSpPr txBox="1">
            <a:spLocks noGrp="1"/>
          </p:cNvSpPr>
          <p:nvPr>
            <p:ph type="subTitle" idx="4"/>
          </p:nvPr>
        </p:nvSpPr>
        <p:spPr>
          <a:xfrm flipH="1">
            <a:off x="2034600" y="4012763"/>
            <a:ext cx="5074800" cy="37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Distance between Earth and the Moon</a:t>
            </a:r>
            <a:endParaRPr/>
          </a:p>
        </p:txBody>
      </p:sp>
      <p:sp>
        <p:nvSpPr>
          <p:cNvPr id="1226" name="Google Shape;1226;p62"/>
          <p:cNvSpPr txBox="1">
            <a:spLocks noGrp="1"/>
          </p:cNvSpPr>
          <p:nvPr>
            <p:ph type="title" idx="5"/>
          </p:nvPr>
        </p:nvSpPr>
        <p:spPr>
          <a:xfrm flipH="1">
            <a:off x="2034600" y="3323627"/>
            <a:ext cx="5074800" cy="71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386,000km</a:t>
            </a:r>
            <a:endParaRPr/>
          </a:p>
        </p:txBody>
      </p:sp>
      <p:grpSp>
        <p:nvGrpSpPr>
          <p:cNvPr id="1227" name="Google Shape;1227;p62"/>
          <p:cNvGrpSpPr/>
          <p:nvPr/>
        </p:nvGrpSpPr>
        <p:grpSpPr>
          <a:xfrm rot="230857">
            <a:off x="652469" y="2167851"/>
            <a:ext cx="1599226" cy="2075604"/>
            <a:chOff x="2027319" y="1263643"/>
            <a:chExt cx="1599300" cy="2075700"/>
          </a:xfrm>
        </p:grpSpPr>
        <p:sp>
          <p:nvSpPr>
            <p:cNvPr id="1228" name="Google Shape;1228;p62"/>
            <p:cNvSpPr/>
            <p:nvPr/>
          </p:nvSpPr>
          <p:spPr>
            <a:xfrm rot="-468177">
              <a:off x="2150808" y="1346587"/>
              <a:ext cx="1352321" cy="1909812"/>
            </a:xfrm>
            <a:prstGeom prst="roundRect">
              <a:avLst>
                <a:gd name="adj" fmla="val 10435"/>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2"/>
            <p:cNvSpPr/>
            <p:nvPr/>
          </p:nvSpPr>
          <p:spPr>
            <a:xfrm rot="-468800">
              <a:off x="2232168" y="1438884"/>
              <a:ext cx="1189442" cy="1725085"/>
            </a:xfrm>
            <a:prstGeom prst="roundRect">
              <a:avLst>
                <a:gd name="adj" fmla="val 10107"/>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2"/>
            <p:cNvSpPr/>
            <p:nvPr/>
          </p:nvSpPr>
          <p:spPr>
            <a:xfrm rot="-468363">
              <a:off x="2318625" y="1788759"/>
              <a:ext cx="900154" cy="175605"/>
            </a:xfrm>
            <a:prstGeom prst="rect">
              <a:avLst/>
            </a:prstGeom>
          </p:spPr>
          <p:txBody>
            <a:bodyPr>
              <a:prstTxWarp prst="textPlain">
                <a:avLst/>
              </a:prstTxWarp>
            </a:bodyPr>
            <a:lstStyle/>
            <a:p>
              <a:pPr lvl="0" algn="ctr"/>
              <a:r>
                <a:rPr b="0" i="0">
                  <a:ln>
                    <a:noFill/>
                  </a:ln>
                  <a:solidFill>
                    <a:schemeClr val="lt1"/>
                  </a:solidFill>
                  <a:latin typeface="Black Han Sans"/>
                </a:rPr>
                <a:t>Vitamin</a:t>
              </a:r>
            </a:p>
          </p:txBody>
        </p:sp>
        <p:sp>
          <p:nvSpPr>
            <p:cNvPr id="1231" name="Google Shape;1231;p62"/>
            <p:cNvSpPr/>
            <p:nvPr/>
          </p:nvSpPr>
          <p:spPr>
            <a:xfrm rot="-468376">
              <a:off x="2585204" y="2095604"/>
              <a:ext cx="530627" cy="755503"/>
            </a:xfrm>
            <a:prstGeom prst="rect">
              <a:avLst/>
            </a:prstGeom>
          </p:spPr>
          <p:txBody>
            <a:bodyPr>
              <a:prstTxWarp prst="textPlain">
                <a:avLst/>
              </a:prstTxWarp>
            </a:bodyPr>
            <a:lstStyle/>
            <a:p>
              <a:pPr lvl="0" algn="ctr"/>
              <a:r>
                <a:rPr b="0" i="0">
                  <a:ln>
                    <a:noFill/>
                  </a:ln>
                  <a:solidFill>
                    <a:schemeClr val="lt1"/>
                  </a:solidFill>
                  <a:latin typeface="Black Han Sans"/>
                </a:rPr>
                <a:t>C</a:t>
              </a:r>
            </a:p>
          </p:txBody>
        </p:sp>
      </p:grpSp>
      <p:grpSp>
        <p:nvGrpSpPr>
          <p:cNvPr id="1232" name="Google Shape;1232;p62"/>
          <p:cNvGrpSpPr/>
          <p:nvPr/>
        </p:nvGrpSpPr>
        <p:grpSpPr>
          <a:xfrm>
            <a:off x="-4375007" y="-392505"/>
            <a:ext cx="6218719" cy="3452042"/>
            <a:chOff x="-4565782" y="-82080"/>
            <a:chExt cx="6218719" cy="3452042"/>
          </a:xfrm>
        </p:grpSpPr>
        <p:sp>
          <p:nvSpPr>
            <p:cNvPr id="1233" name="Google Shape;1233;p62"/>
            <p:cNvSpPr/>
            <p:nvPr/>
          </p:nvSpPr>
          <p:spPr>
            <a:xfrm rot="-205419" flipH="1">
              <a:off x="-4478726" y="9564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2"/>
            <p:cNvSpPr/>
            <p:nvPr/>
          </p:nvSpPr>
          <p:spPr>
            <a:xfrm>
              <a:off x="663750" y="12710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62"/>
          <p:cNvGrpSpPr/>
          <p:nvPr/>
        </p:nvGrpSpPr>
        <p:grpSpPr>
          <a:xfrm>
            <a:off x="5520423" y="2329940"/>
            <a:ext cx="4825163" cy="4049364"/>
            <a:chOff x="5520423" y="2329940"/>
            <a:chExt cx="4825163" cy="4049364"/>
          </a:xfrm>
        </p:grpSpPr>
        <p:sp>
          <p:nvSpPr>
            <p:cNvPr id="1236" name="Google Shape;1236;p62"/>
            <p:cNvSpPr/>
            <p:nvPr/>
          </p:nvSpPr>
          <p:spPr>
            <a:xfrm rot="9460646">
              <a:off x="5877033" y="3010081"/>
              <a:ext cx="4111943" cy="268908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2"/>
            <p:cNvSpPr/>
            <p:nvPr/>
          </p:nvSpPr>
          <p:spPr>
            <a:xfrm>
              <a:off x="7443688" y="40127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62"/>
          <p:cNvGrpSpPr/>
          <p:nvPr/>
        </p:nvGrpSpPr>
        <p:grpSpPr>
          <a:xfrm rot="683101">
            <a:off x="6801143" y="1000035"/>
            <a:ext cx="1660862" cy="1660862"/>
            <a:chOff x="6752086" y="1296056"/>
            <a:chExt cx="1541400" cy="1541400"/>
          </a:xfrm>
        </p:grpSpPr>
        <p:grpSp>
          <p:nvGrpSpPr>
            <p:cNvPr id="1239" name="Google Shape;1239;p62"/>
            <p:cNvGrpSpPr/>
            <p:nvPr/>
          </p:nvGrpSpPr>
          <p:grpSpPr>
            <a:xfrm>
              <a:off x="6752086" y="1296056"/>
              <a:ext cx="1541400" cy="1541400"/>
              <a:chOff x="6796161" y="3219681"/>
              <a:chExt cx="1541400" cy="1541400"/>
            </a:xfrm>
          </p:grpSpPr>
          <p:sp>
            <p:nvSpPr>
              <p:cNvPr id="1240" name="Google Shape;1240;p62"/>
              <p:cNvSpPr/>
              <p:nvPr/>
            </p:nvSpPr>
            <p:spPr>
              <a:xfrm flipH="1">
                <a:off x="6796161" y="3219681"/>
                <a:ext cx="1541400" cy="15414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2"/>
              <p:cNvSpPr/>
              <p:nvPr/>
            </p:nvSpPr>
            <p:spPr>
              <a:xfrm flipH="1">
                <a:off x="6997612" y="3420221"/>
                <a:ext cx="1140300" cy="11403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62"/>
            <p:cNvGrpSpPr/>
            <p:nvPr/>
          </p:nvGrpSpPr>
          <p:grpSpPr>
            <a:xfrm flipH="1">
              <a:off x="6926883" y="1429154"/>
              <a:ext cx="1191789" cy="1275207"/>
              <a:chOff x="1631750" y="450238"/>
              <a:chExt cx="1884550" cy="2016775"/>
            </a:xfrm>
          </p:grpSpPr>
          <p:sp>
            <p:nvSpPr>
              <p:cNvPr id="1243" name="Google Shape;1243;p62"/>
              <p:cNvSpPr/>
              <p:nvPr/>
            </p:nvSpPr>
            <p:spPr>
              <a:xfrm>
                <a:off x="2453200" y="1654663"/>
                <a:ext cx="594250" cy="466600"/>
              </a:xfrm>
              <a:custGeom>
                <a:avLst/>
                <a:gdLst/>
                <a:ahLst/>
                <a:cxnLst/>
                <a:rect l="l" t="t" r="r" b="b"/>
                <a:pathLst>
                  <a:path w="23770" h="18664" extrusionOk="0">
                    <a:moveTo>
                      <a:pt x="12034" y="1"/>
                    </a:moveTo>
                    <a:cubicBezTo>
                      <a:pt x="6822" y="1"/>
                      <a:pt x="2147" y="2960"/>
                      <a:pt x="0" y="6688"/>
                    </a:cubicBezTo>
                    <a:lnTo>
                      <a:pt x="2706" y="8238"/>
                    </a:lnTo>
                    <a:cubicBezTo>
                      <a:pt x="4349" y="5397"/>
                      <a:pt x="7950" y="3137"/>
                      <a:pt x="11983" y="3137"/>
                    </a:cubicBezTo>
                    <a:cubicBezTo>
                      <a:pt x="13172" y="3137"/>
                      <a:pt x="14399" y="3334"/>
                      <a:pt x="15624" y="3770"/>
                    </a:cubicBezTo>
                    <a:cubicBezTo>
                      <a:pt x="17295" y="4378"/>
                      <a:pt x="18542" y="5533"/>
                      <a:pt x="19332" y="7326"/>
                    </a:cubicBezTo>
                    <a:cubicBezTo>
                      <a:pt x="20639" y="10153"/>
                      <a:pt x="20548" y="14256"/>
                      <a:pt x="19210" y="17478"/>
                    </a:cubicBezTo>
                    <a:lnTo>
                      <a:pt x="22068" y="18663"/>
                    </a:lnTo>
                    <a:cubicBezTo>
                      <a:pt x="23739" y="14621"/>
                      <a:pt x="23770" y="9697"/>
                      <a:pt x="22159" y="5988"/>
                    </a:cubicBezTo>
                    <a:cubicBezTo>
                      <a:pt x="21004" y="3466"/>
                      <a:pt x="19119" y="1672"/>
                      <a:pt x="16627" y="791"/>
                    </a:cubicBezTo>
                    <a:cubicBezTo>
                      <a:pt x="15083" y="247"/>
                      <a:pt x="13536" y="1"/>
                      <a:pt x="120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2"/>
              <p:cNvSpPr/>
              <p:nvPr/>
            </p:nvSpPr>
            <p:spPr>
              <a:xfrm>
                <a:off x="1919000" y="450238"/>
                <a:ext cx="590450" cy="541075"/>
              </a:xfrm>
              <a:custGeom>
                <a:avLst/>
                <a:gdLst/>
                <a:ahLst/>
                <a:cxnLst/>
                <a:rect l="l" t="t" r="r" b="b"/>
                <a:pathLst>
                  <a:path w="23618" h="21643" extrusionOk="0">
                    <a:moveTo>
                      <a:pt x="17569" y="1"/>
                    </a:moveTo>
                    <a:cubicBezTo>
                      <a:pt x="16110" y="2949"/>
                      <a:pt x="14894" y="6110"/>
                      <a:pt x="14013" y="9302"/>
                    </a:cubicBezTo>
                    <a:lnTo>
                      <a:pt x="8085" y="1885"/>
                    </a:lnTo>
                    <a:lnTo>
                      <a:pt x="8085" y="1885"/>
                    </a:lnTo>
                    <a:cubicBezTo>
                      <a:pt x="7781" y="5654"/>
                      <a:pt x="8359" y="9454"/>
                      <a:pt x="9696" y="12979"/>
                    </a:cubicBezTo>
                    <a:cubicBezTo>
                      <a:pt x="8017" y="12560"/>
                      <a:pt x="6286" y="12354"/>
                      <a:pt x="4554" y="12354"/>
                    </a:cubicBezTo>
                    <a:cubicBezTo>
                      <a:pt x="3025" y="12354"/>
                      <a:pt x="1496" y="12514"/>
                      <a:pt x="0" y="12827"/>
                    </a:cubicBezTo>
                    <a:cubicBezTo>
                      <a:pt x="3496" y="15745"/>
                      <a:pt x="7721" y="18116"/>
                      <a:pt x="12158" y="19241"/>
                    </a:cubicBezTo>
                    <a:cubicBezTo>
                      <a:pt x="13489" y="19604"/>
                      <a:pt x="23541" y="21440"/>
                      <a:pt x="23617" y="21639"/>
                    </a:cubicBezTo>
                    <a:lnTo>
                      <a:pt x="23617" y="21639"/>
                    </a:lnTo>
                    <a:cubicBezTo>
                      <a:pt x="22888" y="15683"/>
                      <a:pt x="22888" y="9665"/>
                      <a:pt x="23618" y="3709"/>
                    </a:cubicBezTo>
                    <a:lnTo>
                      <a:pt x="23618" y="3709"/>
                    </a:lnTo>
                    <a:cubicBezTo>
                      <a:pt x="21915" y="6080"/>
                      <a:pt x="20244" y="8390"/>
                      <a:pt x="18572" y="10761"/>
                    </a:cubicBezTo>
                    <a:cubicBezTo>
                      <a:pt x="18694" y="7144"/>
                      <a:pt x="18359" y="3526"/>
                      <a:pt x="17569" y="1"/>
                    </a:cubicBezTo>
                    <a:close/>
                    <a:moveTo>
                      <a:pt x="23617" y="21639"/>
                    </a:moveTo>
                    <a:cubicBezTo>
                      <a:pt x="23617" y="21640"/>
                      <a:pt x="23617" y="21641"/>
                      <a:pt x="23618" y="21642"/>
                    </a:cubicBezTo>
                    <a:cubicBezTo>
                      <a:pt x="23618" y="21641"/>
                      <a:pt x="23618" y="21640"/>
                      <a:pt x="23617" y="21639"/>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2"/>
              <p:cNvSpPr/>
              <p:nvPr/>
            </p:nvSpPr>
            <p:spPr>
              <a:xfrm>
                <a:off x="2191025" y="688713"/>
                <a:ext cx="136825" cy="187850"/>
              </a:xfrm>
              <a:custGeom>
                <a:avLst/>
                <a:gdLst/>
                <a:ahLst/>
                <a:cxnLst/>
                <a:rect l="l" t="t" r="r" b="b"/>
                <a:pathLst>
                  <a:path w="5473" h="7514" extrusionOk="0">
                    <a:moveTo>
                      <a:pt x="425" y="0"/>
                    </a:moveTo>
                    <a:cubicBezTo>
                      <a:pt x="374" y="0"/>
                      <a:pt x="323" y="12"/>
                      <a:pt x="274" y="36"/>
                    </a:cubicBezTo>
                    <a:cubicBezTo>
                      <a:pt x="62" y="97"/>
                      <a:pt x="1" y="340"/>
                      <a:pt x="62" y="523"/>
                    </a:cubicBezTo>
                    <a:cubicBezTo>
                      <a:pt x="1125" y="3106"/>
                      <a:pt x="2767" y="5447"/>
                      <a:pt x="4773" y="7392"/>
                    </a:cubicBezTo>
                    <a:cubicBezTo>
                      <a:pt x="4864" y="7483"/>
                      <a:pt x="4986" y="7513"/>
                      <a:pt x="5046" y="7513"/>
                    </a:cubicBezTo>
                    <a:cubicBezTo>
                      <a:pt x="5168" y="7513"/>
                      <a:pt x="5259" y="7483"/>
                      <a:pt x="5320" y="7362"/>
                    </a:cubicBezTo>
                    <a:cubicBezTo>
                      <a:pt x="5472" y="7210"/>
                      <a:pt x="5472" y="6966"/>
                      <a:pt x="5320" y="6814"/>
                    </a:cubicBezTo>
                    <a:cubicBezTo>
                      <a:pt x="3375" y="4960"/>
                      <a:pt x="1794" y="2681"/>
                      <a:pt x="761" y="219"/>
                    </a:cubicBezTo>
                    <a:cubicBezTo>
                      <a:pt x="694" y="85"/>
                      <a:pt x="56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2"/>
              <p:cNvSpPr/>
              <p:nvPr/>
            </p:nvSpPr>
            <p:spPr>
              <a:xfrm>
                <a:off x="2317925" y="675813"/>
                <a:ext cx="68425" cy="168075"/>
              </a:xfrm>
              <a:custGeom>
                <a:avLst/>
                <a:gdLst/>
                <a:ahLst/>
                <a:cxnLst/>
                <a:rect l="l" t="t" r="r" b="b"/>
                <a:pathLst>
                  <a:path w="2737" h="6723" extrusionOk="0">
                    <a:moveTo>
                      <a:pt x="400" y="0"/>
                    </a:moveTo>
                    <a:cubicBezTo>
                      <a:pt x="379" y="0"/>
                      <a:pt x="357" y="2"/>
                      <a:pt x="335" y="5"/>
                    </a:cubicBezTo>
                    <a:cubicBezTo>
                      <a:pt x="122" y="35"/>
                      <a:pt x="1" y="279"/>
                      <a:pt x="62" y="461"/>
                    </a:cubicBezTo>
                    <a:cubicBezTo>
                      <a:pt x="518" y="2558"/>
                      <a:pt x="1156" y="4564"/>
                      <a:pt x="1946" y="6510"/>
                    </a:cubicBezTo>
                    <a:cubicBezTo>
                      <a:pt x="1977" y="6662"/>
                      <a:pt x="2129" y="6722"/>
                      <a:pt x="2281" y="6722"/>
                    </a:cubicBezTo>
                    <a:cubicBezTo>
                      <a:pt x="2341" y="6722"/>
                      <a:pt x="2372" y="6692"/>
                      <a:pt x="2463" y="6692"/>
                    </a:cubicBezTo>
                    <a:cubicBezTo>
                      <a:pt x="2676" y="6631"/>
                      <a:pt x="2737" y="6388"/>
                      <a:pt x="2676" y="6206"/>
                    </a:cubicBezTo>
                    <a:cubicBezTo>
                      <a:pt x="1855" y="4321"/>
                      <a:pt x="1278" y="2346"/>
                      <a:pt x="822" y="309"/>
                    </a:cubicBezTo>
                    <a:cubicBezTo>
                      <a:pt x="767" y="118"/>
                      <a:pt x="590"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2"/>
              <p:cNvSpPr/>
              <p:nvPr/>
            </p:nvSpPr>
            <p:spPr>
              <a:xfrm>
                <a:off x="1631750" y="785088"/>
                <a:ext cx="1513725" cy="1189600"/>
              </a:xfrm>
              <a:custGeom>
                <a:avLst/>
                <a:gdLst/>
                <a:ahLst/>
                <a:cxnLst/>
                <a:rect l="l" t="t" r="r" b="b"/>
                <a:pathLst>
                  <a:path w="60549" h="47584" extrusionOk="0">
                    <a:moveTo>
                      <a:pt x="33055" y="1"/>
                    </a:moveTo>
                    <a:cubicBezTo>
                      <a:pt x="29371" y="1"/>
                      <a:pt x="25648" y="1153"/>
                      <a:pt x="22524" y="3081"/>
                    </a:cubicBezTo>
                    <a:cubicBezTo>
                      <a:pt x="20548" y="4297"/>
                      <a:pt x="16901" y="7914"/>
                      <a:pt x="16901" y="7914"/>
                    </a:cubicBezTo>
                    <a:cubicBezTo>
                      <a:pt x="16901" y="7914"/>
                      <a:pt x="13982" y="7655"/>
                      <a:pt x="12059" y="7655"/>
                    </a:cubicBezTo>
                    <a:cubicBezTo>
                      <a:pt x="11797" y="7655"/>
                      <a:pt x="11553" y="7660"/>
                      <a:pt x="11338" y="7671"/>
                    </a:cubicBezTo>
                    <a:cubicBezTo>
                      <a:pt x="5593" y="8035"/>
                      <a:pt x="2736" y="13537"/>
                      <a:pt x="1612" y="18583"/>
                    </a:cubicBezTo>
                    <a:cubicBezTo>
                      <a:pt x="1" y="26242"/>
                      <a:pt x="1460" y="34814"/>
                      <a:pt x="6870" y="40468"/>
                    </a:cubicBezTo>
                    <a:cubicBezTo>
                      <a:pt x="10235" y="44043"/>
                      <a:pt x="16305" y="46235"/>
                      <a:pt x="21928" y="46235"/>
                    </a:cubicBezTo>
                    <a:cubicBezTo>
                      <a:pt x="25244" y="46235"/>
                      <a:pt x="28404" y="45472"/>
                      <a:pt x="30761" y="43781"/>
                    </a:cubicBezTo>
                    <a:cubicBezTo>
                      <a:pt x="33239" y="46412"/>
                      <a:pt x="37263" y="47583"/>
                      <a:pt x="40938" y="47583"/>
                    </a:cubicBezTo>
                    <a:cubicBezTo>
                      <a:pt x="41636" y="47583"/>
                      <a:pt x="42321" y="47541"/>
                      <a:pt x="42980" y="47459"/>
                    </a:cubicBezTo>
                    <a:cubicBezTo>
                      <a:pt x="48056" y="46911"/>
                      <a:pt x="51309" y="42990"/>
                      <a:pt x="54105" y="39069"/>
                    </a:cubicBezTo>
                    <a:cubicBezTo>
                      <a:pt x="56476" y="35726"/>
                      <a:pt x="57935" y="31774"/>
                      <a:pt x="59029" y="27823"/>
                    </a:cubicBezTo>
                    <a:cubicBezTo>
                      <a:pt x="59880" y="24814"/>
                      <a:pt x="60549" y="21713"/>
                      <a:pt x="60245" y="18644"/>
                    </a:cubicBezTo>
                    <a:cubicBezTo>
                      <a:pt x="59941" y="15513"/>
                      <a:pt x="58603" y="12412"/>
                      <a:pt x="56081" y="10589"/>
                    </a:cubicBezTo>
                    <a:cubicBezTo>
                      <a:pt x="54794" y="9670"/>
                      <a:pt x="53199" y="9175"/>
                      <a:pt x="51633" y="9175"/>
                    </a:cubicBezTo>
                    <a:cubicBezTo>
                      <a:pt x="50092" y="9175"/>
                      <a:pt x="48579" y="9654"/>
                      <a:pt x="47418" y="10680"/>
                    </a:cubicBezTo>
                    <a:cubicBezTo>
                      <a:pt x="46354" y="5725"/>
                      <a:pt x="42038" y="1774"/>
                      <a:pt x="37114" y="497"/>
                    </a:cubicBezTo>
                    <a:cubicBezTo>
                      <a:pt x="35788" y="160"/>
                      <a:pt x="34424" y="1"/>
                      <a:pt x="3305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2"/>
              <p:cNvSpPr/>
              <p:nvPr/>
            </p:nvSpPr>
            <p:spPr>
              <a:xfrm>
                <a:off x="2158450" y="1025838"/>
                <a:ext cx="353275" cy="340100"/>
              </a:xfrm>
              <a:custGeom>
                <a:avLst/>
                <a:gdLst/>
                <a:ahLst/>
                <a:cxnLst/>
                <a:rect l="l" t="t" r="r" b="b"/>
                <a:pathLst>
                  <a:path w="14131" h="13604" extrusionOk="0">
                    <a:moveTo>
                      <a:pt x="6002" y="1"/>
                    </a:moveTo>
                    <a:cubicBezTo>
                      <a:pt x="1" y="1"/>
                      <a:pt x="574" y="11476"/>
                      <a:pt x="574" y="11476"/>
                    </a:cubicBezTo>
                    <a:lnTo>
                      <a:pt x="9419" y="13603"/>
                    </a:lnTo>
                    <a:cubicBezTo>
                      <a:pt x="9419" y="13603"/>
                      <a:pt x="14131" y="1567"/>
                      <a:pt x="7049" y="108"/>
                    </a:cubicBezTo>
                    <a:cubicBezTo>
                      <a:pt x="6679" y="35"/>
                      <a:pt x="6331" y="1"/>
                      <a:pt x="60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2"/>
              <p:cNvSpPr/>
              <p:nvPr/>
            </p:nvSpPr>
            <p:spPr>
              <a:xfrm>
                <a:off x="2211550" y="1105063"/>
                <a:ext cx="144400" cy="249475"/>
              </a:xfrm>
              <a:custGeom>
                <a:avLst/>
                <a:gdLst/>
                <a:ahLst/>
                <a:cxnLst/>
                <a:rect l="l" t="t" r="r" b="b"/>
                <a:pathLst>
                  <a:path w="5776" h="9979" extrusionOk="0">
                    <a:moveTo>
                      <a:pt x="3909" y="1"/>
                    </a:moveTo>
                    <a:cubicBezTo>
                      <a:pt x="3443" y="1"/>
                      <a:pt x="3008" y="281"/>
                      <a:pt x="2675" y="586"/>
                    </a:cubicBezTo>
                    <a:cubicBezTo>
                      <a:pt x="1855" y="1316"/>
                      <a:pt x="1338" y="2258"/>
                      <a:pt x="1004" y="3322"/>
                    </a:cubicBezTo>
                    <a:lnTo>
                      <a:pt x="3739" y="4811"/>
                    </a:lnTo>
                    <a:lnTo>
                      <a:pt x="578" y="4872"/>
                    </a:lnTo>
                    <a:cubicBezTo>
                      <a:pt x="426" y="5571"/>
                      <a:pt x="365" y="6300"/>
                      <a:pt x="274" y="6969"/>
                    </a:cubicBezTo>
                    <a:cubicBezTo>
                      <a:pt x="244" y="7455"/>
                      <a:pt x="92" y="8063"/>
                      <a:pt x="0" y="8671"/>
                    </a:cubicBezTo>
                    <a:lnTo>
                      <a:pt x="5259" y="9978"/>
                    </a:lnTo>
                    <a:cubicBezTo>
                      <a:pt x="5320" y="8793"/>
                      <a:pt x="5441" y="7668"/>
                      <a:pt x="5593" y="6483"/>
                    </a:cubicBezTo>
                    <a:cubicBezTo>
                      <a:pt x="5654" y="5449"/>
                      <a:pt x="5776" y="4416"/>
                      <a:pt x="5715" y="3413"/>
                    </a:cubicBezTo>
                    <a:cubicBezTo>
                      <a:pt x="5654" y="2592"/>
                      <a:pt x="5502" y="1771"/>
                      <a:pt x="5137" y="1012"/>
                    </a:cubicBezTo>
                    <a:cubicBezTo>
                      <a:pt x="4894" y="556"/>
                      <a:pt x="4529" y="100"/>
                      <a:pt x="4043" y="9"/>
                    </a:cubicBezTo>
                    <a:cubicBezTo>
                      <a:pt x="3998" y="3"/>
                      <a:pt x="3954" y="1"/>
                      <a:pt x="3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2"/>
              <p:cNvSpPr/>
              <p:nvPr/>
            </p:nvSpPr>
            <p:spPr>
              <a:xfrm>
                <a:off x="2161400" y="1303663"/>
                <a:ext cx="243175" cy="72900"/>
              </a:xfrm>
              <a:custGeom>
                <a:avLst/>
                <a:gdLst/>
                <a:ahLst/>
                <a:cxnLst/>
                <a:rect l="l" t="t" r="r" b="b"/>
                <a:pathLst>
                  <a:path w="9727" h="2916" extrusionOk="0">
                    <a:moveTo>
                      <a:pt x="418" y="1"/>
                    </a:moveTo>
                    <a:cubicBezTo>
                      <a:pt x="255" y="1"/>
                      <a:pt x="116" y="127"/>
                      <a:pt x="92" y="271"/>
                    </a:cubicBezTo>
                    <a:cubicBezTo>
                      <a:pt x="0" y="484"/>
                      <a:pt x="152" y="697"/>
                      <a:pt x="335" y="727"/>
                    </a:cubicBezTo>
                    <a:lnTo>
                      <a:pt x="9210" y="2916"/>
                    </a:lnTo>
                    <a:lnTo>
                      <a:pt x="9271" y="2916"/>
                    </a:lnTo>
                    <a:cubicBezTo>
                      <a:pt x="9453" y="2916"/>
                      <a:pt x="9605" y="2794"/>
                      <a:pt x="9666" y="2642"/>
                    </a:cubicBezTo>
                    <a:cubicBezTo>
                      <a:pt x="9727" y="2460"/>
                      <a:pt x="9575" y="2217"/>
                      <a:pt x="9393" y="2186"/>
                    </a:cubicBezTo>
                    <a:lnTo>
                      <a:pt x="548" y="28"/>
                    </a:lnTo>
                    <a:cubicBezTo>
                      <a:pt x="504" y="9"/>
                      <a:pt x="460" y="1"/>
                      <a:pt x="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2"/>
              <p:cNvSpPr/>
              <p:nvPr/>
            </p:nvSpPr>
            <p:spPr>
              <a:xfrm>
                <a:off x="2449400" y="1052063"/>
                <a:ext cx="361200" cy="321475"/>
              </a:xfrm>
              <a:custGeom>
                <a:avLst/>
                <a:gdLst/>
                <a:ahLst/>
                <a:cxnLst/>
                <a:rect l="l" t="t" r="r" b="b"/>
                <a:pathLst>
                  <a:path w="14448" h="12859" extrusionOk="0">
                    <a:moveTo>
                      <a:pt x="7313" y="0"/>
                    </a:moveTo>
                    <a:cubicBezTo>
                      <a:pt x="7287" y="0"/>
                      <a:pt x="7261" y="1"/>
                      <a:pt x="7235" y="1"/>
                    </a:cubicBezTo>
                    <a:cubicBezTo>
                      <a:pt x="0" y="122"/>
                      <a:pt x="2432" y="12858"/>
                      <a:pt x="2432" y="12858"/>
                    </a:cubicBezTo>
                    <a:lnTo>
                      <a:pt x="11520" y="12372"/>
                    </a:lnTo>
                    <a:cubicBezTo>
                      <a:pt x="11520" y="12372"/>
                      <a:pt x="14447" y="0"/>
                      <a:pt x="73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2"/>
              <p:cNvSpPr/>
              <p:nvPr/>
            </p:nvSpPr>
            <p:spPr>
              <a:xfrm>
                <a:off x="2562625" y="1131113"/>
                <a:ext cx="141350" cy="240125"/>
              </a:xfrm>
              <a:custGeom>
                <a:avLst/>
                <a:gdLst/>
                <a:ahLst/>
                <a:cxnLst/>
                <a:rect l="l" t="t" r="r" b="b"/>
                <a:pathLst>
                  <a:path w="5654" h="9605" extrusionOk="0">
                    <a:moveTo>
                      <a:pt x="2979" y="0"/>
                    </a:moveTo>
                    <a:cubicBezTo>
                      <a:pt x="2493" y="0"/>
                      <a:pt x="2037" y="395"/>
                      <a:pt x="1733" y="790"/>
                    </a:cubicBezTo>
                    <a:cubicBezTo>
                      <a:pt x="1247" y="1489"/>
                      <a:pt x="943" y="2280"/>
                      <a:pt x="760" y="3070"/>
                    </a:cubicBezTo>
                    <a:cubicBezTo>
                      <a:pt x="608" y="3678"/>
                      <a:pt x="517" y="4286"/>
                      <a:pt x="456" y="4894"/>
                    </a:cubicBezTo>
                    <a:lnTo>
                      <a:pt x="3222" y="5866"/>
                    </a:lnTo>
                    <a:lnTo>
                      <a:pt x="274" y="6474"/>
                    </a:lnTo>
                    <a:cubicBezTo>
                      <a:pt x="183" y="7477"/>
                      <a:pt x="91" y="8541"/>
                      <a:pt x="0" y="9605"/>
                    </a:cubicBezTo>
                    <a:lnTo>
                      <a:pt x="5380" y="9301"/>
                    </a:lnTo>
                    <a:cubicBezTo>
                      <a:pt x="5411" y="8663"/>
                      <a:pt x="5411" y="8055"/>
                      <a:pt x="5411" y="7568"/>
                    </a:cubicBezTo>
                    <a:cubicBezTo>
                      <a:pt x="5563" y="5198"/>
                      <a:pt x="5654" y="2675"/>
                      <a:pt x="4225" y="790"/>
                    </a:cubicBezTo>
                    <a:cubicBezTo>
                      <a:pt x="3952" y="395"/>
                      <a:pt x="3465" y="0"/>
                      <a:pt x="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2"/>
              <p:cNvSpPr/>
              <p:nvPr/>
            </p:nvSpPr>
            <p:spPr>
              <a:xfrm>
                <a:off x="2500300" y="1351388"/>
                <a:ext cx="246250" cy="31250"/>
              </a:xfrm>
              <a:custGeom>
                <a:avLst/>
                <a:gdLst/>
                <a:ahLst/>
                <a:cxnLst/>
                <a:rect l="l" t="t" r="r" b="b"/>
                <a:pathLst>
                  <a:path w="9850" h="1250" extrusionOk="0">
                    <a:moveTo>
                      <a:pt x="9465" y="0"/>
                    </a:moveTo>
                    <a:cubicBezTo>
                      <a:pt x="9451" y="0"/>
                      <a:pt x="9437" y="1"/>
                      <a:pt x="9424" y="4"/>
                    </a:cubicBezTo>
                    <a:lnTo>
                      <a:pt x="366" y="490"/>
                    </a:lnTo>
                    <a:cubicBezTo>
                      <a:pt x="153" y="551"/>
                      <a:pt x="1" y="703"/>
                      <a:pt x="1" y="916"/>
                    </a:cubicBezTo>
                    <a:cubicBezTo>
                      <a:pt x="1" y="1098"/>
                      <a:pt x="214" y="1250"/>
                      <a:pt x="396" y="1250"/>
                    </a:cubicBezTo>
                    <a:lnTo>
                      <a:pt x="9515" y="764"/>
                    </a:lnTo>
                    <a:cubicBezTo>
                      <a:pt x="9697" y="733"/>
                      <a:pt x="9849" y="581"/>
                      <a:pt x="9849" y="338"/>
                    </a:cubicBezTo>
                    <a:cubicBezTo>
                      <a:pt x="9821" y="169"/>
                      <a:pt x="9636" y="0"/>
                      <a:pt x="9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2"/>
              <p:cNvSpPr/>
              <p:nvPr/>
            </p:nvSpPr>
            <p:spPr>
              <a:xfrm>
                <a:off x="2265500" y="1509938"/>
                <a:ext cx="364025" cy="137150"/>
              </a:xfrm>
              <a:custGeom>
                <a:avLst/>
                <a:gdLst/>
                <a:ahLst/>
                <a:cxnLst/>
                <a:rect l="l" t="t" r="r" b="b"/>
                <a:pathLst>
                  <a:path w="14561" h="5486" extrusionOk="0">
                    <a:moveTo>
                      <a:pt x="459" y="1"/>
                    </a:moveTo>
                    <a:cubicBezTo>
                      <a:pt x="429" y="1"/>
                      <a:pt x="397" y="5"/>
                      <a:pt x="365" y="14"/>
                    </a:cubicBezTo>
                    <a:cubicBezTo>
                      <a:pt x="153" y="14"/>
                      <a:pt x="1" y="227"/>
                      <a:pt x="61" y="440"/>
                    </a:cubicBezTo>
                    <a:cubicBezTo>
                      <a:pt x="487" y="3115"/>
                      <a:pt x="3010" y="5060"/>
                      <a:pt x="6566" y="5425"/>
                    </a:cubicBezTo>
                    <a:cubicBezTo>
                      <a:pt x="6900" y="5486"/>
                      <a:pt x="7235" y="5486"/>
                      <a:pt x="7569" y="5486"/>
                    </a:cubicBezTo>
                    <a:cubicBezTo>
                      <a:pt x="10396" y="5486"/>
                      <a:pt x="13466" y="4331"/>
                      <a:pt x="14499" y="1625"/>
                    </a:cubicBezTo>
                    <a:cubicBezTo>
                      <a:pt x="14560" y="1443"/>
                      <a:pt x="14439" y="1230"/>
                      <a:pt x="14256" y="1139"/>
                    </a:cubicBezTo>
                    <a:cubicBezTo>
                      <a:pt x="14224" y="1128"/>
                      <a:pt x="14190" y="1123"/>
                      <a:pt x="14155" y="1123"/>
                    </a:cubicBezTo>
                    <a:cubicBezTo>
                      <a:pt x="13993" y="1123"/>
                      <a:pt x="13820" y="1232"/>
                      <a:pt x="13770" y="1382"/>
                    </a:cubicBezTo>
                    <a:cubicBezTo>
                      <a:pt x="12855" y="3750"/>
                      <a:pt x="10082" y="4712"/>
                      <a:pt x="7560" y="4712"/>
                    </a:cubicBezTo>
                    <a:cubicBezTo>
                      <a:pt x="7233" y="4712"/>
                      <a:pt x="6910" y="4696"/>
                      <a:pt x="6596" y="4665"/>
                    </a:cubicBezTo>
                    <a:cubicBezTo>
                      <a:pt x="4195" y="4452"/>
                      <a:pt x="1247" y="3145"/>
                      <a:pt x="760" y="318"/>
                    </a:cubicBezTo>
                    <a:cubicBezTo>
                      <a:pt x="760" y="138"/>
                      <a:pt x="629"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2"/>
              <p:cNvSpPr/>
              <p:nvPr/>
            </p:nvSpPr>
            <p:spPr>
              <a:xfrm>
                <a:off x="2207000" y="1462013"/>
                <a:ext cx="128425" cy="59700"/>
              </a:xfrm>
              <a:custGeom>
                <a:avLst/>
                <a:gdLst/>
                <a:ahLst/>
                <a:cxnLst/>
                <a:rect l="l" t="t" r="r" b="b"/>
                <a:pathLst>
                  <a:path w="5137" h="2388" extrusionOk="0">
                    <a:moveTo>
                      <a:pt x="405" y="1"/>
                    </a:moveTo>
                    <a:cubicBezTo>
                      <a:pt x="371" y="1"/>
                      <a:pt x="336" y="6"/>
                      <a:pt x="304" y="16"/>
                    </a:cubicBezTo>
                    <a:cubicBezTo>
                      <a:pt x="122" y="108"/>
                      <a:pt x="0" y="320"/>
                      <a:pt x="61" y="533"/>
                    </a:cubicBezTo>
                    <a:cubicBezTo>
                      <a:pt x="365" y="1506"/>
                      <a:pt x="1338" y="2266"/>
                      <a:pt x="2341" y="2387"/>
                    </a:cubicBezTo>
                    <a:lnTo>
                      <a:pt x="2614" y="2387"/>
                    </a:lnTo>
                    <a:cubicBezTo>
                      <a:pt x="3587" y="2387"/>
                      <a:pt x="4529" y="1840"/>
                      <a:pt x="5015" y="989"/>
                    </a:cubicBezTo>
                    <a:cubicBezTo>
                      <a:pt x="5137" y="776"/>
                      <a:pt x="5046" y="564"/>
                      <a:pt x="4863" y="442"/>
                    </a:cubicBezTo>
                    <a:cubicBezTo>
                      <a:pt x="4806" y="404"/>
                      <a:pt x="4743" y="387"/>
                      <a:pt x="4679" y="387"/>
                    </a:cubicBezTo>
                    <a:cubicBezTo>
                      <a:pt x="4540" y="387"/>
                      <a:pt x="4400" y="469"/>
                      <a:pt x="4316" y="594"/>
                    </a:cubicBezTo>
                    <a:cubicBezTo>
                      <a:pt x="3975" y="1192"/>
                      <a:pt x="3287" y="1603"/>
                      <a:pt x="2577" y="1603"/>
                    </a:cubicBezTo>
                    <a:cubicBezTo>
                      <a:pt x="2528" y="1603"/>
                      <a:pt x="2480" y="1601"/>
                      <a:pt x="2432" y="1597"/>
                    </a:cubicBezTo>
                    <a:cubicBezTo>
                      <a:pt x="1702" y="1506"/>
                      <a:pt x="1034" y="989"/>
                      <a:pt x="790" y="260"/>
                    </a:cubicBezTo>
                    <a:cubicBezTo>
                      <a:pt x="740" y="110"/>
                      <a:pt x="567"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2"/>
              <p:cNvSpPr/>
              <p:nvPr/>
            </p:nvSpPr>
            <p:spPr>
              <a:xfrm>
                <a:off x="2577825" y="1491188"/>
                <a:ext cx="117800" cy="66225"/>
              </a:xfrm>
              <a:custGeom>
                <a:avLst/>
                <a:gdLst/>
                <a:ahLst/>
                <a:cxnLst/>
                <a:rect l="l" t="t" r="r" b="b"/>
                <a:pathLst>
                  <a:path w="4712" h="2649" extrusionOk="0">
                    <a:moveTo>
                      <a:pt x="412" y="1"/>
                    </a:moveTo>
                    <a:cubicBezTo>
                      <a:pt x="396" y="1"/>
                      <a:pt x="381" y="2"/>
                      <a:pt x="365" y="5"/>
                    </a:cubicBezTo>
                    <a:cubicBezTo>
                      <a:pt x="152" y="35"/>
                      <a:pt x="0" y="217"/>
                      <a:pt x="31" y="430"/>
                    </a:cubicBezTo>
                    <a:cubicBezTo>
                      <a:pt x="152" y="1433"/>
                      <a:pt x="912" y="2315"/>
                      <a:pt x="1885" y="2588"/>
                    </a:cubicBezTo>
                    <a:cubicBezTo>
                      <a:pt x="2067" y="2619"/>
                      <a:pt x="2280" y="2649"/>
                      <a:pt x="2493" y="2649"/>
                    </a:cubicBezTo>
                    <a:cubicBezTo>
                      <a:pt x="3283" y="2649"/>
                      <a:pt x="4104" y="2284"/>
                      <a:pt x="4590" y="1676"/>
                    </a:cubicBezTo>
                    <a:cubicBezTo>
                      <a:pt x="4712" y="1524"/>
                      <a:pt x="4651" y="1251"/>
                      <a:pt x="4499" y="1129"/>
                    </a:cubicBezTo>
                    <a:cubicBezTo>
                      <a:pt x="4442" y="1095"/>
                      <a:pt x="4372" y="1078"/>
                      <a:pt x="4301" y="1078"/>
                    </a:cubicBezTo>
                    <a:cubicBezTo>
                      <a:pt x="4182" y="1078"/>
                      <a:pt x="4058" y="1125"/>
                      <a:pt x="3982" y="1220"/>
                    </a:cubicBezTo>
                    <a:cubicBezTo>
                      <a:pt x="3641" y="1634"/>
                      <a:pt x="3066" y="1912"/>
                      <a:pt x="2491" y="1912"/>
                    </a:cubicBezTo>
                    <a:cubicBezTo>
                      <a:pt x="2348" y="1912"/>
                      <a:pt x="2206" y="1895"/>
                      <a:pt x="2067" y="1859"/>
                    </a:cubicBezTo>
                    <a:cubicBezTo>
                      <a:pt x="1429" y="1676"/>
                      <a:pt x="851" y="1038"/>
                      <a:pt x="791" y="339"/>
                    </a:cubicBezTo>
                    <a:cubicBezTo>
                      <a:pt x="763" y="144"/>
                      <a:pt x="583"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2"/>
              <p:cNvSpPr/>
              <p:nvPr/>
            </p:nvSpPr>
            <p:spPr>
              <a:xfrm>
                <a:off x="2241950" y="1702688"/>
                <a:ext cx="544875" cy="521150"/>
              </a:xfrm>
              <a:custGeom>
                <a:avLst/>
                <a:gdLst/>
                <a:ahLst/>
                <a:cxnLst/>
                <a:rect l="l" t="t" r="r" b="b"/>
                <a:pathLst>
                  <a:path w="21795" h="20846" extrusionOk="0">
                    <a:moveTo>
                      <a:pt x="9408" y="0"/>
                    </a:moveTo>
                    <a:cubicBezTo>
                      <a:pt x="6169" y="0"/>
                      <a:pt x="3082" y="1088"/>
                      <a:pt x="821" y="2821"/>
                    </a:cubicBezTo>
                    <a:cubicBezTo>
                      <a:pt x="92" y="3399"/>
                      <a:pt x="0" y="4523"/>
                      <a:pt x="699" y="5192"/>
                    </a:cubicBezTo>
                    <a:cubicBezTo>
                      <a:pt x="966" y="5459"/>
                      <a:pt x="1329" y="5588"/>
                      <a:pt x="1702" y="5588"/>
                    </a:cubicBezTo>
                    <a:cubicBezTo>
                      <a:pt x="2052" y="5588"/>
                      <a:pt x="2411" y="5474"/>
                      <a:pt x="2706" y="5253"/>
                    </a:cubicBezTo>
                    <a:cubicBezTo>
                      <a:pt x="4466" y="3899"/>
                      <a:pt x="6849" y="3053"/>
                      <a:pt x="9355" y="3053"/>
                    </a:cubicBezTo>
                    <a:cubicBezTo>
                      <a:pt x="11349" y="3053"/>
                      <a:pt x="13421" y="3588"/>
                      <a:pt x="15320" y="4827"/>
                    </a:cubicBezTo>
                    <a:cubicBezTo>
                      <a:pt x="16779" y="5800"/>
                      <a:pt x="17721" y="7259"/>
                      <a:pt x="18055" y="9174"/>
                    </a:cubicBezTo>
                    <a:cubicBezTo>
                      <a:pt x="18602" y="12244"/>
                      <a:pt x="17569" y="16195"/>
                      <a:pt x="15502" y="19022"/>
                    </a:cubicBezTo>
                    <a:lnTo>
                      <a:pt x="18025" y="20846"/>
                    </a:lnTo>
                    <a:cubicBezTo>
                      <a:pt x="20609" y="17290"/>
                      <a:pt x="21794" y="12517"/>
                      <a:pt x="21125" y="8627"/>
                    </a:cubicBezTo>
                    <a:cubicBezTo>
                      <a:pt x="20639" y="5891"/>
                      <a:pt x="19210" y="3703"/>
                      <a:pt x="17022" y="2244"/>
                    </a:cubicBezTo>
                    <a:cubicBezTo>
                      <a:pt x="14610" y="676"/>
                      <a:pt x="11962" y="0"/>
                      <a:pt x="940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2"/>
              <p:cNvSpPr/>
              <p:nvPr/>
            </p:nvSpPr>
            <p:spPr>
              <a:xfrm>
                <a:off x="2912175" y="1910738"/>
                <a:ext cx="152750" cy="222375"/>
              </a:xfrm>
              <a:custGeom>
                <a:avLst/>
                <a:gdLst/>
                <a:ahLst/>
                <a:cxnLst/>
                <a:rect l="l" t="t" r="r" b="b"/>
                <a:pathLst>
                  <a:path w="6110" h="8895" extrusionOk="0">
                    <a:moveTo>
                      <a:pt x="5776" y="1"/>
                    </a:moveTo>
                    <a:cubicBezTo>
                      <a:pt x="3830" y="274"/>
                      <a:pt x="1885" y="548"/>
                      <a:pt x="0" y="882"/>
                    </a:cubicBezTo>
                    <a:cubicBezTo>
                      <a:pt x="608" y="3466"/>
                      <a:pt x="821" y="6171"/>
                      <a:pt x="1003" y="8816"/>
                    </a:cubicBezTo>
                    <a:cubicBezTo>
                      <a:pt x="1003" y="8873"/>
                      <a:pt x="1244" y="8895"/>
                      <a:pt x="1602" y="8895"/>
                    </a:cubicBezTo>
                    <a:cubicBezTo>
                      <a:pt x="2578" y="8895"/>
                      <a:pt x="4428" y="8730"/>
                      <a:pt x="4651" y="8664"/>
                    </a:cubicBezTo>
                    <a:cubicBezTo>
                      <a:pt x="5472" y="8512"/>
                      <a:pt x="5715" y="8147"/>
                      <a:pt x="5836" y="7357"/>
                    </a:cubicBezTo>
                    <a:cubicBezTo>
                      <a:pt x="6110" y="4955"/>
                      <a:pt x="5958" y="2402"/>
                      <a:pt x="577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2"/>
              <p:cNvSpPr/>
              <p:nvPr/>
            </p:nvSpPr>
            <p:spPr>
              <a:xfrm>
                <a:off x="2887100" y="2089463"/>
                <a:ext cx="588925" cy="182250"/>
              </a:xfrm>
              <a:custGeom>
                <a:avLst/>
                <a:gdLst/>
                <a:ahLst/>
                <a:cxnLst/>
                <a:rect l="l" t="t" r="r" b="b"/>
                <a:pathLst>
                  <a:path w="23557" h="7290" extrusionOk="0">
                    <a:moveTo>
                      <a:pt x="8319" y="1"/>
                    </a:moveTo>
                    <a:cubicBezTo>
                      <a:pt x="7163" y="1"/>
                      <a:pt x="6006" y="44"/>
                      <a:pt x="4864" y="116"/>
                    </a:cubicBezTo>
                    <a:cubicBezTo>
                      <a:pt x="2402" y="299"/>
                      <a:pt x="1003" y="603"/>
                      <a:pt x="487" y="3217"/>
                    </a:cubicBezTo>
                    <a:cubicBezTo>
                      <a:pt x="335" y="4189"/>
                      <a:pt x="0" y="6013"/>
                      <a:pt x="395" y="7290"/>
                    </a:cubicBezTo>
                    <a:lnTo>
                      <a:pt x="23557" y="5831"/>
                    </a:lnTo>
                    <a:cubicBezTo>
                      <a:pt x="22341" y="3460"/>
                      <a:pt x="19909" y="2062"/>
                      <a:pt x="17295" y="1180"/>
                    </a:cubicBezTo>
                    <a:cubicBezTo>
                      <a:pt x="16536" y="907"/>
                      <a:pt x="15745" y="724"/>
                      <a:pt x="14985" y="572"/>
                    </a:cubicBezTo>
                    <a:cubicBezTo>
                      <a:pt x="14469" y="451"/>
                      <a:pt x="14013" y="390"/>
                      <a:pt x="13557" y="360"/>
                    </a:cubicBezTo>
                    <a:cubicBezTo>
                      <a:pt x="11848" y="102"/>
                      <a:pt x="10084" y="1"/>
                      <a:pt x="831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2"/>
              <p:cNvSpPr/>
              <p:nvPr/>
            </p:nvSpPr>
            <p:spPr>
              <a:xfrm>
                <a:off x="3198650" y="2108888"/>
                <a:ext cx="317650" cy="143075"/>
              </a:xfrm>
              <a:custGeom>
                <a:avLst/>
                <a:gdLst/>
                <a:ahLst/>
                <a:cxnLst/>
                <a:rect l="l" t="t" r="r" b="b"/>
                <a:pathLst>
                  <a:path w="12706" h="5723" extrusionOk="0">
                    <a:moveTo>
                      <a:pt x="6979" y="0"/>
                    </a:moveTo>
                    <a:cubicBezTo>
                      <a:pt x="6260" y="0"/>
                      <a:pt x="5529" y="136"/>
                      <a:pt x="4833" y="373"/>
                    </a:cubicBezTo>
                    <a:cubicBezTo>
                      <a:pt x="3982" y="677"/>
                      <a:pt x="3222" y="1133"/>
                      <a:pt x="2584" y="1710"/>
                    </a:cubicBezTo>
                    <a:cubicBezTo>
                      <a:pt x="1399" y="2804"/>
                      <a:pt x="578" y="4203"/>
                      <a:pt x="1" y="5722"/>
                    </a:cubicBezTo>
                    <a:lnTo>
                      <a:pt x="12706" y="4902"/>
                    </a:lnTo>
                    <a:cubicBezTo>
                      <a:pt x="12098" y="3139"/>
                      <a:pt x="10183" y="981"/>
                      <a:pt x="9150" y="494"/>
                    </a:cubicBezTo>
                    <a:cubicBezTo>
                      <a:pt x="8479" y="151"/>
                      <a:pt x="7736" y="0"/>
                      <a:pt x="6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2"/>
              <p:cNvSpPr/>
              <p:nvPr/>
            </p:nvSpPr>
            <p:spPr>
              <a:xfrm>
                <a:off x="2887100" y="2162263"/>
                <a:ext cx="145150" cy="109450"/>
              </a:xfrm>
              <a:custGeom>
                <a:avLst/>
                <a:gdLst/>
                <a:ahLst/>
                <a:cxnLst/>
                <a:rect l="l" t="t" r="r" b="b"/>
                <a:pathLst>
                  <a:path w="5806" h="4378" extrusionOk="0">
                    <a:moveTo>
                      <a:pt x="578" y="1"/>
                    </a:moveTo>
                    <a:cubicBezTo>
                      <a:pt x="578" y="92"/>
                      <a:pt x="547" y="214"/>
                      <a:pt x="547" y="274"/>
                    </a:cubicBezTo>
                    <a:cubicBezTo>
                      <a:pt x="335" y="1308"/>
                      <a:pt x="0" y="3101"/>
                      <a:pt x="395" y="4378"/>
                    </a:cubicBezTo>
                    <a:lnTo>
                      <a:pt x="5806" y="4043"/>
                    </a:lnTo>
                    <a:cubicBezTo>
                      <a:pt x="5775" y="3922"/>
                      <a:pt x="5745" y="3831"/>
                      <a:pt x="5654" y="3709"/>
                    </a:cubicBezTo>
                    <a:cubicBezTo>
                      <a:pt x="4985" y="2402"/>
                      <a:pt x="2523" y="31"/>
                      <a:pt x="57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2"/>
              <p:cNvSpPr/>
              <p:nvPr/>
            </p:nvSpPr>
            <p:spPr>
              <a:xfrm>
                <a:off x="3064900" y="2167588"/>
                <a:ext cx="436975" cy="53225"/>
              </a:xfrm>
              <a:custGeom>
                <a:avLst/>
                <a:gdLst/>
                <a:ahLst/>
                <a:cxnLst/>
                <a:rect l="l" t="t" r="r" b="b"/>
                <a:pathLst>
                  <a:path w="17479" h="2129" extrusionOk="0">
                    <a:moveTo>
                      <a:pt x="17053" y="1"/>
                    </a:moveTo>
                    <a:lnTo>
                      <a:pt x="1" y="1368"/>
                    </a:lnTo>
                    <a:lnTo>
                      <a:pt x="62" y="2128"/>
                    </a:lnTo>
                    <a:lnTo>
                      <a:pt x="17144" y="760"/>
                    </a:lnTo>
                    <a:cubicBezTo>
                      <a:pt x="17326" y="730"/>
                      <a:pt x="17478" y="578"/>
                      <a:pt x="17478" y="335"/>
                    </a:cubicBezTo>
                    <a:cubicBezTo>
                      <a:pt x="17448" y="153"/>
                      <a:pt x="17235" y="1"/>
                      <a:pt x="1705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2"/>
              <p:cNvSpPr/>
              <p:nvPr/>
            </p:nvSpPr>
            <p:spPr>
              <a:xfrm>
                <a:off x="3109750" y="2072613"/>
                <a:ext cx="135275" cy="99150"/>
              </a:xfrm>
              <a:custGeom>
                <a:avLst/>
                <a:gdLst/>
                <a:ahLst/>
                <a:cxnLst/>
                <a:rect l="l" t="t" r="r" b="b"/>
                <a:pathLst>
                  <a:path w="5411" h="3966" extrusionOk="0">
                    <a:moveTo>
                      <a:pt x="1733" y="0"/>
                    </a:moveTo>
                    <a:cubicBezTo>
                      <a:pt x="1307" y="1094"/>
                      <a:pt x="699" y="2158"/>
                      <a:pt x="0" y="3100"/>
                    </a:cubicBezTo>
                    <a:cubicBezTo>
                      <a:pt x="851" y="3404"/>
                      <a:pt x="1763" y="3708"/>
                      <a:pt x="2675" y="3952"/>
                    </a:cubicBezTo>
                    <a:cubicBezTo>
                      <a:pt x="2736" y="3952"/>
                      <a:pt x="2783" y="3965"/>
                      <a:pt x="2835" y="3965"/>
                    </a:cubicBezTo>
                    <a:cubicBezTo>
                      <a:pt x="2861" y="3965"/>
                      <a:pt x="2888" y="3962"/>
                      <a:pt x="2918" y="3952"/>
                    </a:cubicBezTo>
                    <a:cubicBezTo>
                      <a:pt x="2979" y="3952"/>
                      <a:pt x="3040" y="3860"/>
                      <a:pt x="3070" y="3830"/>
                    </a:cubicBezTo>
                    <a:cubicBezTo>
                      <a:pt x="3557" y="3222"/>
                      <a:pt x="4012" y="2584"/>
                      <a:pt x="4499" y="1945"/>
                    </a:cubicBezTo>
                    <a:cubicBezTo>
                      <a:pt x="4651" y="1733"/>
                      <a:pt x="5411" y="1125"/>
                      <a:pt x="5350" y="882"/>
                    </a:cubicBezTo>
                    <a:cubicBezTo>
                      <a:pt x="5259" y="638"/>
                      <a:pt x="1672" y="182"/>
                      <a:pt x="173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2"/>
              <p:cNvSpPr/>
              <p:nvPr/>
            </p:nvSpPr>
            <p:spPr>
              <a:xfrm>
                <a:off x="3145450" y="2071563"/>
                <a:ext cx="61575" cy="76300"/>
              </a:xfrm>
              <a:custGeom>
                <a:avLst/>
                <a:gdLst/>
                <a:ahLst/>
                <a:cxnLst/>
                <a:rect l="l" t="t" r="r" b="b"/>
                <a:pathLst>
                  <a:path w="2463" h="3052" extrusionOk="0">
                    <a:moveTo>
                      <a:pt x="2069" y="0"/>
                    </a:moveTo>
                    <a:cubicBezTo>
                      <a:pt x="1929" y="0"/>
                      <a:pt x="1787" y="68"/>
                      <a:pt x="1703" y="194"/>
                    </a:cubicBezTo>
                    <a:cubicBezTo>
                      <a:pt x="1247" y="984"/>
                      <a:pt x="730" y="1744"/>
                      <a:pt x="153" y="2443"/>
                    </a:cubicBezTo>
                    <a:cubicBezTo>
                      <a:pt x="1" y="2595"/>
                      <a:pt x="31" y="2808"/>
                      <a:pt x="183" y="2960"/>
                    </a:cubicBezTo>
                    <a:cubicBezTo>
                      <a:pt x="244" y="2990"/>
                      <a:pt x="335" y="3051"/>
                      <a:pt x="426" y="3051"/>
                    </a:cubicBezTo>
                    <a:cubicBezTo>
                      <a:pt x="548" y="3051"/>
                      <a:pt x="639" y="2960"/>
                      <a:pt x="761" y="2930"/>
                    </a:cubicBezTo>
                    <a:cubicBezTo>
                      <a:pt x="1369" y="2170"/>
                      <a:pt x="1916" y="1410"/>
                      <a:pt x="2402" y="559"/>
                    </a:cubicBezTo>
                    <a:cubicBezTo>
                      <a:pt x="2463" y="376"/>
                      <a:pt x="2432" y="164"/>
                      <a:pt x="2250" y="42"/>
                    </a:cubicBezTo>
                    <a:cubicBezTo>
                      <a:pt x="2194" y="14"/>
                      <a:pt x="2131" y="0"/>
                      <a:pt x="206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2"/>
              <p:cNvSpPr/>
              <p:nvPr/>
            </p:nvSpPr>
            <p:spPr>
              <a:xfrm>
                <a:off x="3009425" y="1904338"/>
                <a:ext cx="26625" cy="157650"/>
              </a:xfrm>
              <a:custGeom>
                <a:avLst/>
                <a:gdLst/>
                <a:ahLst/>
                <a:cxnLst/>
                <a:rect l="l" t="t" r="r" b="b"/>
                <a:pathLst>
                  <a:path w="1065" h="6306" extrusionOk="0">
                    <a:moveTo>
                      <a:pt x="487" y="0"/>
                    </a:moveTo>
                    <a:cubicBezTo>
                      <a:pt x="458" y="0"/>
                      <a:pt x="428" y="5"/>
                      <a:pt x="396" y="14"/>
                    </a:cubicBezTo>
                    <a:cubicBezTo>
                      <a:pt x="153" y="44"/>
                      <a:pt x="1" y="226"/>
                      <a:pt x="62" y="409"/>
                    </a:cubicBezTo>
                    <a:cubicBezTo>
                      <a:pt x="275" y="2233"/>
                      <a:pt x="305" y="4056"/>
                      <a:pt x="153" y="5880"/>
                    </a:cubicBezTo>
                    <a:cubicBezTo>
                      <a:pt x="153" y="6123"/>
                      <a:pt x="305" y="6306"/>
                      <a:pt x="548" y="6306"/>
                    </a:cubicBezTo>
                    <a:cubicBezTo>
                      <a:pt x="730" y="6306"/>
                      <a:pt x="882" y="6154"/>
                      <a:pt x="913" y="5971"/>
                    </a:cubicBezTo>
                    <a:cubicBezTo>
                      <a:pt x="1065" y="4087"/>
                      <a:pt x="1034" y="2202"/>
                      <a:pt x="822" y="348"/>
                    </a:cubicBezTo>
                    <a:cubicBezTo>
                      <a:pt x="770" y="141"/>
                      <a:pt x="652" y="0"/>
                      <a:pt x="48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2"/>
              <p:cNvSpPr/>
              <p:nvPr/>
            </p:nvSpPr>
            <p:spPr>
              <a:xfrm>
                <a:off x="2944850" y="1917588"/>
                <a:ext cx="37250" cy="148950"/>
              </a:xfrm>
              <a:custGeom>
                <a:avLst/>
                <a:gdLst/>
                <a:ahLst/>
                <a:cxnLst/>
                <a:rect l="l" t="t" r="r" b="b"/>
                <a:pathLst>
                  <a:path w="1490" h="5958" extrusionOk="0">
                    <a:moveTo>
                      <a:pt x="396" y="0"/>
                    </a:moveTo>
                    <a:cubicBezTo>
                      <a:pt x="213" y="31"/>
                      <a:pt x="0" y="244"/>
                      <a:pt x="61" y="426"/>
                    </a:cubicBezTo>
                    <a:cubicBezTo>
                      <a:pt x="213" y="2159"/>
                      <a:pt x="426" y="3952"/>
                      <a:pt x="699" y="5654"/>
                    </a:cubicBezTo>
                    <a:cubicBezTo>
                      <a:pt x="730" y="5806"/>
                      <a:pt x="882" y="5958"/>
                      <a:pt x="1064" y="5958"/>
                    </a:cubicBezTo>
                    <a:cubicBezTo>
                      <a:pt x="1125" y="5958"/>
                      <a:pt x="1125" y="5958"/>
                      <a:pt x="1155" y="5928"/>
                    </a:cubicBezTo>
                    <a:cubicBezTo>
                      <a:pt x="1338" y="5928"/>
                      <a:pt x="1490" y="5715"/>
                      <a:pt x="1459" y="5502"/>
                    </a:cubicBezTo>
                    <a:cubicBezTo>
                      <a:pt x="1186" y="3800"/>
                      <a:pt x="973" y="2037"/>
                      <a:pt x="821" y="335"/>
                    </a:cubicBezTo>
                    <a:cubicBezTo>
                      <a:pt x="760" y="152"/>
                      <a:pt x="578" y="0"/>
                      <a:pt x="39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2"/>
              <p:cNvSpPr/>
              <p:nvPr/>
            </p:nvSpPr>
            <p:spPr>
              <a:xfrm>
                <a:off x="2617325" y="1929738"/>
                <a:ext cx="207475" cy="228125"/>
              </a:xfrm>
              <a:custGeom>
                <a:avLst/>
                <a:gdLst/>
                <a:ahLst/>
                <a:cxnLst/>
                <a:rect l="l" t="t" r="r" b="b"/>
                <a:pathLst>
                  <a:path w="8299" h="9125" extrusionOk="0">
                    <a:moveTo>
                      <a:pt x="2706" y="1"/>
                    </a:moveTo>
                    <a:cubicBezTo>
                      <a:pt x="2098" y="2645"/>
                      <a:pt x="1095" y="5107"/>
                      <a:pt x="92" y="7569"/>
                    </a:cubicBezTo>
                    <a:cubicBezTo>
                      <a:pt x="1" y="7752"/>
                      <a:pt x="3071" y="8967"/>
                      <a:pt x="3375" y="9059"/>
                    </a:cubicBezTo>
                    <a:cubicBezTo>
                      <a:pt x="3570" y="9102"/>
                      <a:pt x="3740" y="9125"/>
                      <a:pt x="3891" y="9125"/>
                    </a:cubicBezTo>
                    <a:cubicBezTo>
                      <a:pt x="4374" y="9125"/>
                      <a:pt x="4669" y="8892"/>
                      <a:pt x="5016" y="8360"/>
                    </a:cubicBezTo>
                    <a:cubicBezTo>
                      <a:pt x="6384" y="6353"/>
                      <a:pt x="7417" y="4043"/>
                      <a:pt x="8299" y="1794"/>
                    </a:cubicBezTo>
                    <a:cubicBezTo>
                      <a:pt x="6414" y="1156"/>
                      <a:pt x="4591" y="578"/>
                      <a:pt x="270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2"/>
              <p:cNvSpPr/>
              <p:nvPr/>
            </p:nvSpPr>
            <p:spPr>
              <a:xfrm>
                <a:off x="2521575" y="2097063"/>
                <a:ext cx="536525" cy="353225"/>
              </a:xfrm>
              <a:custGeom>
                <a:avLst/>
                <a:gdLst/>
                <a:ahLst/>
                <a:cxnLst/>
                <a:rect l="l" t="t" r="r" b="b"/>
                <a:pathLst>
                  <a:path w="21461" h="14129" extrusionOk="0">
                    <a:moveTo>
                      <a:pt x="4570" y="1"/>
                    </a:moveTo>
                    <a:cubicBezTo>
                      <a:pt x="3640" y="1"/>
                      <a:pt x="2840" y="430"/>
                      <a:pt x="1977" y="1575"/>
                    </a:cubicBezTo>
                    <a:cubicBezTo>
                      <a:pt x="1338" y="2426"/>
                      <a:pt x="214" y="3916"/>
                      <a:pt x="1" y="5223"/>
                    </a:cubicBezTo>
                    <a:lnTo>
                      <a:pt x="21460" y="14129"/>
                    </a:lnTo>
                    <a:cubicBezTo>
                      <a:pt x="21430" y="11484"/>
                      <a:pt x="19880" y="9113"/>
                      <a:pt x="17904" y="7229"/>
                    </a:cubicBezTo>
                    <a:cubicBezTo>
                      <a:pt x="17327" y="6651"/>
                      <a:pt x="16688" y="6135"/>
                      <a:pt x="16080" y="5618"/>
                    </a:cubicBezTo>
                    <a:cubicBezTo>
                      <a:pt x="15685" y="5314"/>
                      <a:pt x="15320" y="5071"/>
                      <a:pt x="14925" y="4797"/>
                    </a:cubicBezTo>
                    <a:cubicBezTo>
                      <a:pt x="12585" y="3156"/>
                      <a:pt x="9910" y="1819"/>
                      <a:pt x="7266" y="724"/>
                    </a:cubicBezTo>
                    <a:cubicBezTo>
                      <a:pt x="6204" y="297"/>
                      <a:pt x="5342" y="1"/>
                      <a:pt x="45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2"/>
              <p:cNvSpPr/>
              <p:nvPr/>
            </p:nvSpPr>
            <p:spPr>
              <a:xfrm>
                <a:off x="2801975" y="2277163"/>
                <a:ext cx="298675" cy="189850"/>
              </a:xfrm>
              <a:custGeom>
                <a:avLst/>
                <a:gdLst/>
                <a:ahLst/>
                <a:cxnLst/>
                <a:rect l="l" t="t" r="r" b="b"/>
                <a:pathLst>
                  <a:path w="11947" h="7594" extrusionOk="0">
                    <a:moveTo>
                      <a:pt x="5874" y="1"/>
                    </a:moveTo>
                    <a:cubicBezTo>
                      <a:pt x="5255" y="1"/>
                      <a:pt x="4634" y="90"/>
                      <a:pt x="4044" y="238"/>
                    </a:cubicBezTo>
                    <a:cubicBezTo>
                      <a:pt x="2493" y="663"/>
                      <a:pt x="1126" y="1545"/>
                      <a:pt x="1" y="2669"/>
                    </a:cubicBezTo>
                    <a:lnTo>
                      <a:pt x="11734" y="7593"/>
                    </a:lnTo>
                    <a:cubicBezTo>
                      <a:pt x="11946" y="5770"/>
                      <a:pt x="11187" y="2943"/>
                      <a:pt x="10518" y="2061"/>
                    </a:cubicBezTo>
                    <a:cubicBezTo>
                      <a:pt x="9606" y="906"/>
                      <a:pt x="8208" y="238"/>
                      <a:pt x="6688" y="55"/>
                    </a:cubicBezTo>
                    <a:cubicBezTo>
                      <a:pt x="6419" y="18"/>
                      <a:pt x="6146" y="1"/>
                      <a:pt x="587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2"/>
              <p:cNvSpPr/>
              <p:nvPr/>
            </p:nvSpPr>
            <p:spPr>
              <a:xfrm>
                <a:off x="2522350" y="2132638"/>
                <a:ext cx="125400" cy="146675"/>
              </a:xfrm>
              <a:custGeom>
                <a:avLst/>
                <a:gdLst/>
                <a:ahLst/>
                <a:cxnLst/>
                <a:rect l="l" t="t" r="r" b="b"/>
                <a:pathLst>
                  <a:path w="5016" h="5867" extrusionOk="0">
                    <a:moveTo>
                      <a:pt x="2098" y="0"/>
                    </a:moveTo>
                    <a:cubicBezTo>
                      <a:pt x="2037" y="31"/>
                      <a:pt x="1976" y="92"/>
                      <a:pt x="1946" y="183"/>
                    </a:cubicBezTo>
                    <a:cubicBezTo>
                      <a:pt x="1338" y="1003"/>
                      <a:pt x="244" y="2462"/>
                      <a:pt x="0" y="3800"/>
                    </a:cubicBezTo>
                    <a:lnTo>
                      <a:pt x="5016" y="5867"/>
                    </a:lnTo>
                    <a:lnTo>
                      <a:pt x="5016" y="5532"/>
                    </a:lnTo>
                    <a:cubicBezTo>
                      <a:pt x="4985" y="4043"/>
                      <a:pt x="3800" y="821"/>
                      <a:pt x="209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2"/>
              <p:cNvSpPr/>
              <p:nvPr/>
            </p:nvSpPr>
            <p:spPr>
              <a:xfrm>
                <a:off x="2688750" y="2237863"/>
                <a:ext cx="418750" cy="178225"/>
              </a:xfrm>
              <a:custGeom>
                <a:avLst/>
                <a:gdLst/>
                <a:ahLst/>
                <a:cxnLst/>
                <a:rect l="l" t="t" r="r" b="b"/>
                <a:pathLst>
                  <a:path w="16750" h="7129" extrusionOk="0">
                    <a:moveTo>
                      <a:pt x="449" y="1"/>
                    </a:moveTo>
                    <a:cubicBezTo>
                      <a:pt x="294" y="1"/>
                      <a:pt x="137" y="109"/>
                      <a:pt x="62" y="260"/>
                    </a:cubicBezTo>
                    <a:cubicBezTo>
                      <a:pt x="1" y="442"/>
                      <a:pt x="123" y="685"/>
                      <a:pt x="305" y="746"/>
                    </a:cubicBezTo>
                    <a:lnTo>
                      <a:pt x="16172" y="7099"/>
                    </a:lnTo>
                    <a:cubicBezTo>
                      <a:pt x="16263" y="7129"/>
                      <a:pt x="16293" y="7129"/>
                      <a:pt x="16323" y="7129"/>
                    </a:cubicBezTo>
                    <a:cubicBezTo>
                      <a:pt x="16475" y="7129"/>
                      <a:pt x="16627" y="7068"/>
                      <a:pt x="16688" y="6855"/>
                    </a:cubicBezTo>
                    <a:cubicBezTo>
                      <a:pt x="16749" y="6673"/>
                      <a:pt x="16627" y="6460"/>
                      <a:pt x="16445" y="6369"/>
                    </a:cubicBezTo>
                    <a:lnTo>
                      <a:pt x="548" y="16"/>
                    </a:lnTo>
                    <a:cubicBezTo>
                      <a:pt x="516" y="6"/>
                      <a:pt x="483" y="1"/>
                      <a:pt x="44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2"/>
              <p:cNvSpPr/>
              <p:nvPr/>
            </p:nvSpPr>
            <p:spPr>
              <a:xfrm>
                <a:off x="2766275" y="2163038"/>
                <a:ext cx="146675" cy="101075"/>
              </a:xfrm>
              <a:custGeom>
                <a:avLst/>
                <a:gdLst/>
                <a:ahLst/>
                <a:cxnLst/>
                <a:rect l="l" t="t" r="r" b="b"/>
                <a:pathLst>
                  <a:path w="5867" h="4043" extrusionOk="0">
                    <a:moveTo>
                      <a:pt x="2979" y="0"/>
                    </a:moveTo>
                    <a:cubicBezTo>
                      <a:pt x="2098" y="790"/>
                      <a:pt x="1064" y="1459"/>
                      <a:pt x="0" y="2006"/>
                    </a:cubicBezTo>
                    <a:cubicBezTo>
                      <a:pt x="639" y="2645"/>
                      <a:pt x="1338" y="3344"/>
                      <a:pt x="2067" y="3952"/>
                    </a:cubicBezTo>
                    <a:cubicBezTo>
                      <a:pt x="2098" y="3982"/>
                      <a:pt x="2189" y="4043"/>
                      <a:pt x="2250" y="4043"/>
                    </a:cubicBezTo>
                    <a:cubicBezTo>
                      <a:pt x="2341" y="4043"/>
                      <a:pt x="2402" y="4043"/>
                      <a:pt x="2432" y="4012"/>
                    </a:cubicBezTo>
                    <a:cubicBezTo>
                      <a:pt x="3131" y="3678"/>
                      <a:pt x="3861" y="3283"/>
                      <a:pt x="4590" y="2949"/>
                    </a:cubicBezTo>
                    <a:cubicBezTo>
                      <a:pt x="4833" y="2827"/>
                      <a:pt x="5745" y="2614"/>
                      <a:pt x="5836" y="2341"/>
                    </a:cubicBezTo>
                    <a:cubicBezTo>
                      <a:pt x="5867" y="2128"/>
                      <a:pt x="2827" y="152"/>
                      <a:pt x="2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2"/>
              <p:cNvSpPr/>
              <p:nvPr/>
            </p:nvSpPr>
            <p:spPr>
              <a:xfrm>
                <a:off x="2802750" y="2178938"/>
                <a:ext cx="82100" cy="53275"/>
              </a:xfrm>
              <a:custGeom>
                <a:avLst/>
                <a:gdLst/>
                <a:ahLst/>
                <a:cxnLst/>
                <a:rect l="l" t="t" r="r" b="b"/>
                <a:pathLst>
                  <a:path w="3284" h="2131" extrusionOk="0">
                    <a:moveTo>
                      <a:pt x="2867" y="0"/>
                    </a:moveTo>
                    <a:cubicBezTo>
                      <a:pt x="2796" y="0"/>
                      <a:pt x="2720" y="20"/>
                      <a:pt x="2645" y="63"/>
                    </a:cubicBezTo>
                    <a:cubicBezTo>
                      <a:pt x="1885" y="610"/>
                      <a:pt x="1095" y="1036"/>
                      <a:pt x="274" y="1401"/>
                    </a:cubicBezTo>
                    <a:cubicBezTo>
                      <a:pt x="61" y="1461"/>
                      <a:pt x="0" y="1705"/>
                      <a:pt x="61" y="1887"/>
                    </a:cubicBezTo>
                    <a:cubicBezTo>
                      <a:pt x="152" y="2039"/>
                      <a:pt x="274" y="2130"/>
                      <a:pt x="426" y="2130"/>
                    </a:cubicBezTo>
                    <a:cubicBezTo>
                      <a:pt x="487" y="2130"/>
                      <a:pt x="517" y="2100"/>
                      <a:pt x="578" y="2100"/>
                    </a:cubicBezTo>
                    <a:cubicBezTo>
                      <a:pt x="1429" y="1705"/>
                      <a:pt x="2280" y="1249"/>
                      <a:pt x="3070" y="702"/>
                    </a:cubicBezTo>
                    <a:cubicBezTo>
                      <a:pt x="3253" y="610"/>
                      <a:pt x="3283" y="367"/>
                      <a:pt x="3192" y="185"/>
                    </a:cubicBezTo>
                    <a:cubicBezTo>
                      <a:pt x="3113" y="67"/>
                      <a:pt x="2997" y="0"/>
                      <a:pt x="286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2"/>
              <p:cNvSpPr/>
              <p:nvPr/>
            </p:nvSpPr>
            <p:spPr>
              <a:xfrm>
                <a:off x="2720675" y="1952138"/>
                <a:ext cx="79825" cy="144050"/>
              </a:xfrm>
              <a:custGeom>
                <a:avLst/>
                <a:gdLst/>
                <a:ahLst/>
                <a:cxnLst/>
                <a:rect l="l" t="t" r="r" b="b"/>
                <a:pathLst>
                  <a:path w="3193" h="5762" extrusionOk="0">
                    <a:moveTo>
                      <a:pt x="2789" y="1"/>
                    </a:moveTo>
                    <a:cubicBezTo>
                      <a:pt x="2634" y="1"/>
                      <a:pt x="2477" y="110"/>
                      <a:pt x="2402" y="260"/>
                    </a:cubicBezTo>
                    <a:cubicBezTo>
                      <a:pt x="1794" y="1962"/>
                      <a:pt x="1004" y="3634"/>
                      <a:pt x="92" y="5184"/>
                    </a:cubicBezTo>
                    <a:cubicBezTo>
                      <a:pt x="1" y="5397"/>
                      <a:pt x="31" y="5609"/>
                      <a:pt x="244" y="5731"/>
                    </a:cubicBezTo>
                    <a:cubicBezTo>
                      <a:pt x="305" y="5761"/>
                      <a:pt x="335" y="5761"/>
                      <a:pt x="426" y="5761"/>
                    </a:cubicBezTo>
                    <a:cubicBezTo>
                      <a:pt x="578" y="5761"/>
                      <a:pt x="700" y="5701"/>
                      <a:pt x="730" y="5609"/>
                    </a:cubicBezTo>
                    <a:cubicBezTo>
                      <a:pt x="1672" y="3968"/>
                      <a:pt x="2463" y="2266"/>
                      <a:pt x="3131" y="533"/>
                    </a:cubicBezTo>
                    <a:cubicBezTo>
                      <a:pt x="3192" y="321"/>
                      <a:pt x="3101" y="108"/>
                      <a:pt x="2888" y="17"/>
                    </a:cubicBezTo>
                    <a:cubicBezTo>
                      <a:pt x="2856" y="6"/>
                      <a:pt x="2823" y="1"/>
                      <a:pt x="278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2"/>
              <p:cNvSpPr/>
              <p:nvPr/>
            </p:nvSpPr>
            <p:spPr>
              <a:xfrm>
                <a:off x="2673575" y="1935038"/>
                <a:ext cx="64600" cy="142900"/>
              </a:xfrm>
              <a:custGeom>
                <a:avLst/>
                <a:gdLst/>
                <a:ahLst/>
                <a:cxnLst/>
                <a:rect l="l" t="t" r="r" b="b"/>
                <a:pathLst>
                  <a:path w="2584" h="5716" extrusionOk="0">
                    <a:moveTo>
                      <a:pt x="2132" y="1"/>
                    </a:moveTo>
                    <a:cubicBezTo>
                      <a:pt x="1976" y="1"/>
                      <a:pt x="1840" y="105"/>
                      <a:pt x="1793" y="245"/>
                    </a:cubicBezTo>
                    <a:cubicBezTo>
                      <a:pt x="1125" y="1886"/>
                      <a:pt x="547" y="3558"/>
                      <a:pt x="30" y="5230"/>
                    </a:cubicBezTo>
                    <a:cubicBezTo>
                      <a:pt x="0" y="5473"/>
                      <a:pt x="122" y="5655"/>
                      <a:pt x="304" y="5716"/>
                    </a:cubicBezTo>
                    <a:lnTo>
                      <a:pt x="395" y="5716"/>
                    </a:lnTo>
                    <a:cubicBezTo>
                      <a:pt x="578" y="5716"/>
                      <a:pt x="730" y="5625"/>
                      <a:pt x="790" y="5473"/>
                    </a:cubicBezTo>
                    <a:cubicBezTo>
                      <a:pt x="1277" y="3801"/>
                      <a:pt x="1885" y="2160"/>
                      <a:pt x="2493" y="518"/>
                    </a:cubicBezTo>
                    <a:cubicBezTo>
                      <a:pt x="2584" y="336"/>
                      <a:pt x="2462" y="93"/>
                      <a:pt x="2280" y="32"/>
                    </a:cubicBezTo>
                    <a:cubicBezTo>
                      <a:pt x="2230" y="11"/>
                      <a:pt x="2180" y="1"/>
                      <a:pt x="213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63"/>
          <p:cNvSpPr txBox="1">
            <a:spLocks noGrp="1"/>
          </p:cNvSpPr>
          <p:nvPr>
            <p:ph type="subTitle" idx="7"/>
          </p:nvPr>
        </p:nvSpPr>
        <p:spPr>
          <a:xfrm>
            <a:off x="2141463" y="3132000"/>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Vitamin C</a:t>
            </a:r>
            <a:endParaRPr/>
          </a:p>
        </p:txBody>
      </p:sp>
      <p:sp>
        <p:nvSpPr>
          <p:cNvPr id="1281" name="Google Shape;1281;p63"/>
          <p:cNvSpPr txBox="1">
            <a:spLocks noGrp="1"/>
          </p:cNvSpPr>
          <p:nvPr>
            <p:ph type="subTitle" idx="8"/>
          </p:nvPr>
        </p:nvSpPr>
        <p:spPr>
          <a:xfrm>
            <a:off x="2141463" y="3476725"/>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282" name="Google Shape;1282;p63"/>
          <p:cNvSpPr txBox="1">
            <a:spLocks noGrp="1"/>
          </p:cNvSpPr>
          <p:nvPr>
            <p:ph type="subTitle" idx="9"/>
          </p:nvPr>
        </p:nvSpPr>
        <p:spPr>
          <a:xfrm>
            <a:off x="4788538" y="3132000"/>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Sodium</a:t>
            </a:r>
            <a:endParaRPr/>
          </a:p>
        </p:txBody>
      </p:sp>
      <p:sp>
        <p:nvSpPr>
          <p:cNvPr id="1283" name="Google Shape;1283;p63"/>
          <p:cNvSpPr txBox="1">
            <a:spLocks noGrp="1"/>
          </p:cNvSpPr>
          <p:nvPr>
            <p:ph type="subTitle" idx="13"/>
          </p:nvPr>
        </p:nvSpPr>
        <p:spPr>
          <a:xfrm>
            <a:off x="4788538" y="3476725"/>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Jupiter the biggest planet of them all</a:t>
            </a:r>
            <a:endParaRPr/>
          </a:p>
        </p:txBody>
      </p:sp>
      <p:sp>
        <p:nvSpPr>
          <p:cNvPr id="1284" name="Google Shape;1284;p6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Minerals and </a:t>
            </a:r>
            <a:r>
              <a:rPr lang="en">
                <a:solidFill>
                  <a:schemeClr val="lt2"/>
                </a:solidFill>
              </a:rPr>
              <a:t>vitamins</a:t>
            </a:r>
            <a:endParaRPr>
              <a:solidFill>
                <a:schemeClr val="lt2"/>
              </a:solidFill>
            </a:endParaRPr>
          </a:p>
        </p:txBody>
      </p:sp>
      <p:sp>
        <p:nvSpPr>
          <p:cNvPr id="1285" name="Google Shape;1285;p63"/>
          <p:cNvSpPr txBox="1">
            <a:spLocks noGrp="1"/>
          </p:cNvSpPr>
          <p:nvPr>
            <p:ph type="subTitle" idx="1"/>
          </p:nvPr>
        </p:nvSpPr>
        <p:spPr>
          <a:xfrm>
            <a:off x="817925" y="1786950"/>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Calcium</a:t>
            </a:r>
            <a:endParaRPr/>
          </a:p>
        </p:txBody>
      </p:sp>
      <p:sp>
        <p:nvSpPr>
          <p:cNvPr id="1286" name="Google Shape;1286;p63"/>
          <p:cNvSpPr txBox="1">
            <a:spLocks noGrp="1"/>
          </p:cNvSpPr>
          <p:nvPr>
            <p:ph type="subTitle" idx="2"/>
          </p:nvPr>
        </p:nvSpPr>
        <p:spPr>
          <a:xfrm>
            <a:off x="817925" y="2131675"/>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to the Sun and small</a:t>
            </a:r>
            <a:endParaRPr/>
          </a:p>
        </p:txBody>
      </p:sp>
      <p:sp>
        <p:nvSpPr>
          <p:cNvPr id="1287" name="Google Shape;1287;p63"/>
          <p:cNvSpPr txBox="1">
            <a:spLocks noGrp="1"/>
          </p:cNvSpPr>
          <p:nvPr>
            <p:ph type="subTitle" idx="3"/>
          </p:nvPr>
        </p:nvSpPr>
        <p:spPr>
          <a:xfrm>
            <a:off x="3465000" y="1786950"/>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Vitamin E</a:t>
            </a:r>
            <a:endParaRPr/>
          </a:p>
        </p:txBody>
      </p:sp>
      <p:sp>
        <p:nvSpPr>
          <p:cNvPr id="1288" name="Google Shape;1288;p63"/>
          <p:cNvSpPr txBox="1">
            <a:spLocks noGrp="1"/>
          </p:cNvSpPr>
          <p:nvPr>
            <p:ph type="subTitle" idx="4"/>
          </p:nvPr>
        </p:nvSpPr>
        <p:spPr>
          <a:xfrm>
            <a:off x="3465000" y="2131675"/>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Venus is the second planet from the Sun</a:t>
            </a:r>
            <a:endParaRPr/>
          </a:p>
        </p:txBody>
      </p:sp>
      <p:sp>
        <p:nvSpPr>
          <p:cNvPr id="1289" name="Google Shape;1289;p63"/>
          <p:cNvSpPr txBox="1">
            <a:spLocks noGrp="1"/>
          </p:cNvSpPr>
          <p:nvPr>
            <p:ph type="subTitle" idx="5"/>
          </p:nvPr>
        </p:nvSpPr>
        <p:spPr>
          <a:xfrm>
            <a:off x="6112075" y="1786950"/>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Iron</a:t>
            </a:r>
            <a:endParaRPr/>
          </a:p>
        </p:txBody>
      </p:sp>
      <p:sp>
        <p:nvSpPr>
          <p:cNvPr id="1290" name="Google Shape;1290;p63"/>
          <p:cNvSpPr txBox="1">
            <a:spLocks noGrp="1"/>
          </p:cNvSpPr>
          <p:nvPr>
            <p:ph type="subTitle" idx="6"/>
          </p:nvPr>
        </p:nvSpPr>
        <p:spPr>
          <a:xfrm>
            <a:off x="6112075" y="2131675"/>
            <a:ext cx="2214000" cy="61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Despite being red, Mars is a cold planet</a:t>
            </a:r>
            <a:endParaRPr/>
          </a:p>
        </p:txBody>
      </p:sp>
      <p:grpSp>
        <p:nvGrpSpPr>
          <p:cNvPr id="1291" name="Google Shape;1291;p63"/>
          <p:cNvGrpSpPr/>
          <p:nvPr/>
        </p:nvGrpSpPr>
        <p:grpSpPr>
          <a:xfrm>
            <a:off x="-801076" y="1533173"/>
            <a:ext cx="3333432" cy="4500741"/>
            <a:chOff x="-801076" y="1533173"/>
            <a:chExt cx="3333432" cy="4500741"/>
          </a:xfrm>
        </p:grpSpPr>
        <p:sp>
          <p:nvSpPr>
            <p:cNvPr id="1292" name="Google Shape;1292;p63"/>
            <p:cNvSpPr/>
            <p:nvPr/>
          </p:nvSpPr>
          <p:spPr>
            <a:xfrm rot="4827519">
              <a:off x="-1190305" y="2439020"/>
              <a:ext cx="4111890" cy="2689048"/>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3"/>
            <p:cNvSpPr/>
            <p:nvPr/>
          </p:nvSpPr>
          <p:spPr>
            <a:xfrm flipH="1">
              <a:off x="534750" y="39833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 name="Google Shape;1294;p63"/>
          <p:cNvSpPr/>
          <p:nvPr/>
        </p:nvSpPr>
        <p:spPr>
          <a:xfrm rot="8895866" flipH="1">
            <a:off x="6001336" y="4468079"/>
            <a:ext cx="2561108" cy="864440"/>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98"/>
        <p:cNvGrpSpPr/>
        <p:nvPr/>
      </p:nvGrpSpPr>
      <p:grpSpPr>
        <a:xfrm>
          <a:off x="0" y="0"/>
          <a:ext cx="0" cy="0"/>
          <a:chOff x="0" y="0"/>
          <a:chExt cx="0" cy="0"/>
        </a:xfrm>
      </p:grpSpPr>
      <p:sp>
        <p:nvSpPr>
          <p:cNvPr id="1299" name="Google Shape;1299;p6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Broccoli </a:t>
            </a:r>
            <a:r>
              <a:rPr lang="en">
                <a:solidFill>
                  <a:schemeClr val="lt2"/>
                </a:solidFill>
              </a:rPr>
              <a:t>properties</a:t>
            </a:r>
            <a:endParaRPr>
              <a:solidFill>
                <a:schemeClr val="lt2"/>
              </a:solidFill>
            </a:endParaRPr>
          </a:p>
        </p:txBody>
      </p:sp>
      <p:grpSp>
        <p:nvGrpSpPr>
          <p:cNvPr id="1300" name="Google Shape;1300;p64"/>
          <p:cNvGrpSpPr/>
          <p:nvPr/>
        </p:nvGrpSpPr>
        <p:grpSpPr>
          <a:xfrm rot="1704309">
            <a:off x="6258428" y="2204810"/>
            <a:ext cx="1720489" cy="2396984"/>
            <a:chOff x="6348426" y="1695420"/>
            <a:chExt cx="1720500" cy="2397000"/>
          </a:xfrm>
        </p:grpSpPr>
        <p:grpSp>
          <p:nvGrpSpPr>
            <p:cNvPr id="1301" name="Google Shape;1301;p64"/>
            <p:cNvGrpSpPr/>
            <p:nvPr/>
          </p:nvGrpSpPr>
          <p:grpSpPr>
            <a:xfrm>
              <a:off x="6348426" y="1695420"/>
              <a:ext cx="1720500" cy="2397000"/>
              <a:chOff x="8065976" y="739020"/>
              <a:chExt cx="1720500" cy="2397000"/>
            </a:xfrm>
          </p:grpSpPr>
          <p:sp>
            <p:nvSpPr>
              <p:cNvPr id="1302" name="Google Shape;1302;p64"/>
              <p:cNvSpPr/>
              <p:nvPr/>
            </p:nvSpPr>
            <p:spPr>
              <a:xfrm rot="-556341">
                <a:off x="8234538" y="836058"/>
                <a:ext cx="1383376" cy="2202925"/>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rot="-556492">
                <a:off x="8390998" y="1029694"/>
                <a:ext cx="1070292" cy="1815664"/>
              </a:xfrm>
              <a:prstGeom prst="roundRect">
                <a:avLst>
                  <a:gd name="adj" fmla="val 1666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64"/>
            <p:cNvGrpSpPr/>
            <p:nvPr/>
          </p:nvGrpSpPr>
          <p:grpSpPr>
            <a:xfrm>
              <a:off x="6625122" y="1929112"/>
              <a:ext cx="1166885" cy="1927342"/>
              <a:chOff x="5729650" y="1919400"/>
              <a:chExt cx="1324500" cy="2187675"/>
            </a:xfrm>
          </p:grpSpPr>
          <p:sp>
            <p:nvSpPr>
              <p:cNvPr id="1305" name="Google Shape;1305;p64"/>
              <p:cNvSpPr/>
              <p:nvPr/>
            </p:nvSpPr>
            <p:spPr>
              <a:xfrm>
                <a:off x="6314750" y="3158525"/>
                <a:ext cx="389850" cy="618000"/>
              </a:xfrm>
              <a:custGeom>
                <a:avLst/>
                <a:gdLst/>
                <a:ahLst/>
                <a:cxnLst/>
                <a:rect l="l" t="t" r="r" b="b"/>
                <a:pathLst>
                  <a:path w="15594" h="24720" extrusionOk="0">
                    <a:moveTo>
                      <a:pt x="6474" y="0"/>
                    </a:moveTo>
                    <a:cubicBezTo>
                      <a:pt x="3956" y="0"/>
                      <a:pt x="2134" y="2258"/>
                      <a:pt x="1338" y="4202"/>
                    </a:cubicBezTo>
                    <a:cubicBezTo>
                      <a:pt x="244" y="6816"/>
                      <a:pt x="1" y="9947"/>
                      <a:pt x="609" y="13898"/>
                    </a:cubicBezTo>
                    <a:cubicBezTo>
                      <a:pt x="882" y="15631"/>
                      <a:pt x="1217" y="17485"/>
                      <a:pt x="1642" y="19613"/>
                    </a:cubicBezTo>
                    <a:cubicBezTo>
                      <a:pt x="1916" y="21132"/>
                      <a:pt x="2250" y="22865"/>
                      <a:pt x="2585" y="24719"/>
                    </a:cubicBezTo>
                    <a:lnTo>
                      <a:pt x="5290" y="24233"/>
                    </a:lnTo>
                    <a:cubicBezTo>
                      <a:pt x="4986" y="22318"/>
                      <a:pt x="4651" y="20616"/>
                      <a:pt x="4348" y="19096"/>
                    </a:cubicBezTo>
                    <a:cubicBezTo>
                      <a:pt x="3922" y="16999"/>
                      <a:pt x="3588" y="15175"/>
                      <a:pt x="3314" y="13473"/>
                    </a:cubicBezTo>
                    <a:cubicBezTo>
                      <a:pt x="2767" y="10008"/>
                      <a:pt x="2980" y="7394"/>
                      <a:pt x="3831" y="5235"/>
                    </a:cubicBezTo>
                    <a:cubicBezTo>
                      <a:pt x="4365" y="3988"/>
                      <a:pt x="5364" y="2741"/>
                      <a:pt x="6459" y="2741"/>
                    </a:cubicBezTo>
                    <a:cubicBezTo>
                      <a:pt x="6484" y="2741"/>
                      <a:pt x="6510" y="2742"/>
                      <a:pt x="6536" y="2743"/>
                    </a:cubicBezTo>
                    <a:cubicBezTo>
                      <a:pt x="7296" y="2804"/>
                      <a:pt x="8086" y="3473"/>
                      <a:pt x="8694" y="4080"/>
                    </a:cubicBezTo>
                    <a:cubicBezTo>
                      <a:pt x="10335" y="5722"/>
                      <a:pt x="11734" y="7667"/>
                      <a:pt x="12767" y="9734"/>
                    </a:cubicBezTo>
                    <a:cubicBezTo>
                      <a:pt x="13015" y="10253"/>
                      <a:pt x="13498" y="10538"/>
                      <a:pt x="14017" y="10538"/>
                    </a:cubicBezTo>
                    <a:cubicBezTo>
                      <a:pt x="14197" y="10538"/>
                      <a:pt x="14381" y="10504"/>
                      <a:pt x="14560" y="10433"/>
                    </a:cubicBezTo>
                    <a:cubicBezTo>
                      <a:pt x="15290" y="10129"/>
                      <a:pt x="15594" y="9248"/>
                      <a:pt x="15229" y="8518"/>
                    </a:cubicBezTo>
                    <a:cubicBezTo>
                      <a:pt x="14074" y="6178"/>
                      <a:pt x="12494" y="4020"/>
                      <a:pt x="10639" y="2135"/>
                    </a:cubicBezTo>
                    <a:cubicBezTo>
                      <a:pt x="9728" y="1193"/>
                      <a:pt x="8451" y="129"/>
                      <a:pt x="6718" y="7"/>
                    </a:cubicBezTo>
                    <a:cubicBezTo>
                      <a:pt x="6636" y="3"/>
                      <a:pt x="6555" y="0"/>
                      <a:pt x="647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288925" y="3625275"/>
                <a:ext cx="180125" cy="213550"/>
              </a:xfrm>
              <a:custGeom>
                <a:avLst/>
                <a:gdLst/>
                <a:ahLst/>
                <a:cxnLst/>
                <a:rect l="l" t="t" r="r" b="b"/>
                <a:pathLst>
                  <a:path w="7205" h="8542" extrusionOk="0">
                    <a:moveTo>
                      <a:pt x="5472" y="0"/>
                    </a:moveTo>
                    <a:cubicBezTo>
                      <a:pt x="3648" y="335"/>
                      <a:pt x="1824" y="699"/>
                      <a:pt x="0" y="1095"/>
                    </a:cubicBezTo>
                    <a:cubicBezTo>
                      <a:pt x="608" y="3313"/>
                      <a:pt x="1307" y="5623"/>
                      <a:pt x="2371" y="7721"/>
                    </a:cubicBezTo>
                    <a:cubicBezTo>
                      <a:pt x="2651" y="8280"/>
                      <a:pt x="2930" y="8541"/>
                      <a:pt x="3493" y="8541"/>
                    </a:cubicBezTo>
                    <a:cubicBezTo>
                      <a:pt x="3604" y="8541"/>
                      <a:pt x="3726" y="8531"/>
                      <a:pt x="3861" y="8511"/>
                    </a:cubicBezTo>
                    <a:cubicBezTo>
                      <a:pt x="4165" y="8481"/>
                      <a:pt x="7204" y="7630"/>
                      <a:pt x="7143" y="7447"/>
                    </a:cubicBezTo>
                    <a:cubicBezTo>
                      <a:pt x="6475" y="4985"/>
                      <a:pt x="5776" y="252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6018400" y="3789625"/>
                <a:ext cx="530425" cy="290075"/>
              </a:xfrm>
              <a:custGeom>
                <a:avLst/>
                <a:gdLst/>
                <a:ahLst/>
                <a:cxnLst/>
                <a:rect l="l" t="t" r="r" b="b"/>
                <a:pathLst>
                  <a:path w="21217" h="11603" extrusionOk="0">
                    <a:moveTo>
                      <a:pt x="17153" y="0"/>
                    </a:moveTo>
                    <a:cubicBezTo>
                      <a:pt x="16504" y="0"/>
                      <a:pt x="15766" y="173"/>
                      <a:pt x="14894" y="417"/>
                    </a:cubicBezTo>
                    <a:cubicBezTo>
                      <a:pt x="12250" y="1177"/>
                      <a:pt x="9606" y="2180"/>
                      <a:pt x="7174" y="3457"/>
                    </a:cubicBezTo>
                    <a:cubicBezTo>
                      <a:pt x="6809" y="3700"/>
                      <a:pt x="6384" y="3913"/>
                      <a:pt x="5989" y="4156"/>
                    </a:cubicBezTo>
                    <a:cubicBezTo>
                      <a:pt x="5350" y="4521"/>
                      <a:pt x="4712" y="4946"/>
                      <a:pt x="4104" y="5433"/>
                    </a:cubicBezTo>
                    <a:cubicBezTo>
                      <a:pt x="2068" y="7044"/>
                      <a:pt x="305" y="9080"/>
                      <a:pt x="1" y="11603"/>
                    </a:cubicBezTo>
                    <a:lnTo>
                      <a:pt x="21217" y="5402"/>
                    </a:lnTo>
                    <a:cubicBezTo>
                      <a:pt x="21126" y="4095"/>
                      <a:pt x="20244" y="2636"/>
                      <a:pt x="19788" y="1785"/>
                    </a:cubicBezTo>
                    <a:cubicBezTo>
                      <a:pt x="19018" y="452"/>
                      <a:pt x="18202" y="0"/>
                      <a:pt x="1715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5980400" y="3924675"/>
                <a:ext cx="291825" cy="164925"/>
              </a:xfrm>
              <a:custGeom>
                <a:avLst/>
                <a:gdLst/>
                <a:ahLst/>
                <a:cxnLst/>
                <a:rect l="l" t="t" r="r" b="b"/>
                <a:pathLst>
                  <a:path w="11673" h="6597" extrusionOk="0">
                    <a:moveTo>
                      <a:pt x="5624" y="0"/>
                    </a:moveTo>
                    <a:cubicBezTo>
                      <a:pt x="4195" y="31"/>
                      <a:pt x="2767" y="487"/>
                      <a:pt x="1794" y="1520"/>
                    </a:cubicBezTo>
                    <a:cubicBezTo>
                      <a:pt x="1034" y="2280"/>
                      <a:pt x="1" y="4863"/>
                      <a:pt x="31" y="6596"/>
                    </a:cubicBezTo>
                    <a:lnTo>
                      <a:pt x="11673" y="3222"/>
                    </a:lnTo>
                    <a:cubicBezTo>
                      <a:pt x="10670" y="2006"/>
                      <a:pt x="9454" y="1034"/>
                      <a:pt x="8056" y="456"/>
                    </a:cubicBezTo>
                    <a:cubicBezTo>
                      <a:pt x="7296" y="152"/>
                      <a:pt x="6475" y="0"/>
                      <a:pt x="562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424175" y="3828925"/>
                <a:ext cx="124650" cy="131475"/>
              </a:xfrm>
              <a:custGeom>
                <a:avLst/>
                <a:gdLst/>
                <a:ahLst/>
                <a:cxnLst/>
                <a:rect l="l" t="t" r="r" b="b"/>
                <a:pathLst>
                  <a:path w="4986" h="5259" extrusionOk="0">
                    <a:moveTo>
                      <a:pt x="3344" y="0"/>
                    </a:moveTo>
                    <a:cubicBezTo>
                      <a:pt x="1673" y="608"/>
                      <a:pt x="214" y="3526"/>
                      <a:pt x="31" y="4924"/>
                    </a:cubicBezTo>
                    <a:cubicBezTo>
                      <a:pt x="31" y="5046"/>
                      <a:pt x="1" y="5168"/>
                      <a:pt x="1" y="5259"/>
                    </a:cubicBezTo>
                    <a:lnTo>
                      <a:pt x="4986" y="3830"/>
                    </a:lnTo>
                    <a:cubicBezTo>
                      <a:pt x="4895" y="2523"/>
                      <a:pt x="3983" y="1034"/>
                      <a:pt x="3496" y="213"/>
                    </a:cubicBezTo>
                    <a:cubicBezTo>
                      <a:pt x="3466" y="152"/>
                      <a:pt x="3405" y="61"/>
                      <a:pt x="3344" y="0"/>
                    </a:cubicBezTo>
                    <a:close/>
                  </a:path>
                </a:pathLst>
              </a:custGeom>
              <a:solidFill>
                <a:srgbClr val="B0EAB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5974325" y="3917075"/>
                <a:ext cx="405050" cy="126150"/>
              </a:xfrm>
              <a:custGeom>
                <a:avLst/>
                <a:gdLst/>
                <a:ahLst/>
                <a:cxnLst/>
                <a:rect l="l" t="t" r="r" b="b"/>
                <a:pathLst>
                  <a:path w="16202" h="5046" extrusionOk="0">
                    <a:moveTo>
                      <a:pt x="16019" y="0"/>
                    </a:moveTo>
                    <a:lnTo>
                      <a:pt x="335" y="4316"/>
                    </a:lnTo>
                    <a:cubicBezTo>
                      <a:pt x="122" y="4377"/>
                      <a:pt x="1" y="4590"/>
                      <a:pt x="61" y="4772"/>
                    </a:cubicBezTo>
                    <a:cubicBezTo>
                      <a:pt x="122" y="4924"/>
                      <a:pt x="274" y="5046"/>
                      <a:pt x="426" y="5046"/>
                    </a:cubicBezTo>
                    <a:lnTo>
                      <a:pt x="517" y="5046"/>
                    </a:lnTo>
                    <a:lnTo>
                      <a:pt x="16202" y="730"/>
                    </a:lnTo>
                    <a:lnTo>
                      <a:pt x="160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178750" y="3830450"/>
                <a:ext cx="139075" cy="98050"/>
              </a:xfrm>
              <a:custGeom>
                <a:avLst/>
                <a:gdLst/>
                <a:ahLst/>
                <a:cxnLst/>
                <a:rect l="l" t="t" r="r" b="b"/>
                <a:pathLst>
                  <a:path w="5563" h="3922" extrusionOk="0">
                    <a:moveTo>
                      <a:pt x="2979" y="0"/>
                    </a:moveTo>
                    <a:cubicBezTo>
                      <a:pt x="3100" y="152"/>
                      <a:pt x="0" y="1702"/>
                      <a:pt x="61" y="1945"/>
                    </a:cubicBezTo>
                    <a:cubicBezTo>
                      <a:pt x="91" y="2189"/>
                      <a:pt x="973" y="2493"/>
                      <a:pt x="1155" y="2614"/>
                    </a:cubicBezTo>
                    <a:cubicBezTo>
                      <a:pt x="1824" y="3009"/>
                      <a:pt x="2432" y="3435"/>
                      <a:pt x="3100" y="3830"/>
                    </a:cubicBezTo>
                    <a:cubicBezTo>
                      <a:pt x="3131" y="3891"/>
                      <a:pt x="3192" y="3921"/>
                      <a:pt x="3252" y="3921"/>
                    </a:cubicBezTo>
                    <a:cubicBezTo>
                      <a:pt x="3313" y="3921"/>
                      <a:pt x="3404" y="3891"/>
                      <a:pt x="3435" y="3830"/>
                    </a:cubicBezTo>
                    <a:cubicBezTo>
                      <a:pt x="4164" y="3313"/>
                      <a:pt x="4863" y="2766"/>
                      <a:pt x="5563" y="2219"/>
                    </a:cubicBezTo>
                    <a:cubicBezTo>
                      <a:pt x="4620" y="1611"/>
                      <a:pt x="3739" y="851"/>
                      <a:pt x="297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207625" y="3841625"/>
                <a:ext cx="76000" cy="56475"/>
              </a:xfrm>
              <a:custGeom>
                <a:avLst/>
                <a:gdLst/>
                <a:ahLst/>
                <a:cxnLst/>
                <a:rect l="l" t="t" r="r" b="b"/>
                <a:pathLst>
                  <a:path w="3040" h="2259" extrusionOk="0">
                    <a:moveTo>
                      <a:pt x="438" y="0"/>
                    </a:moveTo>
                    <a:cubicBezTo>
                      <a:pt x="337" y="0"/>
                      <a:pt x="236" y="47"/>
                      <a:pt x="152" y="131"/>
                    </a:cubicBezTo>
                    <a:cubicBezTo>
                      <a:pt x="0" y="283"/>
                      <a:pt x="31" y="495"/>
                      <a:pt x="182" y="647"/>
                    </a:cubicBezTo>
                    <a:cubicBezTo>
                      <a:pt x="912" y="1225"/>
                      <a:pt x="1641" y="1772"/>
                      <a:pt x="2432" y="2228"/>
                    </a:cubicBezTo>
                    <a:cubicBezTo>
                      <a:pt x="2493" y="2258"/>
                      <a:pt x="2523" y="2258"/>
                      <a:pt x="2614" y="2258"/>
                    </a:cubicBezTo>
                    <a:cubicBezTo>
                      <a:pt x="2766" y="2258"/>
                      <a:pt x="2888" y="2167"/>
                      <a:pt x="2949" y="2106"/>
                    </a:cubicBezTo>
                    <a:cubicBezTo>
                      <a:pt x="3040" y="1924"/>
                      <a:pt x="2979" y="1681"/>
                      <a:pt x="2797" y="1559"/>
                    </a:cubicBezTo>
                    <a:cubicBezTo>
                      <a:pt x="2037" y="1164"/>
                      <a:pt x="1368" y="647"/>
                      <a:pt x="669" y="100"/>
                    </a:cubicBezTo>
                    <a:cubicBezTo>
                      <a:pt x="600" y="32"/>
                      <a:pt x="520" y="0"/>
                      <a:pt x="43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313250" y="3634750"/>
                <a:ext cx="62325" cy="143275"/>
              </a:xfrm>
              <a:custGeom>
                <a:avLst/>
                <a:gdLst/>
                <a:ahLst/>
                <a:cxnLst/>
                <a:rect l="l" t="t" r="r" b="b"/>
                <a:pathLst>
                  <a:path w="2493" h="5731" extrusionOk="0">
                    <a:moveTo>
                      <a:pt x="386" y="1"/>
                    </a:moveTo>
                    <a:cubicBezTo>
                      <a:pt x="349" y="1"/>
                      <a:pt x="311" y="6"/>
                      <a:pt x="274" y="16"/>
                    </a:cubicBezTo>
                    <a:cubicBezTo>
                      <a:pt x="91" y="47"/>
                      <a:pt x="0" y="260"/>
                      <a:pt x="31" y="472"/>
                    </a:cubicBezTo>
                    <a:cubicBezTo>
                      <a:pt x="426" y="2175"/>
                      <a:pt x="1003" y="3877"/>
                      <a:pt x="1733" y="5518"/>
                    </a:cubicBezTo>
                    <a:cubicBezTo>
                      <a:pt x="1793" y="5670"/>
                      <a:pt x="1915" y="5731"/>
                      <a:pt x="2067" y="5731"/>
                    </a:cubicBezTo>
                    <a:cubicBezTo>
                      <a:pt x="2128" y="5731"/>
                      <a:pt x="2158" y="5731"/>
                      <a:pt x="2219" y="5700"/>
                    </a:cubicBezTo>
                    <a:cubicBezTo>
                      <a:pt x="2432" y="5640"/>
                      <a:pt x="2493" y="5396"/>
                      <a:pt x="2432" y="5214"/>
                    </a:cubicBezTo>
                    <a:cubicBezTo>
                      <a:pt x="1702" y="3603"/>
                      <a:pt x="1155" y="1931"/>
                      <a:pt x="760" y="260"/>
                    </a:cubicBezTo>
                    <a:cubicBezTo>
                      <a:pt x="710" y="110"/>
                      <a:pt x="557" y="1"/>
                      <a:pt x="3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374025" y="3625925"/>
                <a:ext cx="47900" cy="140700"/>
              </a:xfrm>
              <a:custGeom>
                <a:avLst/>
                <a:gdLst/>
                <a:ahLst/>
                <a:cxnLst/>
                <a:rect l="l" t="t" r="r" b="b"/>
                <a:pathLst>
                  <a:path w="1916" h="5628" extrusionOk="0">
                    <a:moveTo>
                      <a:pt x="362" y="0"/>
                    </a:moveTo>
                    <a:cubicBezTo>
                      <a:pt x="343" y="0"/>
                      <a:pt x="324" y="2"/>
                      <a:pt x="305" y="5"/>
                    </a:cubicBezTo>
                    <a:cubicBezTo>
                      <a:pt x="92" y="66"/>
                      <a:pt x="1" y="278"/>
                      <a:pt x="31" y="461"/>
                    </a:cubicBezTo>
                    <a:cubicBezTo>
                      <a:pt x="457" y="2072"/>
                      <a:pt x="791" y="3652"/>
                      <a:pt x="1125" y="5294"/>
                    </a:cubicBezTo>
                    <a:cubicBezTo>
                      <a:pt x="1156" y="5476"/>
                      <a:pt x="1308" y="5597"/>
                      <a:pt x="1521" y="5597"/>
                    </a:cubicBezTo>
                    <a:cubicBezTo>
                      <a:pt x="1551" y="5597"/>
                      <a:pt x="1551" y="5597"/>
                      <a:pt x="1581" y="5628"/>
                    </a:cubicBezTo>
                    <a:cubicBezTo>
                      <a:pt x="1825" y="5597"/>
                      <a:pt x="1916" y="5385"/>
                      <a:pt x="1885" y="5172"/>
                    </a:cubicBezTo>
                    <a:cubicBezTo>
                      <a:pt x="1551" y="3561"/>
                      <a:pt x="1156" y="1889"/>
                      <a:pt x="761" y="278"/>
                    </a:cubicBezTo>
                    <a:cubicBezTo>
                      <a:pt x="706" y="115"/>
                      <a:pt x="529" y="0"/>
                      <a:pt x="36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105025" y="2565225"/>
                <a:ext cx="949125" cy="881150"/>
              </a:xfrm>
              <a:custGeom>
                <a:avLst/>
                <a:gdLst/>
                <a:ahLst/>
                <a:cxnLst/>
                <a:rect l="l" t="t" r="r" b="b"/>
                <a:pathLst>
                  <a:path w="37965" h="35246" extrusionOk="0">
                    <a:moveTo>
                      <a:pt x="19515" y="0"/>
                    </a:moveTo>
                    <a:cubicBezTo>
                      <a:pt x="15776" y="1824"/>
                      <a:pt x="1" y="10365"/>
                      <a:pt x="4530" y="15046"/>
                    </a:cubicBezTo>
                    <a:cubicBezTo>
                      <a:pt x="7204" y="17812"/>
                      <a:pt x="10518" y="19545"/>
                      <a:pt x="13040" y="22767"/>
                    </a:cubicBezTo>
                    <a:cubicBezTo>
                      <a:pt x="14439" y="24530"/>
                      <a:pt x="15685" y="26445"/>
                      <a:pt x="16779" y="28451"/>
                    </a:cubicBezTo>
                    <a:cubicBezTo>
                      <a:pt x="17296" y="29363"/>
                      <a:pt x="18816" y="34135"/>
                      <a:pt x="19515" y="34378"/>
                    </a:cubicBezTo>
                    <a:cubicBezTo>
                      <a:pt x="21145" y="34965"/>
                      <a:pt x="22867" y="35246"/>
                      <a:pt x="24593" y="35246"/>
                    </a:cubicBezTo>
                    <a:cubicBezTo>
                      <a:pt x="29301" y="35246"/>
                      <a:pt x="34034" y="33154"/>
                      <a:pt x="36992" y="29484"/>
                    </a:cubicBezTo>
                    <a:cubicBezTo>
                      <a:pt x="37418" y="28998"/>
                      <a:pt x="37813" y="28420"/>
                      <a:pt x="37874" y="27782"/>
                    </a:cubicBezTo>
                    <a:cubicBezTo>
                      <a:pt x="37965" y="27205"/>
                      <a:pt x="37752" y="26627"/>
                      <a:pt x="37570" y="26049"/>
                    </a:cubicBezTo>
                    <a:cubicBezTo>
                      <a:pt x="34165" y="15928"/>
                      <a:pt x="27813" y="6779"/>
                      <a:pt x="1951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5729650" y="1919400"/>
                <a:ext cx="1212050" cy="1260025"/>
              </a:xfrm>
              <a:custGeom>
                <a:avLst/>
                <a:gdLst/>
                <a:ahLst/>
                <a:cxnLst/>
                <a:rect l="l" t="t" r="r" b="b"/>
                <a:pathLst>
                  <a:path w="48482" h="50401" extrusionOk="0">
                    <a:moveTo>
                      <a:pt x="29711" y="0"/>
                    </a:moveTo>
                    <a:cubicBezTo>
                      <a:pt x="26756" y="0"/>
                      <a:pt x="23888" y="1928"/>
                      <a:pt x="22615" y="4557"/>
                    </a:cubicBezTo>
                    <a:cubicBezTo>
                      <a:pt x="21161" y="7464"/>
                      <a:pt x="21427" y="11216"/>
                      <a:pt x="23052" y="13979"/>
                    </a:cubicBezTo>
                    <a:lnTo>
                      <a:pt x="23052" y="13979"/>
                    </a:lnTo>
                    <a:cubicBezTo>
                      <a:pt x="21732" y="11760"/>
                      <a:pt x="19194" y="10965"/>
                      <a:pt x="16573" y="10965"/>
                    </a:cubicBezTo>
                    <a:cubicBezTo>
                      <a:pt x="14460" y="10965"/>
                      <a:pt x="12293" y="11482"/>
                      <a:pt x="10669" y="12186"/>
                    </a:cubicBezTo>
                    <a:cubicBezTo>
                      <a:pt x="9575" y="12703"/>
                      <a:pt x="8754" y="13189"/>
                      <a:pt x="8025" y="13858"/>
                    </a:cubicBezTo>
                    <a:cubicBezTo>
                      <a:pt x="7265" y="14618"/>
                      <a:pt x="6687" y="15621"/>
                      <a:pt x="6414" y="16867"/>
                    </a:cubicBezTo>
                    <a:cubicBezTo>
                      <a:pt x="6171" y="18080"/>
                      <a:pt x="6473" y="23557"/>
                      <a:pt x="8526" y="23584"/>
                    </a:cubicBezTo>
                    <a:lnTo>
                      <a:pt x="8526" y="23584"/>
                    </a:lnTo>
                    <a:cubicBezTo>
                      <a:pt x="8513" y="23584"/>
                      <a:pt x="8500" y="23584"/>
                      <a:pt x="8487" y="23584"/>
                    </a:cubicBezTo>
                    <a:cubicBezTo>
                      <a:pt x="4617" y="23584"/>
                      <a:pt x="1001" y="26794"/>
                      <a:pt x="487" y="30666"/>
                    </a:cubicBezTo>
                    <a:cubicBezTo>
                      <a:pt x="0" y="34527"/>
                      <a:pt x="2766" y="38569"/>
                      <a:pt x="6566" y="39481"/>
                    </a:cubicBezTo>
                    <a:cubicBezTo>
                      <a:pt x="3374" y="40879"/>
                      <a:pt x="3192" y="45864"/>
                      <a:pt x="5745" y="48296"/>
                    </a:cubicBezTo>
                    <a:cubicBezTo>
                      <a:pt x="7280" y="49774"/>
                      <a:pt x="9402" y="50400"/>
                      <a:pt x="11580" y="50400"/>
                    </a:cubicBezTo>
                    <a:cubicBezTo>
                      <a:pt x="12939" y="50400"/>
                      <a:pt x="14320" y="50157"/>
                      <a:pt x="15593" y="49724"/>
                    </a:cubicBezTo>
                    <a:cubicBezTo>
                      <a:pt x="16839" y="49329"/>
                      <a:pt x="18055" y="48752"/>
                      <a:pt x="19028" y="47870"/>
                    </a:cubicBezTo>
                    <a:cubicBezTo>
                      <a:pt x="21247" y="45925"/>
                      <a:pt x="21976" y="42885"/>
                      <a:pt x="22615" y="40059"/>
                    </a:cubicBezTo>
                    <a:cubicBezTo>
                      <a:pt x="24034" y="41349"/>
                      <a:pt x="25871" y="42311"/>
                      <a:pt x="27733" y="42311"/>
                    </a:cubicBezTo>
                    <a:cubicBezTo>
                      <a:pt x="28063" y="42311"/>
                      <a:pt x="28394" y="42281"/>
                      <a:pt x="28724" y="42217"/>
                    </a:cubicBezTo>
                    <a:cubicBezTo>
                      <a:pt x="30943" y="41791"/>
                      <a:pt x="32797" y="39511"/>
                      <a:pt x="32189" y="37353"/>
                    </a:cubicBezTo>
                    <a:lnTo>
                      <a:pt x="32189" y="37353"/>
                    </a:lnTo>
                    <a:cubicBezTo>
                      <a:pt x="32851" y="37416"/>
                      <a:pt x="33520" y="37450"/>
                      <a:pt x="34190" y="37450"/>
                    </a:cubicBezTo>
                    <a:cubicBezTo>
                      <a:pt x="37398" y="37450"/>
                      <a:pt x="40633" y="36691"/>
                      <a:pt x="43223" y="34831"/>
                    </a:cubicBezTo>
                    <a:cubicBezTo>
                      <a:pt x="46384" y="32642"/>
                      <a:pt x="48481" y="28721"/>
                      <a:pt x="47904" y="24891"/>
                    </a:cubicBezTo>
                    <a:cubicBezTo>
                      <a:pt x="47382" y="21241"/>
                      <a:pt x="44071" y="18059"/>
                      <a:pt x="40445" y="18059"/>
                    </a:cubicBezTo>
                    <a:cubicBezTo>
                      <a:pt x="40268" y="18059"/>
                      <a:pt x="40089" y="18067"/>
                      <a:pt x="39910" y="18083"/>
                    </a:cubicBezTo>
                    <a:cubicBezTo>
                      <a:pt x="42797" y="16532"/>
                      <a:pt x="44803" y="13067"/>
                      <a:pt x="43892" y="9967"/>
                    </a:cubicBezTo>
                    <a:cubicBezTo>
                      <a:pt x="43264" y="7792"/>
                      <a:pt x="40968" y="6279"/>
                      <a:pt x="38814" y="6279"/>
                    </a:cubicBezTo>
                    <a:cubicBezTo>
                      <a:pt x="37837" y="6279"/>
                      <a:pt x="36890" y="6590"/>
                      <a:pt x="36141" y="7292"/>
                    </a:cubicBezTo>
                    <a:cubicBezTo>
                      <a:pt x="36749" y="4040"/>
                      <a:pt x="34043" y="605"/>
                      <a:pt x="30791" y="88"/>
                    </a:cubicBezTo>
                    <a:cubicBezTo>
                      <a:pt x="30431" y="29"/>
                      <a:pt x="30070" y="0"/>
                      <a:pt x="2971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377075" y="2733850"/>
                <a:ext cx="322975" cy="323775"/>
              </a:xfrm>
              <a:custGeom>
                <a:avLst/>
                <a:gdLst/>
                <a:ahLst/>
                <a:cxnLst/>
                <a:rect l="l" t="t" r="r" b="b"/>
                <a:pathLst>
                  <a:path w="12919" h="12951" extrusionOk="0">
                    <a:moveTo>
                      <a:pt x="5552" y="0"/>
                    </a:moveTo>
                    <a:cubicBezTo>
                      <a:pt x="4889" y="0"/>
                      <a:pt x="4233" y="138"/>
                      <a:pt x="3617" y="429"/>
                    </a:cubicBezTo>
                    <a:cubicBezTo>
                      <a:pt x="943" y="1675"/>
                      <a:pt x="0" y="5414"/>
                      <a:pt x="1581" y="8757"/>
                    </a:cubicBezTo>
                    <a:cubicBezTo>
                      <a:pt x="2805" y="11346"/>
                      <a:pt x="5140" y="12951"/>
                      <a:pt x="7388" y="12951"/>
                    </a:cubicBezTo>
                    <a:cubicBezTo>
                      <a:pt x="8043" y="12951"/>
                      <a:pt x="8691" y="12814"/>
                      <a:pt x="9301" y="12526"/>
                    </a:cubicBezTo>
                    <a:cubicBezTo>
                      <a:pt x="12007" y="11250"/>
                      <a:pt x="12919" y="7511"/>
                      <a:pt x="11338" y="4167"/>
                    </a:cubicBezTo>
                    <a:cubicBezTo>
                      <a:pt x="10141" y="1585"/>
                      <a:pt x="7802" y="0"/>
                      <a:pt x="555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671900" y="2595950"/>
                <a:ext cx="323000" cy="323825"/>
              </a:xfrm>
              <a:custGeom>
                <a:avLst/>
                <a:gdLst/>
                <a:ahLst/>
                <a:cxnLst/>
                <a:rect l="l" t="t" r="r" b="b"/>
                <a:pathLst>
                  <a:path w="12920" h="12953" extrusionOk="0">
                    <a:moveTo>
                      <a:pt x="5523" y="1"/>
                    </a:moveTo>
                    <a:cubicBezTo>
                      <a:pt x="4870" y="1"/>
                      <a:pt x="4225" y="133"/>
                      <a:pt x="3618" y="413"/>
                    </a:cubicBezTo>
                    <a:cubicBezTo>
                      <a:pt x="913" y="1689"/>
                      <a:pt x="1" y="5428"/>
                      <a:pt x="1581" y="8772"/>
                    </a:cubicBezTo>
                    <a:cubicBezTo>
                      <a:pt x="2784" y="11365"/>
                      <a:pt x="5139" y="12953"/>
                      <a:pt x="7397" y="12953"/>
                    </a:cubicBezTo>
                    <a:cubicBezTo>
                      <a:pt x="8050" y="12953"/>
                      <a:pt x="8695" y="12820"/>
                      <a:pt x="9302" y="12541"/>
                    </a:cubicBezTo>
                    <a:cubicBezTo>
                      <a:pt x="12007" y="11264"/>
                      <a:pt x="12919" y="7525"/>
                      <a:pt x="11338" y="4182"/>
                    </a:cubicBezTo>
                    <a:cubicBezTo>
                      <a:pt x="10136" y="1588"/>
                      <a:pt x="7781" y="1"/>
                      <a:pt x="552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454200" y="2806825"/>
                <a:ext cx="161500" cy="176375"/>
              </a:xfrm>
              <a:custGeom>
                <a:avLst/>
                <a:gdLst/>
                <a:ahLst/>
                <a:cxnLst/>
                <a:rect l="l" t="t" r="r" b="b"/>
                <a:pathLst>
                  <a:path w="6460" h="7055" extrusionOk="0">
                    <a:moveTo>
                      <a:pt x="3198" y="0"/>
                    </a:moveTo>
                    <a:cubicBezTo>
                      <a:pt x="1562" y="0"/>
                      <a:pt x="0" y="1487"/>
                      <a:pt x="380" y="3802"/>
                    </a:cubicBezTo>
                    <a:cubicBezTo>
                      <a:pt x="1201" y="3802"/>
                      <a:pt x="2022" y="3954"/>
                      <a:pt x="2873" y="4197"/>
                    </a:cubicBezTo>
                    <a:cubicBezTo>
                      <a:pt x="2295" y="4653"/>
                      <a:pt x="1718" y="5170"/>
                      <a:pt x="1201" y="5717"/>
                    </a:cubicBezTo>
                    <a:cubicBezTo>
                      <a:pt x="1687" y="6385"/>
                      <a:pt x="2326" y="6872"/>
                      <a:pt x="3025" y="7024"/>
                    </a:cubicBezTo>
                    <a:cubicBezTo>
                      <a:pt x="3177" y="7044"/>
                      <a:pt x="3329" y="7054"/>
                      <a:pt x="3481" y="7054"/>
                    </a:cubicBezTo>
                    <a:cubicBezTo>
                      <a:pt x="3785" y="7054"/>
                      <a:pt x="4089" y="7014"/>
                      <a:pt x="4393" y="6932"/>
                    </a:cubicBezTo>
                    <a:cubicBezTo>
                      <a:pt x="5001" y="6780"/>
                      <a:pt x="5639" y="6537"/>
                      <a:pt x="6004" y="5960"/>
                    </a:cubicBezTo>
                    <a:cubicBezTo>
                      <a:pt x="6429" y="5322"/>
                      <a:pt x="6460" y="4410"/>
                      <a:pt x="6368" y="3528"/>
                    </a:cubicBezTo>
                    <a:cubicBezTo>
                      <a:pt x="5994" y="1046"/>
                      <a:pt x="4570" y="0"/>
                      <a:pt x="31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6748650" y="2668950"/>
                <a:ext cx="161900" cy="176700"/>
              </a:xfrm>
              <a:custGeom>
                <a:avLst/>
                <a:gdLst/>
                <a:ahLst/>
                <a:cxnLst/>
                <a:rect l="l" t="t" r="r" b="b"/>
                <a:pathLst>
                  <a:path w="6476" h="7068" extrusionOk="0">
                    <a:moveTo>
                      <a:pt x="3160" y="0"/>
                    </a:moveTo>
                    <a:cubicBezTo>
                      <a:pt x="1536" y="0"/>
                      <a:pt x="0" y="1477"/>
                      <a:pt x="396" y="3785"/>
                    </a:cubicBezTo>
                    <a:cubicBezTo>
                      <a:pt x="1186" y="3785"/>
                      <a:pt x="2007" y="3937"/>
                      <a:pt x="2858" y="4210"/>
                    </a:cubicBezTo>
                    <a:cubicBezTo>
                      <a:pt x="2281" y="4666"/>
                      <a:pt x="1733" y="5153"/>
                      <a:pt x="1186" y="5730"/>
                    </a:cubicBezTo>
                    <a:cubicBezTo>
                      <a:pt x="1673" y="6368"/>
                      <a:pt x="2341" y="6885"/>
                      <a:pt x="3010" y="7037"/>
                    </a:cubicBezTo>
                    <a:cubicBezTo>
                      <a:pt x="3162" y="7057"/>
                      <a:pt x="3314" y="7067"/>
                      <a:pt x="3466" y="7067"/>
                    </a:cubicBezTo>
                    <a:cubicBezTo>
                      <a:pt x="3770" y="7067"/>
                      <a:pt x="4074" y="7027"/>
                      <a:pt x="4378" y="6946"/>
                    </a:cubicBezTo>
                    <a:cubicBezTo>
                      <a:pt x="4986" y="6794"/>
                      <a:pt x="5624" y="6520"/>
                      <a:pt x="6019" y="5973"/>
                    </a:cubicBezTo>
                    <a:cubicBezTo>
                      <a:pt x="6445" y="5305"/>
                      <a:pt x="6475" y="4393"/>
                      <a:pt x="6354" y="3542"/>
                    </a:cubicBezTo>
                    <a:cubicBezTo>
                      <a:pt x="5964" y="1052"/>
                      <a:pt x="4531" y="0"/>
                      <a:pt x="31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5973575" y="2726975"/>
                <a:ext cx="332850" cy="232650"/>
              </a:xfrm>
              <a:custGeom>
                <a:avLst/>
                <a:gdLst/>
                <a:ahLst/>
                <a:cxnLst/>
                <a:rect l="l" t="t" r="r" b="b"/>
                <a:pathLst>
                  <a:path w="13314" h="9306" extrusionOk="0">
                    <a:moveTo>
                      <a:pt x="914" y="1"/>
                    </a:moveTo>
                    <a:cubicBezTo>
                      <a:pt x="841" y="1"/>
                      <a:pt x="766" y="21"/>
                      <a:pt x="699" y="66"/>
                    </a:cubicBezTo>
                    <a:cubicBezTo>
                      <a:pt x="365" y="339"/>
                      <a:pt x="122" y="673"/>
                      <a:pt x="91" y="1129"/>
                    </a:cubicBezTo>
                    <a:cubicBezTo>
                      <a:pt x="0" y="1737"/>
                      <a:pt x="274" y="2467"/>
                      <a:pt x="730" y="2984"/>
                    </a:cubicBezTo>
                    <a:cubicBezTo>
                      <a:pt x="1447" y="3807"/>
                      <a:pt x="2531" y="4249"/>
                      <a:pt x="3605" y="4249"/>
                    </a:cubicBezTo>
                    <a:cubicBezTo>
                      <a:pt x="4078" y="4249"/>
                      <a:pt x="4549" y="4163"/>
                      <a:pt x="4985" y="3987"/>
                    </a:cubicBezTo>
                    <a:lnTo>
                      <a:pt x="4985" y="3987"/>
                    </a:lnTo>
                    <a:cubicBezTo>
                      <a:pt x="4864" y="5901"/>
                      <a:pt x="5806" y="7816"/>
                      <a:pt x="7417" y="8728"/>
                    </a:cubicBezTo>
                    <a:cubicBezTo>
                      <a:pt x="8055" y="9123"/>
                      <a:pt x="8815" y="9306"/>
                      <a:pt x="9575" y="9306"/>
                    </a:cubicBezTo>
                    <a:cubicBezTo>
                      <a:pt x="11003" y="9306"/>
                      <a:pt x="12402" y="8667"/>
                      <a:pt x="13192" y="7482"/>
                    </a:cubicBezTo>
                    <a:cubicBezTo>
                      <a:pt x="13314" y="7300"/>
                      <a:pt x="13283" y="7057"/>
                      <a:pt x="13070" y="6935"/>
                    </a:cubicBezTo>
                    <a:cubicBezTo>
                      <a:pt x="13005" y="6902"/>
                      <a:pt x="12932" y="6885"/>
                      <a:pt x="12860" y="6885"/>
                    </a:cubicBezTo>
                    <a:cubicBezTo>
                      <a:pt x="12733" y="6885"/>
                      <a:pt x="12612" y="6940"/>
                      <a:pt x="12554" y="7057"/>
                    </a:cubicBezTo>
                    <a:cubicBezTo>
                      <a:pt x="11913" y="7977"/>
                      <a:pt x="10732" y="8516"/>
                      <a:pt x="9558" y="8516"/>
                    </a:cubicBezTo>
                    <a:cubicBezTo>
                      <a:pt x="8949" y="8516"/>
                      <a:pt x="8341" y="8371"/>
                      <a:pt x="7812" y="8060"/>
                    </a:cubicBezTo>
                    <a:cubicBezTo>
                      <a:pt x="6292" y="7178"/>
                      <a:pt x="5441" y="5202"/>
                      <a:pt x="5836" y="3379"/>
                    </a:cubicBezTo>
                    <a:cubicBezTo>
                      <a:pt x="5867" y="3227"/>
                      <a:pt x="5775" y="3075"/>
                      <a:pt x="5684" y="2984"/>
                    </a:cubicBezTo>
                    <a:cubicBezTo>
                      <a:pt x="5623" y="2953"/>
                      <a:pt x="5547" y="2938"/>
                      <a:pt x="5471" y="2938"/>
                    </a:cubicBezTo>
                    <a:cubicBezTo>
                      <a:pt x="5395" y="2938"/>
                      <a:pt x="5319" y="2953"/>
                      <a:pt x="5259" y="2984"/>
                    </a:cubicBezTo>
                    <a:cubicBezTo>
                      <a:pt x="4779" y="3315"/>
                      <a:pt x="4196" y="3473"/>
                      <a:pt x="3608" y="3473"/>
                    </a:cubicBezTo>
                    <a:cubicBezTo>
                      <a:pt x="2742" y="3473"/>
                      <a:pt x="1868" y="3131"/>
                      <a:pt x="1307" y="2497"/>
                    </a:cubicBezTo>
                    <a:cubicBezTo>
                      <a:pt x="943" y="2132"/>
                      <a:pt x="821" y="1616"/>
                      <a:pt x="851" y="1221"/>
                    </a:cubicBezTo>
                    <a:cubicBezTo>
                      <a:pt x="882" y="977"/>
                      <a:pt x="1003" y="795"/>
                      <a:pt x="1155" y="673"/>
                    </a:cubicBezTo>
                    <a:cubicBezTo>
                      <a:pt x="1307" y="552"/>
                      <a:pt x="1338" y="339"/>
                      <a:pt x="1216" y="157"/>
                    </a:cubicBezTo>
                    <a:cubicBezTo>
                      <a:pt x="1158" y="61"/>
                      <a:pt x="1040" y="1"/>
                      <a:pt x="91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6390750" y="2353225"/>
                <a:ext cx="388325" cy="262175"/>
              </a:xfrm>
              <a:custGeom>
                <a:avLst/>
                <a:gdLst/>
                <a:ahLst/>
                <a:cxnLst/>
                <a:rect l="l" t="t" r="r" b="b"/>
                <a:pathLst>
                  <a:path w="15533" h="10487" extrusionOk="0">
                    <a:moveTo>
                      <a:pt x="15168" y="0"/>
                    </a:moveTo>
                    <a:cubicBezTo>
                      <a:pt x="12524" y="61"/>
                      <a:pt x="10183" y="1064"/>
                      <a:pt x="8663" y="2797"/>
                    </a:cubicBezTo>
                    <a:cubicBezTo>
                      <a:pt x="7204" y="4407"/>
                      <a:pt x="6657" y="6687"/>
                      <a:pt x="7174" y="8632"/>
                    </a:cubicBezTo>
                    <a:cubicBezTo>
                      <a:pt x="5988" y="8025"/>
                      <a:pt x="4925" y="7721"/>
                      <a:pt x="3922" y="7721"/>
                    </a:cubicBezTo>
                    <a:cubicBezTo>
                      <a:pt x="2250" y="7721"/>
                      <a:pt x="669" y="8632"/>
                      <a:pt x="61" y="9970"/>
                    </a:cubicBezTo>
                    <a:cubicBezTo>
                      <a:pt x="0" y="10152"/>
                      <a:pt x="61" y="10395"/>
                      <a:pt x="274" y="10456"/>
                    </a:cubicBezTo>
                    <a:cubicBezTo>
                      <a:pt x="304" y="10487"/>
                      <a:pt x="396" y="10487"/>
                      <a:pt x="426" y="10487"/>
                    </a:cubicBezTo>
                    <a:cubicBezTo>
                      <a:pt x="578" y="10487"/>
                      <a:pt x="700" y="10395"/>
                      <a:pt x="791" y="10304"/>
                    </a:cubicBezTo>
                    <a:cubicBezTo>
                      <a:pt x="1368" y="9058"/>
                      <a:pt x="2766" y="8480"/>
                      <a:pt x="3952" y="8480"/>
                    </a:cubicBezTo>
                    <a:cubicBezTo>
                      <a:pt x="5137" y="8480"/>
                      <a:pt x="6353" y="8936"/>
                      <a:pt x="7751" y="9818"/>
                    </a:cubicBezTo>
                    <a:cubicBezTo>
                      <a:pt x="7820" y="9845"/>
                      <a:pt x="7894" y="9860"/>
                      <a:pt x="7966" y="9860"/>
                    </a:cubicBezTo>
                    <a:cubicBezTo>
                      <a:pt x="8055" y="9860"/>
                      <a:pt x="8140" y="9838"/>
                      <a:pt x="8207" y="9787"/>
                    </a:cubicBezTo>
                    <a:cubicBezTo>
                      <a:pt x="8329" y="9666"/>
                      <a:pt x="8359" y="9484"/>
                      <a:pt x="8268" y="9332"/>
                    </a:cubicBezTo>
                    <a:cubicBezTo>
                      <a:pt x="7326" y="7447"/>
                      <a:pt x="7721" y="4985"/>
                      <a:pt x="9241" y="3283"/>
                    </a:cubicBezTo>
                    <a:cubicBezTo>
                      <a:pt x="10609" y="1733"/>
                      <a:pt x="12767" y="821"/>
                      <a:pt x="15168" y="760"/>
                    </a:cubicBezTo>
                    <a:cubicBezTo>
                      <a:pt x="15381" y="760"/>
                      <a:pt x="15533" y="608"/>
                      <a:pt x="15533" y="395"/>
                    </a:cubicBezTo>
                    <a:cubicBezTo>
                      <a:pt x="15533" y="152"/>
                      <a:pt x="15350" y="0"/>
                      <a:pt x="1516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442425" y="3185125"/>
                <a:ext cx="389075" cy="617975"/>
              </a:xfrm>
              <a:custGeom>
                <a:avLst/>
                <a:gdLst/>
                <a:ahLst/>
                <a:cxnLst/>
                <a:rect l="l" t="t" r="r" b="b"/>
                <a:pathLst>
                  <a:path w="15563" h="24719" extrusionOk="0">
                    <a:moveTo>
                      <a:pt x="6471" y="0"/>
                    </a:moveTo>
                    <a:cubicBezTo>
                      <a:pt x="3927" y="0"/>
                      <a:pt x="2132" y="2258"/>
                      <a:pt x="1307" y="4202"/>
                    </a:cubicBezTo>
                    <a:cubicBezTo>
                      <a:pt x="213" y="6816"/>
                      <a:pt x="0" y="9947"/>
                      <a:pt x="608" y="13898"/>
                    </a:cubicBezTo>
                    <a:cubicBezTo>
                      <a:pt x="851" y="15631"/>
                      <a:pt x="1216" y="17485"/>
                      <a:pt x="1611" y="19612"/>
                    </a:cubicBezTo>
                    <a:cubicBezTo>
                      <a:pt x="1885" y="21132"/>
                      <a:pt x="2219" y="22865"/>
                      <a:pt x="2584" y="24719"/>
                    </a:cubicBezTo>
                    <a:lnTo>
                      <a:pt x="5259" y="24233"/>
                    </a:lnTo>
                    <a:cubicBezTo>
                      <a:pt x="4925" y="22318"/>
                      <a:pt x="4590" y="20615"/>
                      <a:pt x="4317" y="19096"/>
                    </a:cubicBezTo>
                    <a:cubicBezTo>
                      <a:pt x="3891" y="16998"/>
                      <a:pt x="3557" y="15175"/>
                      <a:pt x="3283" y="13473"/>
                    </a:cubicBezTo>
                    <a:cubicBezTo>
                      <a:pt x="2766" y="10007"/>
                      <a:pt x="2949" y="7393"/>
                      <a:pt x="3830" y="5235"/>
                    </a:cubicBezTo>
                    <a:cubicBezTo>
                      <a:pt x="4335" y="3988"/>
                      <a:pt x="5333" y="2741"/>
                      <a:pt x="6456" y="2741"/>
                    </a:cubicBezTo>
                    <a:cubicBezTo>
                      <a:pt x="6482" y="2741"/>
                      <a:pt x="6509" y="2741"/>
                      <a:pt x="6535" y="2743"/>
                    </a:cubicBezTo>
                    <a:cubicBezTo>
                      <a:pt x="7295" y="2773"/>
                      <a:pt x="8086" y="3472"/>
                      <a:pt x="8694" y="4080"/>
                    </a:cubicBezTo>
                    <a:cubicBezTo>
                      <a:pt x="10335" y="5722"/>
                      <a:pt x="11733" y="7667"/>
                      <a:pt x="12767" y="9734"/>
                    </a:cubicBezTo>
                    <a:cubicBezTo>
                      <a:pt x="13015" y="10253"/>
                      <a:pt x="13498" y="10538"/>
                      <a:pt x="14004" y="10538"/>
                    </a:cubicBezTo>
                    <a:cubicBezTo>
                      <a:pt x="14179" y="10538"/>
                      <a:pt x="14357" y="10503"/>
                      <a:pt x="14530" y="10433"/>
                    </a:cubicBezTo>
                    <a:cubicBezTo>
                      <a:pt x="15259" y="10129"/>
                      <a:pt x="15563" y="9248"/>
                      <a:pt x="15229" y="8518"/>
                    </a:cubicBezTo>
                    <a:cubicBezTo>
                      <a:pt x="14043" y="6178"/>
                      <a:pt x="12493" y="4019"/>
                      <a:pt x="10639" y="2135"/>
                    </a:cubicBezTo>
                    <a:cubicBezTo>
                      <a:pt x="9727" y="1193"/>
                      <a:pt x="8420" y="129"/>
                      <a:pt x="6718" y="7"/>
                    </a:cubicBezTo>
                    <a:cubicBezTo>
                      <a:pt x="6635" y="3"/>
                      <a:pt x="6553" y="0"/>
                      <a:pt x="647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46975" y="3642750"/>
                <a:ext cx="179375" cy="213300"/>
              </a:xfrm>
              <a:custGeom>
                <a:avLst/>
                <a:gdLst/>
                <a:ahLst/>
                <a:cxnLst/>
                <a:rect l="l" t="t" r="r" b="b"/>
                <a:pathLst>
                  <a:path w="7175" h="8532" extrusionOk="0">
                    <a:moveTo>
                      <a:pt x="5472" y="0"/>
                    </a:moveTo>
                    <a:cubicBezTo>
                      <a:pt x="3648" y="335"/>
                      <a:pt x="1825" y="669"/>
                      <a:pt x="1" y="1095"/>
                    </a:cubicBezTo>
                    <a:cubicBezTo>
                      <a:pt x="609" y="3283"/>
                      <a:pt x="1277" y="5624"/>
                      <a:pt x="2341" y="7690"/>
                    </a:cubicBezTo>
                    <a:cubicBezTo>
                      <a:pt x="2654" y="8289"/>
                      <a:pt x="2944" y="8531"/>
                      <a:pt x="3517" y="8531"/>
                    </a:cubicBezTo>
                    <a:cubicBezTo>
                      <a:pt x="3613" y="8531"/>
                      <a:pt x="3717" y="8524"/>
                      <a:pt x="3831" y="8511"/>
                    </a:cubicBezTo>
                    <a:cubicBezTo>
                      <a:pt x="4135" y="8450"/>
                      <a:pt x="7174" y="7630"/>
                      <a:pt x="7144" y="7447"/>
                    </a:cubicBezTo>
                    <a:cubicBezTo>
                      <a:pt x="6445" y="4955"/>
                      <a:pt x="5776" y="249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176450" y="3805575"/>
                <a:ext cx="530450" cy="290100"/>
              </a:xfrm>
              <a:custGeom>
                <a:avLst/>
                <a:gdLst/>
                <a:ahLst/>
                <a:cxnLst/>
                <a:rect l="l" t="t" r="r" b="b"/>
                <a:pathLst>
                  <a:path w="21218" h="11604" extrusionOk="0">
                    <a:moveTo>
                      <a:pt x="17145" y="1"/>
                    </a:moveTo>
                    <a:cubicBezTo>
                      <a:pt x="16500" y="1"/>
                      <a:pt x="15766" y="174"/>
                      <a:pt x="14895" y="418"/>
                    </a:cubicBezTo>
                    <a:cubicBezTo>
                      <a:pt x="12220" y="1177"/>
                      <a:pt x="9606" y="2181"/>
                      <a:pt x="7174" y="3457"/>
                    </a:cubicBezTo>
                    <a:cubicBezTo>
                      <a:pt x="6779" y="3700"/>
                      <a:pt x="6384" y="3913"/>
                      <a:pt x="5989" y="4156"/>
                    </a:cubicBezTo>
                    <a:cubicBezTo>
                      <a:pt x="5351" y="4521"/>
                      <a:pt x="4712" y="4947"/>
                      <a:pt x="4104" y="5433"/>
                    </a:cubicBezTo>
                    <a:cubicBezTo>
                      <a:pt x="2037" y="7044"/>
                      <a:pt x="305" y="9080"/>
                      <a:pt x="1" y="11603"/>
                    </a:cubicBezTo>
                    <a:lnTo>
                      <a:pt x="21217" y="5402"/>
                    </a:lnTo>
                    <a:cubicBezTo>
                      <a:pt x="21156" y="4156"/>
                      <a:pt x="20244" y="2636"/>
                      <a:pt x="19789" y="1785"/>
                    </a:cubicBezTo>
                    <a:cubicBezTo>
                      <a:pt x="19000" y="452"/>
                      <a:pt x="18188" y="1"/>
                      <a:pt x="171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137700" y="3941375"/>
                <a:ext cx="291825" cy="165700"/>
              </a:xfrm>
              <a:custGeom>
                <a:avLst/>
                <a:gdLst/>
                <a:ahLst/>
                <a:cxnLst/>
                <a:rect l="l" t="t" r="r" b="b"/>
                <a:pathLst>
                  <a:path w="11673" h="6628" extrusionOk="0">
                    <a:moveTo>
                      <a:pt x="5624" y="1"/>
                    </a:moveTo>
                    <a:cubicBezTo>
                      <a:pt x="4195" y="62"/>
                      <a:pt x="2797" y="518"/>
                      <a:pt x="1794" y="1521"/>
                    </a:cubicBezTo>
                    <a:cubicBezTo>
                      <a:pt x="1034" y="2281"/>
                      <a:pt x="1" y="4864"/>
                      <a:pt x="62" y="6627"/>
                    </a:cubicBezTo>
                    <a:lnTo>
                      <a:pt x="11673" y="3253"/>
                    </a:lnTo>
                    <a:cubicBezTo>
                      <a:pt x="10700" y="2037"/>
                      <a:pt x="9515" y="1034"/>
                      <a:pt x="8056" y="457"/>
                    </a:cubicBezTo>
                    <a:cubicBezTo>
                      <a:pt x="7296" y="153"/>
                      <a:pt x="6475" y="1"/>
                      <a:pt x="562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81475" y="3845650"/>
                <a:ext cx="124650" cy="132225"/>
              </a:xfrm>
              <a:custGeom>
                <a:avLst/>
                <a:gdLst/>
                <a:ahLst/>
                <a:cxnLst/>
                <a:rect l="l" t="t" r="r" b="b"/>
                <a:pathLst>
                  <a:path w="4986" h="5289" extrusionOk="0">
                    <a:moveTo>
                      <a:pt x="3344" y="0"/>
                    </a:moveTo>
                    <a:cubicBezTo>
                      <a:pt x="1733" y="608"/>
                      <a:pt x="244" y="3526"/>
                      <a:pt x="62" y="4955"/>
                    </a:cubicBezTo>
                    <a:cubicBezTo>
                      <a:pt x="62" y="5046"/>
                      <a:pt x="1" y="5167"/>
                      <a:pt x="1" y="5289"/>
                    </a:cubicBezTo>
                    <a:lnTo>
                      <a:pt x="4986" y="3830"/>
                    </a:lnTo>
                    <a:cubicBezTo>
                      <a:pt x="4925" y="2553"/>
                      <a:pt x="4013" y="1064"/>
                      <a:pt x="3496" y="243"/>
                    </a:cubicBezTo>
                    <a:cubicBezTo>
                      <a:pt x="3466" y="152"/>
                      <a:pt x="3436" y="91"/>
                      <a:pt x="334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132375" y="3933025"/>
                <a:ext cx="405825" cy="127675"/>
              </a:xfrm>
              <a:custGeom>
                <a:avLst/>
                <a:gdLst/>
                <a:ahLst/>
                <a:cxnLst/>
                <a:rect l="l" t="t" r="r" b="b"/>
                <a:pathLst>
                  <a:path w="16233" h="5107" extrusionOk="0">
                    <a:moveTo>
                      <a:pt x="16050" y="1"/>
                    </a:moveTo>
                    <a:lnTo>
                      <a:pt x="305" y="4377"/>
                    </a:lnTo>
                    <a:cubicBezTo>
                      <a:pt x="123" y="4408"/>
                      <a:pt x="1" y="4651"/>
                      <a:pt x="31" y="4833"/>
                    </a:cubicBezTo>
                    <a:cubicBezTo>
                      <a:pt x="123" y="4985"/>
                      <a:pt x="275" y="5107"/>
                      <a:pt x="426" y="5107"/>
                    </a:cubicBezTo>
                    <a:cubicBezTo>
                      <a:pt x="457" y="5107"/>
                      <a:pt x="487" y="5107"/>
                      <a:pt x="548" y="5046"/>
                    </a:cubicBezTo>
                    <a:lnTo>
                      <a:pt x="16232" y="730"/>
                    </a:lnTo>
                    <a:lnTo>
                      <a:pt x="16050"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336800" y="3847150"/>
                <a:ext cx="138325" cy="98050"/>
              </a:xfrm>
              <a:custGeom>
                <a:avLst/>
                <a:gdLst/>
                <a:ahLst/>
                <a:cxnLst/>
                <a:rect l="l" t="t" r="r" b="b"/>
                <a:pathLst>
                  <a:path w="5533" h="3922" extrusionOk="0">
                    <a:moveTo>
                      <a:pt x="2949" y="1"/>
                    </a:moveTo>
                    <a:cubicBezTo>
                      <a:pt x="3070" y="153"/>
                      <a:pt x="0" y="1733"/>
                      <a:pt x="31" y="1946"/>
                    </a:cubicBezTo>
                    <a:cubicBezTo>
                      <a:pt x="61" y="2220"/>
                      <a:pt x="943" y="2524"/>
                      <a:pt x="1125" y="2645"/>
                    </a:cubicBezTo>
                    <a:cubicBezTo>
                      <a:pt x="1824" y="3010"/>
                      <a:pt x="2462" y="3436"/>
                      <a:pt x="3070" y="3861"/>
                    </a:cubicBezTo>
                    <a:cubicBezTo>
                      <a:pt x="3101" y="3891"/>
                      <a:pt x="3192" y="3922"/>
                      <a:pt x="3222" y="3922"/>
                    </a:cubicBezTo>
                    <a:cubicBezTo>
                      <a:pt x="3314" y="3922"/>
                      <a:pt x="3374" y="3891"/>
                      <a:pt x="3405" y="3861"/>
                    </a:cubicBezTo>
                    <a:cubicBezTo>
                      <a:pt x="4134" y="3314"/>
                      <a:pt x="4864" y="2797"/>
                      <a:pt x="5532" y="2220"/>
                    </a:cubicBezTo>
                    <a:cubicBezTo>
                      <a:pt x="4590" y="1612"/>
                      <a:pt x="3709" y="852"/>
                      <a:pt x="2949"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365675" y="3858350"/>
                <a:ext cx="76775" cy="56475"/>
              </a:xfrm>
              <a:custGeom>
                <a:avLst/>
                <a:gdLst/>
                <a:ahLst/>
                <a:cxnLst/>
                <a:rect l="l" t="t" r="r" b="b"/>
                <a:pathLst>
                  <a:path w="3071" h="2259" extrusionOk="0">
                    <a:moveTo>
                      <a:pt x="468" y="0"/>
                    </a:moveTo>
                    <a:cubicBezTo>
                      <a:pt x="368" y="0"/>
                      <a:pt x="266" y="47"/>
                      <a:pt x="183" y="130"/>
                    </a:cubicBezTo>
                    <a:cubicBezTo>
                      <a:pt x="0" y="282"/>
                      <a:pt x="61" y="525"/>
                      <a:pt x="213" y="677"/>
                    </a:cubicBezTo>
                    <a:cubicBezTo>
                      <a:pt x="943" y="1255"/>
                      <a:pt x="1642" y="1772"/>
                      <a:pt x="2462" y="2228"/>
                    </a:cubicBezTo>
                    <a:cubicBezTo>
                      <a:pt x="2523" y="2258"/>
                      <a:pt x="2554" y="2258"/>
                      <a:pt x="2645" y="2258"/>
                    </a:cubicBezTo>
                    <a:cubicBezTo>
                      <a:pt x="2766" y="2258"/>
                      <a:pt x="2858" y="2197"/>
                      <a:pt x="2979" y="2106"/>
                    </a:cubicBezTo>
                    <a:cubicBezTo>
                      <a:pt x="3070" y="1924"/>
                      <a:pt x="3010" y="1711"/>
                      <a:pt x="2827" y="1589"/>
                    </a:cubicBezTo>
                    <a:cubicBezTo>
                      <a:pt x="2067" y="1164"/>
                      <a:pt x="1399" y="677"/>
                      <a:pt x="700" y="100"/>
                    </a:cubicBezTo>
                    <a:cubicBezTo>
                      <a:pt x="631" y="31"/>
                      <a:pt x="550" y="0"/>
                      <a:pt x="46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470550" y="3651750"/>
                <a:ext cx="63075" cy="143750"/>
              </a:xfrm>
              <a:custGeom>
                <a:avLst/>
                <a:gdLst/>
                <a:ahLst/>
                <a:cxnLst/>
                <a:rect l="l" t="t" r="r" b="b"/>
                <a:pathLst>
                  <a:path w="2523" h="5750" extrusionOk="0">
                    <a:moveTo>
                      <a:pt x="362" y="1"/>
                    </a:moveTo>
                    <a:cubicBezTo>
                      <a:pt x="342" y="1"/>
                      <a:pt x="323" y="2"/>
                      <a:pt x="304" y="5"/>
                    </a:cubicBezTo>
                    <a:cubicBezTo>
                      <a:pt x="122" y="36"/>
                      <a:pt x="0" y="279"/>
                      <a:pt x="30" y="461"/>
                    </a:cubicBezTo>
                    <a:cubicBezTo>
                      <a:pt x="456" y="2163"/>
                      <a:pt x="1033" y="3896"/>
                      <a:pt x="1763" y="5507"/>
                    </a:cubicBezTo>
                    <a:cubicBezTo>
                      <a:pt x="1824" y="5659"/>
                      <a:pt x="1945" y="5750"/>
                      <a:pt x="2097" y="5750"/>
                    </a:cubicBezTo>
                    <a:cubicBezTo>
                      <a:pt x="2128" y="5750"/>
                      <a:pt x="2219" y="5750"/>
                      <a:pt x="2249" y="5720"/>
                    </a:cubicBezTo>
                    <a:cubicBezTo>
                      <a:pt x="2432" y="5628"/>
                      <a:pt x="2523" y="5416"/>
                      <a:pt x="2432" y="5203"/>
                    </a:cubicBezTo>
                    <a:cubicBezTo>
                      <a:pt x="1702" y="3622"/>
                      <a:pt x="1185" y="1950"/>
                      <a:pt x="760" y="279"/>
                    </a:cubicBezTo>
                    <a:cubicBezTo>
                      <a:pt x="733" y="115"/>
                      <a:pt x="534" y="1"/>
                      <a:pt x="36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531325" y="3643375"/>
                <a:ext cx="48675" cy="140725"/>
              </a:xfrm>
              <a:custGeom>
                <a:avLst/>
                <a:gdLst/>
                <a:ahLst/>
                <a:cxnLst/>
                <a:rect l="l" t="t" r="r" b="b"/>
                <a:pathLst>
                  <a:path w="1947" h="5629" extrusionOk="0">
                    <a:moveTo>
                      <a:pt x="375" y="0"/>
                    </a:moveTo>
                    <a:cubicBezTo>
                      <a:pt x="351" y="0"/>
                      <a:pt x="327" y="2"/>
                      <a:pt x="305" y="6"/>
                    </a:cubicBezTo>
                    <a:cubicBezTo>
                      <a:pt x="122" y="36"/>
                      <a:pt x="1" y="279"/>
                      <a:pt x="31" y="462"/>
                    </a:cubicBezTo>
                    <a:cubicBezTo>
                      <a:pt x="457" y="2042"/>
                      <a:pt x="791" y="3653"/>
                      <a:pt x="1156" y="5295"/>
                    </a:cubicBezTo>
                    <a:cubicBezTo>
                      <a:pt x="1186" y="5477"/>
                      <a:pt x="1338" y="5599"/>
                      <a:pt x="1520" y="5599"/>
                    </a:cubicBezTo>
                    <a:cubicBezTo>
                      <a:pt x="1551" y="5599"/>
                      <a:pt x="1612" y="5599"/>
                      <a:pt x="1612" y="5629"/>
                    </a:cubicBezTo>
                    <a:cubicBezTo>
                      <a:pt x="1824" y="5599"/>
                      <a:pt x="1946" y="5355"/>
                      <a:pt x="1916" y="5173"/>
                    </a:cubicBezTo>
                    <a:cubicBezTo>
                      <a:pt x="1551" y="3532"/>
                      <a:pt x="1186" y="1860"/>
                      <a:pt x="761" y="279"/>
                    </a:cubicBezTo>
                    <a:cubicBezTo>
                      <a:pt x="734" y="93"/>
                      <a:pt x="544" y="0"/>
                      <a:pt x="37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737150" y="3023600"/>
                <a:ext cx="163400" cy="108850"/>
              </a:xfrm>
              <a:custGeom>
                <a:avLst/>
                <a:gdLst/>
                <a:ahLst/>
                <a:cxnLst/>
                <a:rect l="l" t="t" r="r" b="b"/>
                <a:pathLst>
                  <a:path w="6536" h="4354" extrusionOk="0">
                    <a:moveTo>
                      <a:pt x="3290" y="1"/>
                    </a:moveTo>
                    <a:cubicBezTo>
                      <a:pt x="2896" y="1"/>
                      <a:pt x="2481" y="109"/>
                      <a:pt x="2072" y="359"/>
                    </a:cubicBezTo>
                    <a:cubicBezTo>
                      <a:pt x="1" y="1616"/>
                      <a:pt x="1129" y="4353"/>
                      <a:pt x="3057" y="4353"/>
                    </a:cubicBezTo>
                    <a:cubicBezTo>
                      <a:pt x="3506" y="4353"/>
                      <a:pt x="3998" y="4205"/>
                      <a:pt x="4503" y="3854"/>
                    </a:cubicBezTo>
                    <a:cubicBezTo>
                      <a:pt x="6535" y="2424"/>
                      <a:pt x="5151" y="1"/>
                      <a:pt x="32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760825" y="3028950"/>
                <a:ext cx="177075" cy="166250"/>
              </a:xfrm>
              <a:custGeom>
                <a:avLst/>
                <a:gdLst/>
                <a:ahLst/>
                <a:cxnLst/>
                <a:rect l="l" t="t" r="r" b="b"/>
                <a:pathLst>
                  <a:path w="7083" h="6650" extrusionOk="0">
                    <a:moveTo>
                      <a:pt x="6011" y="0"/>
                    </a:moveTo>
                    <a:cubicBezTo>
                      <a:pt x="5962" y="0"/>
                      <a:pt x="5912" y="8"/>
                      <a:pt x="5867" y="23"/>
                    </a:cubicBezTo>
                    <a:cubicBezTo>
                      <a:pt x="5684" y="114"/>
                      <a:pt x="5593" y="327"/>
                      <a:pt x="5684" y="510"/>
                    </a:cubicBezTo>
                    <a:cubicBezTo>
                      <a:pt x="5988" y="1209"/>
                      <a:pt x="6323" y="2181"/>
                      <a:pt x="6110" y="3306"/>
                    </a:cubicBezTo>
                    <a:cubicBezTo>
                      <a:pt x="5897" y="4248"/>
                      <a:pt x="5289" y="5069"/>
                      <a:pt x="4529" y="5434"/>
                    </a:cubicBezTo>
                    <a:cubicBezTo>
                      <a:pt x="4164" y="5616"/>
                      <a:pt x="3739" y="5707"/>
                      <a:pt x="3253" y="5768"/>
                    </a:cubicBezTo>
                    <a:cubicBezTo>
                      <a:pt x="2900" y="5827"/>
                      <a:pt x="2526" y="5872"/>
                      <a:pt x="2165" y="5872"/>
                    </a:cubicBezTo>
                    <a:cubicBezTo>
                      <a:pt x="1592" y="5872"/>
                      <a:pt x="1054" y="5758"/>
                      <a:pt x="699" y="5403"/>
                    </a:cubicBezTo>
                    <a:cubicBezTo>
                      <a:pt x="623" y="5312"/>
                      <a:pt x="532" y="5266"/>
                      <a:pt x="441" y="5266"/>
                    </a:cubicBezTo>
                    <a:cubicBezTo>
                      <a:pt x="350" y="5266"/>
                      <a:pt x="259" y="5312"/>
                      <a:pt x="183" y="5403"/>
                    </a:cubicBezTo>
                    <a:cubicBezTo>
                      <a:pt x="0" y="5555"/>
                      <a:pt x="0" y="5768"/>
                      <a:pt x="183" y="5920"/>
                    </a:cubicBezTo>
                    <a:cubicBezTo>
                      <a:pt x="699" y="6497"/>
                      <a:pt x="1429" y="6649"/>
                      <a:pt x="2189" y="6649"/>
                    </a:cubicBezTo>
                    <a:cubicBezTo>
                      <a:pt x="2614" y="6649"/>
                      <a:pt x="2979" y="6619"/>
                      <a:pt x="3405" y="6497"/>
                    </a:cubicBezTo>
                    <a:cubicBezTo>
                      <a:pt x="3891" y="6406"/>
                      <a:pt x="4438" y="6345"/>
                      <a:pt x="4894" y="6102"/>
                    </a:cubicBezTo>
                    <a:cubicBezTo>
                      <a:pt x="5867" y="5646"/>
                      <a:pt x="6626" y="4613"/>
                      <a:pt x="6870" y="3458"/>
                    </a:cubicBezTo>
                    <a:cubicBezTo>
                      <a:pt x="7082" y="2151"/>
                      <a:pt x="6718" y="965"/>
                      <a:pt x="6353" y="206"/>
                    </a:cubicBezTo>
                    <a:cubicBezTo>
                      <a:pt x="6307" y="69"/>
                      <a:pt x="6159" y="0"/>
                      <a:pt x="601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695475" y="2961100"/>
                <a:ext cx="182400" cy="87450"/>
              </a:xfrm>
              <a:custGeom>
                <a:avLst/>
                <a:gdLst/>
                <a:ahLst/>
                <a:cxnLst/>
                <a:rect l="l" t="t" r="r" b="b"/>
                <a:pathLst>
                  <a:path w="7296" h="3498" extrusionOk="0">
                    <a:moveTo>
                      <a:pt x="4437" y="0"/>
                    </a:moveTo>
                    <a:cubicBezTo>
                      <a:pt x="3963" y="0"/>
                      <a:pt x="3489" y="71"/>
                      <a:pt x="3040" y="214"/>
                    </a:cubicBezTo>
                    <a:cubicBezTo>
                      <a:pt x="1733" y="609"/>
                      <a:pt x="578" y="1673"/>
                      <a:pt x="91" y="2980"/>
                    </a:cubicBezTo>
                    <a:cubicBezTo>
                      <a:pt x="0" y="3163"/>
                      <a:pt x="122" y="3406"/>
                      <a:pt x="304" y="3467"/>
                    </a:cubicBezTo>
                    <a:cubicBezTo>
                      <a:pt x="395" y="3497"/>
                      <a:pt x="426" y="3497"/>
                      <a:pt x="456" y="3497"/>
                    </a:cubicBezTo>
                    <a:cubicBezTo>
                      <a:pt x="608" y="3497"/>
                      <a:pt x="760" y="3375"/>
                      <a:pt x="851" y="3284"/>
                    </a:cubicBezTo>
                    <a:cubicBezTo>
                      <a:pt x="1277" y="2220"/>
                      <a:pt x="2219" y="1309"/>
                      <a:pt x="3313" y="974"/>
                    </a:cubicBezTo>
                    <a:cubicBezTo>
                      <a:pt x="3675" y="844"/>
                      <a:pt x="4059" y="783"/>
                      <a:pt x="4446" y="783"/>
                    </a:cubicBezTo>
                    <a:cubicBezTo>
                      <a:pt x="5231" y="783"/>
                      <a:pt x="6026" y="1033"/>
                      <a:pt x="6657" y="1461"/>
                    </a:cubicBezTo>
                    <a:cubicBezTo>
                      <a:pt x="6721" y="1504"/>
                      <a:pt x="6794" y="1524"/>
                      <a:pt x="6865" y="1524"/>
                    </a:cubicBezTo>
                    <a:cubicBezTo>
                      <a:pt x="6996" y="1524"/>
                      <a:pt x="7125" y="1457"/>
                      <a:pt x="7204" y="1339"/>
                    </a:cubicBezTo>
                    <a:cubicBezTo>
                      <a:pt x="7295" y="1157"/>
                      <a:pt x="7265" y="913"/>
                      <a:pt x="7082" y="822"/>
                    </a:cubicBezTo>
                    <a:cubicBezTo>
                      <a:pt x="6315" y="277"/>
                      <a:pt x="5374" y="0"/>
                      <a:pt x="4437"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6" name="Google Shape;1336;p64"/>
          <p:cNvSpPr txBox="1"/>
          <p:nvPr/>
        </p:nvSpPr>
        <p:spPr>
          <a:xfrm>
            <a:off x="1320450" y="2698475"/>
            <a:ext cx="30996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Vitamin D and folic acid</a:t>
            </a:r>
            <a:endParaRPr sz="1200">
              <a:solidFill>
                <a:srgbClr val="000000"/>
              </a:solidFill>
              <a:latin typeface="Montserrat Medium"/>
              <a:ea typeface="Montserrat Medium"/>
              <a:cs typeface="Montserrat Medium"/>
              <a:sym typeface="Montserrat Medium"/>
            </a:endParaRPr>
          </a:p>
        </p:txBody>
      </p:sp>
      <p:sp>
        <p:nvSpPr>
          <p:cNvPr id="1337" name="Google Shape;1337;p64"/>
          <p:cNvSpPr txBox="1"/>
          <p:nvPr/>
        </p:nvSpPr>
        <p:spPr>
          <a:xfrm>
            <a:off x="1320450" y="3236625"/>
            <a:ext cx="30996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Potassium, calcium and zinc</a:t>
            </a:r>
            <a:endParaRPr sz="1200">
              <a:solidFill>
                <a:srgbClr val="000000"/>
              </a:solidFill>
              <a:latin typeface="Montserrat Medium"/>
              <a:ea typeface="Montserrat Medium"/>
              <a:cs typeface="Montserrat Medium"/>
              <a:sym typeface="Montserrat Medium"/>
            </a:endParaRPr>
          </a:p>
        </p:txBody>
      </p:sp>
      <p:sp>
        <p:nvSpPr>
          <p:cNvPr id="1338" name="Google Shape;1338;p64"/>
          <p:cNvSpPr txBox="1"/>
          <p:nvPr/>
        </p:nvSpPr>
        <p:spPr>
          <a:xfrm>
            <a:off x="1320450" y="3774775"/>
            <a:ext cx="30996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l" rtl="0">
              <a:spcBef>
                <a:spcPts val="0"/>
              </a:spcBef>
              <a:spcAft>
                <a:spcPts val="0"/>
              </a:spcAft>
              <a:buNone/>
            </a:pPr>
            <a:r>
              <a:rPr lang="en" sz="1200">
                <a:solidFill>
                  <a:schemeClr val="dk1"/>
                </a:solidFill>
                <a:latin typeface="Montserrat Medium"/>
                <a:ea typeface="Montserrat Medium"/>
                <a:cs typeface="Montserrat Medium"/>
                <a:sym typeface="Montserrat Medium"/>
              </a:rPr>
              <a:t>Vitamin A, vitamin C and vitamin E</a:t>
            </a:r>
            <a:endParaRPr sz="1200">
              <a:solidFill>
                <a:srgbClr val="000000"/>
              </a:solidFill>
              <a:latin typeface="Montserrat Medium"/>
              <a:ea typeface="Montserrat Medium"/>
              <a:cs typeface="Montserrat Medium"/>
              <a:sym typeface="Montserrat Medium"/>
            </a:endParaRPr>
          </a:p>
        </p:txBody>
      </p:sp>
      <p:grpSp>
        <p:nvGrpSpPr>
          <p:cNvPr id="1339" name="Google Shape;1339;p64"/>
          <p:cNvGrpSpPr/>
          <p:nvPr/>
        </p:nvGrpSpPr>
        <p:grpSpPr>
          <a:xfrm>
            <a:off x="4172645" y="1891267"/>
            <a:ext cx="339253" cy="339253"/>
            <a:chOff x="2085525" y="4992125"/>
            <a:chExt cx="481825" cy="481825"/>
          </a:xfrm>
        </p:grpSpPr>
        <p:sp>
          <p:nvSpPr>
            <p:cNvPr id="1340" name="Google Shape;1340;p6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41" name="Google Shape;1341;p6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42" name="Google Shape;1342;p64"/>
          <p:cNvGrpSpPr/>
          <p:nvPr/>
        </p:nvGrpSpPr>
        <p:grpSpPr>
          <a:xfrm>
            <a:off x="4632043" y="1891267"/>
            <a:ext cx="339253" cy="339253"/>
            <a:chOff x="1492675" y="4992125"/>
            <a:chExt cx="481825" cy="481825"/>
          </a:xfrm>
        </p:grpSpPr>
        <p:sp>
          <p:nvSpPr>
            <p:cNvPr id="1343" name="Google Shape;1343;p6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44" name="Google Shape;1344;p6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45" name="Google Shape;1345;p64"/>
          <p:cNvGrpSpPr/>
          <p:nvPr/>
        </p:nvGrpSpPr>
        <p:grpSpPr>
          <a:xfrm>
            <a:off x="5091443" y="1889167"/>
            <a:ext cx="339253" cy="339253"/>
            <a:chOff x="1492675" y="4992125"/>
            <a:chExt cx="481825" cy="481825"/>
          </a:xfrm>
        </p:grpSpPr>
        <p:sp>
          <p:nvSpPr>
            <p:cNvPr id="1346" name="Google Shape;1346;p6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47" name="Google Shape;1347;p6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48" name="Google Shape;1348;p64"/>
          <p:cNvGrpSpPr/>
          <p:nvPr/>
        </p:nvGrpSpPr>
        <p:grpSpPr>
          <a:xfrm>
            <a:off x="5550843" y="1889167"/>
            <a:ext cx="339253" cy="339253"/>
            <a:chOff x="1492675" y="4992125"/>
            <a:chExt cx="481825" cy="481825"/>
          </a:xfrm>
        </p:grpSpPr>
        <p:sp>
          <p:nvSpPr>
            <p:cNvPr id="1349" name="Google Shape;1349;p6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0" name="Google Shape;1350;p6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51" name="Google Shape;1351;p64"/>
          <p:cNvGrpSpPr/>
          <p:nvPr/>
        </p:nvGrpSpPr>
        <p:grpSpPr>
          <a:xfrm>
            <a:off x="3713245" y="1891280"/>
            <a:ext cx="339253" cy="339253"/>
            <a:chOff x="2085525" y="4992125"/>
            <a:chExt cx="481825" cy="481825"/>
          </a:xfrm>
        </p:grpSpPr>
        <p:sp>
          <p:nvSpPr>
            <p:cNvPr id="1352" name="Google Shape;1352;p6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3" name="Google Shape;1353;p6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54" name="Google Shape;1354;p64"/>
          <p:cNvGrpSpPr/>
          <p:nvPr/>
        </p:nvGrpSpPr>
        <p:grpSpPr>
          <a:xfrm>
            <a:off x="3253845" y="1891280"/>
            <a:ext cx="339253" cy="339253"/>
            <a:chOff x="2085525" y="4992125"/>
            <a:chExt cx="481825" cy="481825"/>
          </a:xfrm>
        </p:grpSpPr>
        <p:sp>
          <p:nvSpPr>
            <p:cNvPr id="1355" name="Google Shape;1355;p6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56" name="Google Shape;1356;p6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57" name="Google Shape;1357;p64"/>
          <p:cNvSpPr txBox="1"/>
          <p:nvPr/>
        </p:nvSpPr>
        <p:spPr>
          <a:xfrm>
            <a:off x="1091850" y="1199050"/>
            <a:ext cx="6960300" cy="5088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ctr" rtl="0">
              <a:lnSpc>
                <a:spcPct val="115000"/>
              </a:lnSpc>
              <a:spcBef>
                <a:spcPts val="0"/>
              </a:spcBef>
              <a:spcAft>
                <a:spcPts val="0"/>
              </a:spcAft>
              <a:buClr>
                <a:schemeClr val="dk1"/>
              </a:buClr>
              <a:buSzPts val="1100"/>
              <a:buFont typeface="Arial"/>
              <a:buNone/>
            </a:pPr>
            <a:r>
              <a:rPr lang="en" sz="1200">
                <a:solidFill>
                  <a:schemeClr val="dk1"/>
                </a:solidFill>
                <a:latin typeface="Montserrat Medium"/>
                <a:ea typeface="Montserrat Medium"/>
                <a:cs typeface="Montserrat Medium"/>
                <a:sym typeface="Montserrat Medium"/>
              </a:rPr>
              <a:t>Place an X on the answers that you consider correct regarding the properties of broccoli</a:t>
            </a:r>
            <a:endParaRPr sz="1200">
              <a:solidFill>
                <a:srgbClr val="000000"/>
              </a:solidFill>
              <a:latin typeface="Montserrat Medium"/>
              <a:ea typeface="Montserrat Medium"/>
              <a:cs typeface="Montserrat Medium"/>
              <a:sym typeface="Montserrat Medium"/>
            </a:endParaRPr>
          </a:p>
        </p:txBody>
      </p:sp>
      <p:sp>
        <p:nvSpPr>
          <p:cNvPr id="1358" name="Google Shape;1358;p64"/>
          <p:cNvSpPr/>
          <p:nvPr/>
        </p:nvSpPr>
        <p:spPr>
          <a:xfrm rot="9354425" flipH="1">
            <a:off x="3440169" y="4521124"/>
            <a:ext cx="2561061" cy="864424"/>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62"/>
        <p:cNvGrpSpPr/>
        <p:nvPr/>
      </p:nvGrpSpPr>
      <p:grpSpPr>
        <a:xfrm>
          <a:off x="0" y="0"/>
          <a:ext cx="0" cy="0"/>
          <a:chOff x="0" y="0"/>
          <a:chExt cx="0" cy="0"/>
        </a:xfrm>
      </p:grpSpPr>
      <p:sp>
        <p:nvSpPr>
          <p:cNvPr id="1363" name="Google Shape;1363;p65"/>
          <p:cNvSpPr/>
          <p:nvPr/>
        </p:nvSpPr>
        <p:spPr>
          <a:xfrm flipH="1">
            <a:off x="1490925" y="2248850"/>
            <a:ext cx="1164900" cy="1164900"/>
          </a:xfrm>
          <a:prstGeom prst="pie">
            <a:avLst>
              <a:gd name="adj1" fmla="val 12790634"/>
              <a:gd name="adj2" fmla="val 16200000"/>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a:t>
            </a:r>
            <a:r>
              <a:rPr lang="en">
                <a:solidFill>
                  <a:schemeClr val="lt2"/>
                </a:solidFill>
              </a:rPr>
              <a:t>percentages</a:t>
            </a:r>
            <a:endParaRPr>
              <a:solidFill>
                <a:schemeClr val="lt2"/>
              </a:solidFill>
            </a:endParaRPr>
          </a:p>
        </p:txBody>
      </p:sp>
      <p:sp>
        <p:nvSpPr>
          <p:cNvPr id="1365" name="Google Shape;1365;p65"/>
          <p:cNvSpPr txBox="1">
            <a:spLocks noGrp="1"/>
          </p:cNvSpPr>
          <p:nvPr>
            <p:ph type="subTitle" idx="1"/>
          </p:nvPr>
        </p:nvSpPr>
        <p:spPr>
          <a:xfrm>
            <a:off x="941875" y="3664750"/>
            <a:ext cx="2262900" cy="44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66" name="Google Shape;1366;p65"/>
          <p:cNvSpPr txBox="1">
            <a:spLocks noGrp="1"/>
          </p:cNvSpPr>
          <p:nvPr>
            <p:ph type="subTitle" idx="2"/>
          </p:nvPr>
        </p:nvSpPr>
        <p:spPr>
          <a:xfrm>
            <a:off x="941878" y="3970175"/>
            <a:ext cx="2262900" cy="56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to the Sun and small</a:t>
            </a:r>
            <a:endParaRPr/>
          </a:p>
        </p:txBody>
      </p:sp>
      <p:sp>
        <p:nvSpPr>
          <p:cNvPr id="1367" name="Google Shape;1367;p65"/>
          <p:cNvSpPr txBox="1">
            <a:spLocks noGrp="1"/>
          </p:cNvSpPr>
          <p:nvPr>
            <p:ph type="title" idx="3"/>
          </p:nvPr>
        </p:nvSpPr>
        <p:spPr>
          <a:xfrm>
            <a:off x="1422965" y="1398950"/>
            <a:ext cx="1300800" cy="5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1368" name="Google Shape;1368;p65"/>
          <p:cNvSpPr txBox="1">
            <a:spLocks noGrp="1"/>
          </p:cNvSpPr>
          <p:nvPr>
            <p:ph type="subTitle" idx="4"/>
          </p:nvPr>
        </p:nvSpPr>
        <p:spPr>
          <a:xfrm>
            <a:off x="3440550" y="3664750"/>
            <a:ext cx="2262900" cy="44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69" name="Google Shape;1369;p65"/>
          <p:cNvSpPr txBox="1">
            <a:spLocks noGrp="1"/>
          </p:cNvSpPr>
          <p:nvPr>
            <p:ph type="subTitle" idx="5"/>
          </p:nvPr>
        </p:nvSpPr>
        <p:spPr>
          <a:xfrm>
            <a:off x="3440553" y="3970175"/>
            <a:ext cx="2262900" cy="56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p:txBody>
      </p:sp>
      <p:sp>
        <p:nvSpPr>
          <p:cNvPr id="1370" name="Google Shape;1370;p65"/>
          <p:cNvSpPr txBox="1">
            <a:spLocks noGrp="1"/>
          </p:cNvSpPr>
          <p:nvPr>
            <p:ph type="title" idx="6"/>
          </p:nvPr>
        </p:nvSpPr>
        <p:spPr>
          <a:xfrm>
            <a:off x="3921640" y="1398950"/>
            <a:ext cx="1300800" cy="5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371" name="Google Shape;1371;p65"/>
          <p:cNvSpPr txBox="1">
            <a:spLocks noGrp="1"/>
          </p:cNvSpPr>
          <p:nvPr>
            <p:ph type="subTitle" idx="7"/>
          </p:nvPr>
        </p:nvSpPr>
        <p:spPr>
          <a:xfrm>
            <a:off x="5939225" y="3664750"/>
            <a:ext cx="2262900" cy="44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72" name="Google Shape;1372;p65"/>
          <p:cNvSpPr txBox="1">
            <a:spLocks noGrp="1"/>
          </p:cNvSpPr>
          <p:nvPr>
            <p:ph type="subTitle" idx="8"/>
          </p:nvPr>
        </p:nvSpPr>
        <p:spPr>
          <a:xfrm>
            <a:off x="5939228" y="3970175"/>
            <a:ext cx="2262900" cy="56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planet</a:t>
            </a:r>
            <a:endParaRPr/>
          </a:p>
        </p:txBody>
      </p:sp>
      <p:sp>
        <p:nvSpPr>
          <p:cNvPr id="1373" name="Google Shape;1373;p65"/>
          <p:cNvSpPr txBox="1">
            <a:spLocks noGrp="1"/>
          </p:cNvSpPr>
          <p:nvPr>
            <p:ph type="title" idx="9"/>
          </p:nvPr>
        </p:nvSpPr>
        <p:spPr>
          <a:xfrm>
            <a:off x="6420315" y="1398950"/>
            <a:ext cx="1300800" cy="50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55%</a:t>
            </a:r>
            <a:endParaRPr/>
          </a:p>
        </p:txBody>
      </p:sp>
      <p:sp>
        <p:nvSpPr>
          <p:cNvPr id="1374" name="Google Shape;1374;p65"/>
          <p:cNvSpPr/>
          <p:nvPr/>
        </p:nvSpPr>
        <p:spPr>
          <a:xfrm>
            <a:off x="1667834" y="2425659"/>
            <a:ext cx="811200" cy="811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5"/>
          <p:cNvSpPr/>
          <p:nvPr/>
        </p:nvSpPr>
        <p:spPr>
          <a:xfrm flipH="1">
            <a:off x="3989600" y="2248850"/>
            <a:ext cx="1164900" cy="1164900"/>
          </a:xfrm>
          <a:prstGeom prst="pie">
            <a:avLst>
              <a:gd name="adj1" fmla="val 10746532"/>
              <a:gd name="adj2" fmla="val 1620000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5"/>
          <p:cNvSpPr/>
          <p:nvPr/>
        </p:nvSpPr>
        <p:spPr>
          <a:xfrm>
            <a:off x="4166509" y="2425659"/>
            <a:ext cx="811200" cy="811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5"/>
          <p:cNvSpPr/>
          <p:nvPr/>
        </p:nvSpPr>
        <p:spPr>
          <a:xfrm flipH="1">
            <a:off x="6488275" y="2248850"/>
            <a:ext cx="1164900" cy="1164900"/>
          </a:xfrm>
          <a:prstGeom prst="pie">
            <a:avLst>
              <a:gd name="adj1" fmla="val 4922875"/>
              <a:gd name="adj2" fmla="val 16200000"/>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5"/>
          <p:cNvSpPr/>
          <p:nvPr/>
        </p:nvSpPr>
        <p:spPr>
          <a:xfrm>
            <a:off x="6665184" y="2425659"/>
            <a:ext cx="811200" cy="811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5"/>
          <p:cNvSpPr/>
          <p:nvPr/>
        </p:nvSpPr>
        <p:spPr>
          <a:xfrm rot="-1083063">
            <a:off x="-1287969" y="666395"/>
            <a:ext cx="2561107" cy="864439"/>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83"/>
        <p:cNvGrpSpPr/>
        <p:nvPr/>
      </p:nvGrpSpPr>
      <p:grpSpPr>
        <a:xfrm>
          <a:off x="0" y="0"/>
          <a:ext cx="0" cy="0"/>
          <a:chOff x="0" y="0"/>
          <a:chExt cx="0" cy="0"/>
        </a:xfrm>
      </p:grpSpPr>
      <p:sp>
        <p:nvSpPr>
          <p:cNvPr id="1384" name="Google Shape;1384;p66"/>
          <p:cNvSpPr txBox="1">
            <a:spLocks noGrp="1"/>
          </p:cNvSpPr>
          <p:nvPr>
            <p:ph type="title"/>
          </p:nvPr>
        </p:nvSpPr>
        <p:spPr>
          <a:xfrm>
            <a:off x="713225" y="1307638"/>
            <a:ext cx="3394200" cy="129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Computer </a:t>
            </a:r>
            <a:r>
              <a:rPr lang="en"/>
              <a:t>mockup</a:t>
            </a:r>
            <a:endParaRPr/>
          </a:p>
        </p:txBody>
      </p:sp>
      <p:sp>
        <p:nvSpPr>
          <p:cNvPr id="1385" name="Google Shape;1385;p66"/>
          <p:cNvSpPr txBox="1">
            <a:spLocks noGrp="1"/>
          </p:cNvSpPr>
          <p:nvPr>
            <p:ph type="subTitle" idx="1"/>
          </p:nvPr>
        </p:nvSpPr>
        <p:spPr>
          <a:xfrm>
            <a:off x="713225" y="2544963"/>
            <a:ext cx="3394200" cy="12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grpSp>
        <p:nvGrpSpPr>
          <p:cNvPr id="1386" name="Google Shape;1386;p66"/>
          <p:cNvGrpSpPr/>
          <p:nvPr/>
        </p:nvGrpSpPr>
        <p:grpSpPr>
          <a:xfrm>
            <a:off x="4731912" y="1208031"/>
            <a:ext cx="3393447" cy="2727422"/>
            <a:chOff x="4789759" y="1227096"/>
            <a:chExt cx="3345935" cy="2689234"/>
          </a:xfrm>
        </p:grpSpPr>
        <p:sp>
          <p:nvSpPr>
            <p:cNvPr id="1387" name="Google Shape;1387;p66"/>
            <p:cNvSpPr/>
            <p:nvPr/>
          </p:nvSpPr>
          <p:spPr>
            <a:xfrm flipH="1">
              <a:off x="5958393" y="3070154"/>
              <a:ext cx="1008557" cy="846176"/>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6"/>
            <p:cNvSpPr/>
            <p:nvPr/>
          </p:nvSpPr>
          <p:spPr>
            <a:xfrm flipH="1">
              <a:off x="4789759" y="3070153"/>
              <a:ext cx="3345934" cy="387795"/>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6"/>
            <p:cNvSpPr/>
            <p:nvPr/>
          </p:nvSpPr>
          <p:spPr>
            <a:xfrm flipH="1">
              <a:off x="4789759" y="1227096"/>
              <a:ext cx="3345934" cy="2230641"/>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90" name="Google Shape;1390;p66"/>
          <p:cNvPicPr preferRelativeResize="0"/>
          <p:nvPr/>
        </p:nvPicPr>
        <p:blipFill>
          <a:blip r:embed="rId3">
            <a:alphaModFix/>
          </a:blip>
          <a:stretch>
            <a:fillRect/>
          </a:stretch>
        </p:blipFill>
        <p:spPr>
          <a:xfrm>
            <a:off x="4843439" y="1358600"/>
            <a:ext cx="3170376" cy="1783357"/>
          </a:xfrm>
          <a:prstGeom prst="rect">
            <a:avLst/>
          </a:prstGeom>
          <a:noFill/>
          <a:ln w="9525" cap="flat" cmpd="sng">
            <a:solidFill>
              <a:schemeClr val="dk1"/>
            </a:solidFill>
            <a:prstDash val="solid"/>
            <a:round/>
            <a:headEnd type="none" w="sm" len="sm"/>
            <a:tailEnd type="none" w="sm" len="sm"/>
          </a:ln>
        </p:spPr>
      </p:pic>
      <p:grpSp>
        <p:nvGrpSpPr>
          <p:cNvPr id="1391" name="Google Shape;1391;p66"/>
          <p:cNvGrpSpPr/>
          <p:nvPr/>
        </p:nvGrpSpPr>
        <p:grpSpPr>
          <a:xfrm>
            <a:off x="3878836" y="542531"/>
            <a:ext cx="1541400" cy="1541400"/>
            <a:chOff x="6796161" y="3219681"/>
            <a:chExt cx="1541400" cy="1541400"/>
          </a:xfrm>
        </p:grpSpPr>
        <p:grpSp>
          <p:nvGrpSpPr>
            <p:cNvPr id="1392" name="Google Shape;1392;p66"/>
            <p:cNvGrpSpPr/>
            <p:nvPr/>
          </p:nvGrpSpPr>
          <p:grpSpPr>
            <a:xfrm>
              <a:off x="6796161" y="3219681"/>
              <a:ext cx="1541400" cy="1541400"/>
              <a:chOff x="6796161" y="3219681"/>
              <a:chExt cx="1541400" cy="1541400"/>
            </a:xfrm>
          </p:grpSpPr>
          <p:sp>
            <p:nvSpPr>
              <p:cNvPr id="1393" name="Google Shape;1393;p66"/>
              <p:cNvSpPr/>
              <p:nvPr/>
            </p:nvSpPr>
            <p:spPr>
              <a:xfrm flipH="1">
                <a:off x="6796161" y="3219681"/>
                <a:ext cx="1541400" cy="154140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6"/>
              <p:cNvSpPr/>
              <p:nvPr/>
            </p:nvSpPr>
            <p:spPr>
              <a:xfrm flipH="1">
                <a:off x="6997612" y="3420221"/>
                <a:ext cx="1140300" cy="11403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66"/>
            <p:cNvGrpSpPr/>
            <p:nvPr/>
          </p:nvGrpSpPr>
          <p:grpSpPr>
            <a:xfrm>
              <a:off x="7007513" y="3483859"/>
              <a:ext cx="1217375" cy="957928"/>
              <a:chOff x="3414838" y="2360047"/>
              <a:chExt cx="1217375" cy="957928"/>
            </a:xfrm>
          </p:grpSpPr>
          <p:sp>
            <p:nvSpPr>
              <p:cNvPr id="1396" name="Google Shape;1396;p66"/>
              <p:cNvSpPr/>
              <p:nvPr/>
            </p:nvSpPr>
            <p:spPr>
              <a:xfrm>
                <a:off x="3414838" y="2408625"/>
                <a:ext cx="1217375" cy="909350"/>
              </a:xfrm>
              <a:custGeom>
                <a:avLst/>
                <a:gdLst/>
                <a:ahLst/>
                <a:cxnLst/>
                <a:rect l="l" t="t" r="r" b="b"/>
                <a:pathLst>
                  <a:path w="48695" h="36374" extrusionOk="0">
                    <a:moveTo>
                      <a:pt x="23296" y="1"/>
                    </a:moveTo>
                    <a:cubicBezTo>
                      <a:pt x="16284" y="1"/>
                      <a:pt x="9218" y="2658"/>
                      <a:pt x="5137" y="7778"/>
                    </a:cubicBezTo>
                    <a:cubicBezTo>
                      <a:pt x="1429" y="12398"/>
                      <a:pt x="1" y="18781"/>
                      <a:pt x="1368" y="24617"/>
                    </a:cubicBezTo>
                    <a:cubicBezTo>
                      <a:pt x="2128" y="27839"/>
                      <a:pt x="3861" y="31000"/>
                      <a:pt x="6657" y="32733"/>
                    </a:cubicBezTo>
                    <a:cubicBezTo>
                      <a:pt x="7991" y="33564"/>
                      <a:pt x="9588" y="34010"/>
                      <a:pt x="11155" y="34010"/>
                    </a:cubicBezTo>
                    <a:cubicBezTo>
                      <a:pt x="12911" y="34010"/>
                      <a:pt x="14629" y="33451"/>
                      <a:pt x="15897" y="32246"/>
                    </a:cubicBezTo>
                    <a:cubicBezTo>
                      <a:pt x="17174" y="34891"/>
                      <a:pt x="19667" y="36076"/>
                      <a:pt x="20122" y="36167"/>
                    </a:cubicBezTo>
                    <a:cubicBezTo>
                      <a:pt x="20763" y="36303"/>
                      <a:pt x="21495" y="36374"/>
                      <a:pt x="22272" y="36374"/>
                    </a:cubicBezTo>
                    <a:cubicBezTo>
                      <a:pt x="26366" y="36374"/>
                      <a:pt x="31711" y="34409"/>
                      <a:pt x="31430" y="29632"/>
                    </a:cubicBezTo>
                    <a:lnTo>
                      <a:pt x="31430" y="29632"/>
                    </a:lnTo>
                    <a:cubicBezTo>
                      <a:pt x="32667" y="30718"/>
                      <a:pt x="34388" y="30965"/>
                      <a:pt x="36102" y="30965"/>
                    </a:cubicBezTo>
                    <a:cubicBezTo>
                      <a:pt x="36451" y="30965"/>
                      <a:pt x="36800" y="30955"/>
                      <a:pt x="37144" y="30939"/>
                    </a:cubicBezTo>
                    <a:cubicBezTo>
                      <a:pt x="48694" y="30483"/>
                      <a:pt x="45533" y="13735"/>
                      <a:pt x="40640" y="7504"/>
                    </a:cubicBezTo>
                    <a:cubicBezTo>
                      <a:pt x="36696" y="2445"/>
                      <a:pt x="30021" y="1"/>
                      <a:pt x="232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6"/>
              <p:cNvSpPr/>
              <p:nvPr/>
            </p:nvSpPr>
            <p:spPr>
              <a:xfrm rot="1369886">
                <a:off x="3973939" y="2418326"/>
                <a:ext cx="289534" cy="245362"/>
              </a:xfrm>
              <a:custGeom>
                <a:avLst/>
                <a:gdLst/>
                <a:ahLst/>
                <a:cxnLst/>
                <a:rect l="l" t="t" r="r" b="b"/>
                <a:pathLst>
                  <a:path w="11582" h="9815" extrusionOk="0">
                    <a:moveTo>
                      <a:pt x="10610" y="1"/>
                    </a:moveTo>
                    <a:cubicBezTo>
                      <a:pt x="10610" y="1"/>
                      <a:pt x="10609" y="1"/>
                      <a:pt x="10609" y="1"/>
                    </a:cubicBezTo>
                    <a:cubicBezTo>
                      <a:pt x="10609" y="1"/>
                      <a:pt x="183" y="7327"/>
                      <a:pt x="92" y="7418"/>
                    </a:cubicBezTo>
                    <a:cubicBezTo>
                      <a:pt x="1" y="7448"/>
                      <a:pt x="1764" y="8847"/>
                      <a:pt x="1916" y="8968"/>
                    </a:cubicBezTo>
                    <a:cubicBezTo>
                      <a:pt x="2821" y="9553"/>
                      <a:pt x="3819" y="9815"/>
                      <a:pt x="4818" y="9815"/>
                    </a:cubicBezTo>
                    <a:cubicBezTo>
                      <a:pt x="7612" y="9815"/>
                      <a:pt x="10419" y="7770"/>
                      <a:pt x="11247" y="5017"/>
                    </a:cubicBezTo>
                    <a:cubicBezTo>
                      <a:pt x="11581" y="3892"/>
                      <a:pt x="11551" y="2615"/>
                      <a:pt x="11217" y="1491"/>
                    </a:cubicBezTo>
                    <a:cubicBezTo>
                      <a:pt x="11217" y="1371"/>
                      <a:pt x="10652" y="1"/>
                      <a:pt x="10610"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6"/>
              <p:cNvSpPr/>
              <p:nvPr/>
            </p:nvSpPr>
            <p:spPr>
              <a:xfrm rot="1369886">
                <a:off x="4048316" y="2459683"/>
                <a:ext cx="147442" cy="156641"/>
              </a:xfrm>
              <a:custGeom>
                <a:avLst/>
                <a:gdLst/>
                <a:ahLst/>
                <a:cxnLst/>
                <a:rect l="l" t="t" r="r" b="b"/>
                <a:pathLst>
                  <a:path w="5898" h="6266" extrusionOk="0">
                    <a:moveTo>
                      <a:pt x="5411" y="0"/>
                    </a:moveTo>
                    <a:cubicBezTo>
                      <a:pt x="3800" y="1125"/>
                      <a:pt x="1672" y="2614"/>
                      <a:pt x="1" y="3800"/>
                    </a:cubicBezTo>
                    <a:cubicBezTo>
                      <a:pt x="335" y="4621"/>
                      <a:pt x="943" y="5350"/>
                      <a:pt x="1672" y="5867"/>
                    </a:cubicBezTo>
                    <a:cubicBezTo>
                      <a:pt x="1946" y="6080"/>
                      <a:pt x="2220" y="6232"/>
                      <a:pt x="2524" y="6262"/>
                    </a:cubicBezTo>
                    <a:cubicBezTo>
                      <a:pt x="2553" y="6265"/>
                      <a:pt x="2582" y="6266"/>
                      <a:pt x="2612" y="6266"/>
                    </a:cubicBezTo>
                    <a:cubicBezTo>
                      <a:pt x="2916" y="6266"/>
                      <a:pt x="3219" y="6130"/>
                      <a:pt x="3496" y="6019"/>
                    </a:cubicBezTo>
                    <a:cubicBezTo>
                      <a:pt x="3983" y="5806"/>
                      <a:pt x="4530" y="5563"/>
                      <a:pt x="4986" y="5228"/>
                    </a:cubicBezTo>
                    <a:cubicBezTo>
                      <a:pt x="5442" y="4894"/>
                      <a:pt x="5776" y="4408"/>
                      <a:pt x="5806" y="3830"/>
                    </a:cubicBezTo>
                    <a:lnTo>
                      <a:pt x="5806" y="3830"/>
                    </a:lnTo>
                    <a:cubicBezTo>
                      <a:pt x="5713" y="3839"/>
                      <a:pt x="5619" y="3843"/>
                      <a:pt x="5525" y="3843"/>
                    </a:cubicBezTo>
                    <a:cubicBezTo>
                      <a:pt x="4975" y="3843"/>
                      <a:pt x="4415" y="3695"/>
                      <a:pt x="3922" y="3435"/>
                    </a:cubicBezTo>
                    <a:cubicBezTo>
                      <a:pt x="4438" y="2918"/>
                      <a:pt x="5168" y="2523"/>
                      <a:pt x="5897" y="2341"/>
                    </a:cubicBezTo>
                    <a:cubicBezTo>
                      <a:pt x="5897" y="1915"/>
                      <a:pt x="5715" y="912"/>
                      <a:pt x="54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6"/>
              <p:cNvSpPr/>
              <p:nvPr/>
            </p:nvSpPr>
            <p:spPr>
              <a:xfrm rot="1369886">
                <a:off x="3978122" y="2407053"/>
                <a:ext cx="283434" cy="203764"/>
              </a:xfrm>
              <a:custGeom>
                <a:avLst/>
                <a:gdLst/>
                <a:ahLst/>
                <a:cxnLst/>
                <a:rect l="l" t="t" r="r" b="b"/>
                <a:pathLst>
                  <a:path w="11338" h="8151" extrusionOk="0">
                    <a:moveTo>
                      <a:pt x="10929" y="1"/>
                    </a:moveTo>
                    <a:cubicBezTo>
                      <a:pt x="10856" y="1"/>
                      <a:pt x="10778" y="21"/>
                      <a:pt x="10700" y="66"/>
                    </a:cubicBezTo>
                    <a:lnTo>
                      <a:pt x="183" y="7482"/>
                    </a:lnTo>
                    <a:cubicBezTo>
                      <a:pt x="31" y="7604"/>
                      <a:pt x="0" y="7816"/>
                      <a:pt x="122" y="7999"/>
                    </a:cubicBezTo>
                    <a:cubicBezTo>
                      <a:pt x="183" y="8120"/>
                      <a:pt x="304" y="8151"/>
                      <a:pt x="426" y="8151"/>
                    </a:cubicBezTo>
                    <a:cubicBezTo>
                      <a:pt x="487" y="8151"/>
                      <a:pt x="578" y="8120"/>
                      <a:pt x="639" y="8090"/>
                    </a:cubicBezTo>
                    <a:lnTo>
                      <a:pt x="11156" y="673"/>
                    </a:lnTo>
                    <a:cubicBezTo>
                      <a:pt x="11308" y="552"/>
                      <a:pt x="11338" y="339"/>
                      <a:pt x="11247" y="157"/>
                    </a:cubicBezTo>
                    <a:cubicBezTo>
                      <a:pt x="11170" y="60"/>
                      <a:pt x="11056" y="1"/>
                      <a:pt x="1092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6"/>
              <p:cNvSpPr/>
              <p:nvPr/>
            </p:nvSpPr>
            <p:spPr>
              <a:xfrm rot="-1203950">
                <a:off x="3581074" y="2588979"/>
                <a:ext cx="323000" cy="161150"/>
              </a:xfrm>
              <a:custGeom>
                <a:avLst/>
                <a:gdLst/>
                <a:ahLst/>
                <a:cxnLst/>
                <a:rect l="l" t="t" r="r" b="b"/>
                <a:pathLst>
                  <a:path w="12920" h="6446" extrusionOk="0">
                    <a:moveTo>
                      <a:pt x="31" y="0"/>
                    </a:moveTo>
                    <a:cubicBezTo>
                      <a:pt x="1" y="0"/>
                      <a:pt x="214" y="1490"/>
                      <a:pt x="244" y="1551"/>
                    </a:cubicBezTo>
                    <a:cubicBezTo>
                      <a:pt x="518" y="2736"/>
                      <a:pt x="1095" y="3800"/>
                      <a:pt x="1977" y="4651"/>
                    </a:cubicBezTo>
                    <a:cubicBezTo>
                      <a:pt x="3226" y="5833"/>
                      <a:pt x="4963" y="6446"/>
                      <a:pt x="6677" y="6446"/>
                    </a:cubicBezTo>
                    <a:cubicBezTo>
                      <a:pt x="8841" y="6446"/>
                      <a:pt x="10969" y="5470"/>
                      <a:pt x="12038" y="3435"/>
                    </a:cubicBezTo>
                    <a:cubicBezTo>
                      <a:pt x="12098" y="3283"/>
                      <a:pt x="12919" y="1186"/>
                      <a:pt x="12828" y="1186"/>
                    </a:cubicBezTo>
                    <a:cubicBezTo>
                      <a:pt x="12706" y="1186"/>
                      <a:pt x="31" y="0"/>
                      <a:pt x="31" y="0"/>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6"/>
              <p:cNvSpPr/>
              <p:nvPr/>
            </p:nvSpPr>
            <p:spPr>
              <a:xfrm rot="-1203950">
                <a:off x="3645726" y="2599584"/>
                <a:ext cx="166450" cy="109650"/>
              </a:xfrm>
              <a:custGeom>
                <a:avLst/>
                <a:gdLst/>
                <a:ahLst/>
                <a:cxnLst/>
                <a:rect l="l" t="t" r="r" b="b"/>
                <a:pathLst>
                  <a:path w="6658" h="4386" extrusionOk="0">
                    <a:moveTo>
                      <a:pt x="1" y="0"/>
                    </a:moveTo>
                    <a:lnTo>
                      <a:pt x="1" y="0"/>
                    </a:lnTo>
                    <a:cubicBezTo>
                      <a:pt x="214" y="942"/>
                      <a:pt x="578" y="1945"/>
                      <a:pt x="761" y="2280"/>
                    </a:cubicBezTo>
                    <a:cubicBezTo>
                      <a:pt x="1185" y="2174"/>
                      <a:pt x="1629" y="2109"/>
                      <a:pt x="2076" y="2109"/>
                    </a:cubicBezTo>
                    <a:cubicBezTo>
                      <a:pt x="2398" y="2109"/>
                      <a:pt x="2722" y="2143"/>
                      <a:pt x="3040" y="2219"/>
                    </a:cubicBezTo>
                    <a:cubicBezTo>
                      <a:pt x="2706" y="2796"/>
                      <a:pt x="2189" y="3252"/>
                      <a:pt x="1581" y="3526"/>
                    </a:cubicBezTo>
                    <a:cubicBezTo>
                      <a:pt x="1885" y="3982"/>
                      <a:pt x="2432" y="4255"/>
                      <a:pt x="2980" y="4347"/>
                    </a:cubicBezTo>
                    <a:cubicBezTo>
                      <a:pt x="3155" y="4374"/>
                      <a:pt x="3328" y="4385"/>
                      <a:pt x="3498" y="4385"/>
                    </a:cubicBezTo>
                    <a:cubicBezTo>
                      <a:pt x="3890" y="4385"/>
                      <a:pt x="4270" y="4328"/>
                      <a:pt x="4651" y="4286"/>
                    </a:cubicBezTo>
                    <a:cubicBezTo>
                      <a:pt x="4986" y="4255"/>
                      <a:pt x="5320" y="4164"/>
                      <a:pt x="5624" y="3982"/>
                    </a:cubicBezTo>
                    <a:cubicBezTo>
                      <a:pt x="5867" y="3799"/>
                      <a:pt x="6050" y="3526"/>
                      <a:pt x="6171" y="3252"/>
                    </a:cubicBezTo>
                    <a:cubicBezTo>
                      <a:pt x="6536" y="2432"/>
                      <a:pt x="6657" y="1520"/>
                      <a:pt x="6597" y="608"/>
                    </a:cubicBezTo>
                    <a:cubicBezTo>
                      <a:pt x="4499" y="426"/>
                      <a:pt x="1916" y="182"/>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6"/>
              <p:cNvSpPr/>
              <p:nvPr/>
            </p:nvSpPr>
            <p:spPr>
              <a:xfrm rot="-1203950">
                <a:off x="3548644" y="2583864"/>
                <a:ext cx="341225" cy="48150"/>
              </a:xfrm>
              <a:custGeom>
                <a:avLst/>
                <a:gdLst/>
                <a:ahLst/>
                <a:cxnLst/>
                <a:rect l="l" t="t" r="r" b="b"/>
                <a:pathLst>
                  <a:path w="13649" h="1926" extrusionOk="0">
                    <a:moveTo>
                      <a:pt x="383" y="0"/>
                    </a:moveTo>
                    <a:cubicBezTo>
                      <a:pt x="209" y="0"/>
                      <a:pt x="85" y="184"/>
                      <a:pt x="31" y="345"/>
                    </a:cubicBezTo>
                    <a:cubicBezTo>
                      <a:pt x="1" y="558"/>
                      <a:pt x="183" y="710"/>
                      <a:pt x="396" y="771"/>
                    </a:cubicBezTo>
                    <a:lnTo>
                      <a:pt x="13223" y="1926"/>
                    </a:lnTo>
                    <a:cubicBezTo>
                      <a:pt x="13405" y="1926"/>
                      <a:pt x="13618" y="1774"/>
                      <a:pt x="13618" y="1591"/>
                    </a:cubicBezTo>
                    <a:cubicBezTo>
                      <a:pt x="13648" y="1379"/>
                      <a:pt x="13466" y="1227"/>
                      <a:pt x="13253" y="1166"/>
                    </a:cubicBezTo>
                    <a:lnTo>
                      <a:pt x="457" y="11"/>
                    </a:lnTo>
                    <a:cubicBezTo>
                      <a:pt x="431" y="4"/>
                      <a:pt x="407" y="0"/>
                      <a:pt x="38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6"/>
              <p:cNvSpPr/>
              <p:nvPr/>
            </p:nvSpPr>
            <p:spPr>
              <a:xfrm>
                <a:off x="3775038" y="2720325"/>
                <a:ext cx="405800" cy="321425"/>
              </a:xfrm>
              <a:custGeom>
                <a:avLst/>
                <a:gdLst/>
                <a:ahLst/>
                <a:cxnLst/>
                <a:rect l="l" t="t" r="r" b="b"/>
                <a:pathLst>
                  <a:path w="16232" h="12857" extrusionOk="0">
                    <a:moveTo>
                      <a:pt x="13184" y="0"/>
                    </a:moveTo>
                    <a:cubicBezTo>
                      <a:pt x="12994" y="0"/>
                      <a:pt x="12803" y="26"/>
                      <a:pt x="12614" y="82"/>
                    </a:cubicBezTo>
                    <a:cubicBezTo>
                      <a:pt x="11216" y="508"/>
                      <a:pt x="10639" y="2210"/>
                      <a:pt x="10274" y="3669"/>
                    </a:cubicBezTo>
                    <a:cubicBezTo>
                      <a:pt x="9848" y="5219"/>
                      <a:pt x="9058" y="7134"/>
                      <a:pt x="7386" y="7620"/>
                    </a:cubicBezTo>
                    <a:cubicBezTo>
                      <a:pt x="6901" y="7770"/>
                      <a:pt x="6406" y="7823"/>
                      <a:pt x="5906" y="7823"/>
                    </a:cubicBezTo>
                    <a:cubicBezTo>
                      <a:pt x="4724" y="7823"/>
                      <a:pt x="3519" y="7528"/>
                      <a:pt x="2367" y="7528"/>
                    </a:cubicBezTo>
                    <a:cubicBezTo>
                      <a:pt x="2328" y="7528"/>
                      <a:pt x="2289" y="7528"/>
                      <a:pt x="2249" y="7529"/>
                    </a:cubicBezTo>
                    <a:cubicBezTo>
                      <a:pt x="1520" y="7590"/>
                      <a:pt x="730" y="7833"/>
                      <a:pt x="334" y="8502"/>
                    </a:cubicBezTo>
                    <a:cubicBezTo>
                      <a:pt x="0" y="9049"/>
                      <a:pt x="91" y="9809"/>
                      <a:pt x="334" y="10417"/>
                    </a:cubicBezTo>
                    <a:cubicBezTo>
                      <a:pt x="821" y="11480"/>
                      <a:pt x="1854" y="12240"/>
                      <a:pt x="2948" y="12605"/>
                    </a:cubicBezTo>
                    <a:cubicBezTo>
                      <a:pt x="3542" y="12782"/>
                      <a:pt x="4162" y="12856"/>
                      <a:pt x="4779" y="12856"/>
                    </a:cubicBezTo>
                    <a:cubicBezTo>
                      <a:pt x="5332" y="12856"/>
                      <a:pt x="5883" y="12797"/>
                      <a:pt x="6414" y="12696"/>
                    </a:cubicBezTo>
                    <a:cubicBezTo>
                      <a:pt x="10152" y="12058"/>
                      <a:pt x="13496" y="9596"/>
                      <a:pt x="15168" y="6222"/>
                    </a:cubicBezTo>
                    <a:cubicBezTo>
                      <a:pt x="15806" y="4945"/>
                      <a:pt x="16231" y="3486"/>
                      <a:pt x="15806" y="2149"/>
                    </a:cubicBezTo>
                    <a:cubicBezTo>
                      <a:pt x="15492" y="974"/>
                      <a:pt x="14349" y="0"/>
                      <a:pt x="1318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6"/>
              <p:cNvSpPr/>
              <p:nvPr/>
            </p:nvSpPr>
            <p:spPr>
              <a:xfrm>
                <a:off x="3767438" y="2712225"/>
                <a:ext cx="421750" cy="339200"/>
              </a:xfrm>
              <a:custGeom>
                <a:avLst/>
                <a:gdLst/>
                <a:ahLst/>
                <a:cxnLst/>
                <a:rect l="l" t="t" r="r" b="b"/>
                <a:pathLst>
                  <a:path w="16870" h="13568" extrusionOk="0">
                    <a:moveTo>
                      <a:pt x="13526" y="725"/>
                    </a:moveTo>
                    <a:cubicBezTo>
                      <a:pt x="14509" y="725"/>
                      <a:pt x="15489" y="1604"/>
                      <a:pt x="15775" y="2594"/>
                    </a:cubicBezTo>
                    <a:cubicBezTo>
                      <a:pt x="16079" y="3658"/>
                      <a:pt x="15897" y="4935"/>
                      <a:pt x="15168" y="6394"/>
                    </a:cubicBezTo>
                    <a:cubicBezTo>
                      <a:pt x="13557" y="9646"/>
                      <a:pt x="10304" y="12078"/>
                      <a:pt x="6718" y="12686"/>
                    </a:cubicBezTo>
                    <a:cubicBezTo>
                      <a:pt x="6174" y="12776"/>
                      <a:pt x="5663" y="12823"/>
                      <a:pt x="5185" y="12823"/>
                    </a:cubicBezTo>
                    <a:cubicBezTo>
                      <a:pt x="4541" y="12823"/>
                      <a:pt x="3958" y="12739"/>
                      <a:pt x="3435" y="12564"/>
                    </a:cubicBezTo>
                    <a:cubicBezTo>
                      <a:pt x="2371" y="12230"/>
                      <a:pt x="1459" y="11500"/>
                      <a:pt x="1064" y="10589"/>
                    </a:cubicBezTo>
                    <a:cubicBezTo>
                      <a:pt x="790" y="9981"/>
                      <a:pt x="790" y="9434"/>
                      <a:pt x="1034" y="9008"/>
                    </a:cubicBezTo>
                    <a:cubicBezTo>
                      <a:pt x="1307" y="8552"/>
                      <a:pt x="1915" y="8278"/>
                      <a:pt x="2614" y="8248"/>
                    </a:cubicBezTo>
                    <a:lnTo>
                      <a:pt x="2766" y="8248"/>
                    </a:lnTo>
                    <a:cubicBezTo>
                      <a:pt x="3313" y="8248"/>
                      <a:pt x="3891" y="8309"/>
                      <a:pt x="4438" y="8400"/>
                    </a:cubicBezTo>
                    <a:cubicBezTo>
                      <a:pt x="5031" y="8480"/>
                      <a:pt x="5632" y="8560"/>
                      <a:pt x="6233" y="8560"/>
                    </a:cubicBezTo>
                    <a:cubicBezTo>
                      <a:pt x="6772" y="8560"/>
                      <a:pt x="7310" y="8496"/>
                      <a:pt x="7842" y="8309"/>
                    </a:cubicBezTo>
                    <a:cubicBezTo>
                      <a:pt x="9271" y="7853"/>
                      <a:pt x="10304" y="6455"/>
                      <a:pt x="10912" y="4114"/>
                    </a:cubicBezTo>
                    <a:cubicBezTo>
                      <a:pt x="11338" y="2594"/>
                      <a:pt x="11854" y="1136"/>
                      <a:pt x="13040" y="801"/>
                    </a:cubicBezTo>
                    <a:cubicBezTo>
                      <a:pt x="13200" y="749"/>
                      <a:pt x="13363" y="725"/>
                      <a:pt x="13526" y="725"/>
                    </a:cubicBezTo>
                    <a:close/>
                    <a:moveTo>
                      <a:pt x="13496" y="0"/>
                    </a:moveTo>
                    <a:cubicBezTo>
                      <a:pt x="13266" y="0"/>
                      <a:pt x="13032" y="32"/>
                      <a:pt x="12797" y="102"/>
                    </a:cubicBezTo>
                    <a:cubicBezTo>
                      <a:pt x="11247" y="558"/>
                      <a:pt x="10639" y="2230"/>
                      <a:pt x="10183" y="3962"/>
                    </a:cubicBezTo>
                    <a:cubicBezTo>
                      <a:pt x="9666" y="5999"/>
                      <a:pt x="8784" y="7245"/>
                      <a:pt x="7599" y="7640"/>
                    </a:cubicBezTo>
                    <a:cubicBezTo>
                      <a:pt x="7159" y="7778"/>
                      <a:pt x="6714" y="7828"/>
                      <a:pt x="6256" y="7828"/>
                    </a:cubicBezTo>
                    <a:cubicBezTo>
                      <a:pt x="5701" y="7828"/>
                      <a:pt x="5129" y="7754"/>
                      <a:pt x="4529" y="7671"/>
                    </a:cubicBezTo>
                    <a:cubicBezTo>
                      <a:pt x="3891" y="7610"/>
                      <a:pt x="3222" y="7519"/>
                      <a:pt x="2584" y="7519"/>
                    </a:cubicBezTo>
                    <a:cubicBezTo>
                      <a:pt x="1550" y="7519"/>
                      <a:pt x="760" y="7944"/>
                      <a:pt x="334" y="8613"/>
                    </a:cubicBezTo>
                    <a:cubicBezTo>
                      <a:pt x="0" y="9221"/>
                      <a:pt x="0" y="10102"/>
                      <a:pt x="334" y="10892"/>
                    </a:cubicBezTo>
                    <a:cubicBezTo>
                      <a:pt x="851" y="12017"/>
                      <a:pt x="1854" y="12868"/>
                      <a:pt x="3192" y="13294"/>
                    </a:cubicBezTo>
                    <a:cubicBezTo>
                      <a:pt x="3800" y="13476"/>
                      <a:pt x="4438" y="13567"/>
                      <a:pt x="5167" y="13567"/>
                    </a:cubicBezTo>
                    <a:cubicBezTo>
                      <a:pt x="5715" y="13567"/>
                      <a:pt x="6262" y="13537"/>
                      <a:pt x="6839" y="13415"/>
                    </a:cubicBezTo>
                    <a:cubicBezTo>
                      <a:pt x="10669" y="12747"/>
                      <a:pt x="14104" y="10193"/>
                      <a:pt x="15836" y="6728"/>
                    </a:cubicBezTo>
                    <a:cubicBezTo>
                      <a:pt x="16657" y="5117"/>
                      <a:pt x="16870" y="3658"/>
                      <a:pt x="16505" y="2382"/>
                    </a:cubicBezTo>
                    <a:cubicBezTo>
                      <a:pt x="16114" y="1158"/>
                      <a:pt x="14875" y="0"/>
                      <a:pt x="1349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6"/>
              <p:cNvSpPr/>
              <p:nvPr/>
            </p:nvSpPr>
            <p:spPr>
              <a:xfrm>
                <a:off x="4039463" y="2767600"/>
                <a:ext cx="133775" cy="93850"/>
              </a:xfrm>
              <a:custGeom>
                <a:avLst/>
                <a:gdLst/>
                <a:ahLst/>
                <a:cxnLst/>
                <a:rect l="l" t="t" r="r" b="b"/>
                <a:pathLst>
                  <a:path w="5351" h="3754" extrusionOk="0">
                    <a:moveTo>
                      <a:pt x="405" y="1"/>
                    </a:moveTo>
                    <a:cubicBezTo>
                      <a:pt x="285" y="1"/>
                      <a:pt x="163" y="48"/>
                      <a:pt x="92" y="136"/>
                    </a:cubicBezTo>
                    <a:cubicBezTo>
                      <a:pt x="1" y="288"/>
                      <a:pt x="31" y="562"/>
                      <a:pt x="183" y="683"/>
                    </a:cubicBezTo>
                    <a:cubicBezTo>
                      <a:pt x="1733" y="1808"/>
                      <a:pt x="3040" y="2690"/>
                      <a:pt x="4712" y="3723"/>
                    </a:cubicBezTo>
                    <a:cubicBezTo>
                      <a:pt x="4743" y="3753"/>
                      <a:pt x="4803" y="3753"/>
                      <a:pt x="4894" y="3753"/>
                    </a:cubicBezTo>
                    <a:cubicBezTo>
                      <a:pt x="5046" y="3753"/>
                      <a:pt x="5168" y="3662"/>
                      <a:pt x="5229" y="3601"/>
                    </a:cubicBezTo>
                    <a:cubicBezTo>
                      <a:pt x="5350" y="3419"/>
                      <a:pt x="5320" y="3176"/>
                      <a:pt x="5107" y="3054"/>
                    </a:cubicBezTo>
                    <a:cubicBezTo>
                      <a:pt x="3496" y="2082"/>
                      <a:pt x="2189" y="1200"/>
                      <a:pt x="639" y="76"/>
                    </a:cubicBezTo>
                    <a:cubicBezTo>
                      <a:pt x="576" y="25"/>
                      <a:pt x="491" y="1"/>
                      <a:pt x="40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6"/>
              <p:cNvSpPr/>
              <p:nvPr/>
            </p:nvSpPr>
            <p:spPr>
              <a:xfrm>
                <a:off x="4017438" y="2837200"/>
                <a:ext cx="115525" cy="94150"/>
              </a:xfrm>
              <a:custGeom>
                <a:avLst/>
                <a:gdLst/>
                <a:ahLst/>
                <a:cxnLst/>
                <a:rect l="l" t="t" r="r" b="b"/>
                <a:pathLst>
                  <a:path w="4621" h="3766" extrusionOk="0">
                    <a:moveTo>
                      <a:pt x="382" y="0"/>
                    </a:moveTo>
                    <a:cubicBezTo>
                      <a:pt x="277" y="0"/>
                      <a:pt x="172" y="38"/>
                      <a:pt x="91" y="118"/>
                    </a:cubicBezTo>
                    <a:cubicBezTo>
                      <a:pt x="0" y="270"/>
                      <a:pt x="0" y="513"/>
                      <a:pt x="152" y="665"/>
                    </a:cubicBezTo>
                    <a:cubicBezTo>
                      <a:pt x="1490" y="1851"/>
                      <a:pt x="2493" y="2672"/>
                      <a:pt x="3952" y="3705"/>
                    </a:cubicBezTo>
                    <a:cubicBezTo>
                      <a:pt x="4013" y="3735"/>
                      <a:pt x="4104" y="3766"/>
                      <a:pt x="4165" y="3766"/>
                    </a:cubicBezTo>
                    <a:cubicBezTo>
                      <a:pt x="4286" y="3766"/>
                      <a:pt x="4408" y="3705"/>
                      <a:pt x="4468" y="3614"/>
                    </a:cubicBezTo>
                    <a:cubicBezTo>
                      <a:pt x="4620" y="3431"/>
                      <a:pt x="4590" y="3219"/>
                      <a:pt x="4408" y="3097"/>
                    </a:cubicBezTo>
                    <a:cubicBezTo>
                      <a:pt x="2949" y="2064"/>
                      <a:pt x="1915" y="1273"/>
                      <a:pt x="639" y="88"/>
                    </a:cubicBezTo>
                    <a:cubicBezTo>
                      <a:pt x="567" y="31"/>
                      <a:pt x="475" y="0"/>
                      <a:pt x="38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6"/>
              <p:cNvSpPr/>
              <p:nvPr/>
            </p:nvSpPr>
            <p:spPr>
              <a:xfrm>
                <a:off x="3980188" y="2888550"/>
                <a:ext cx="93500" cy="102075"/>
              </a:xfrm>
              <a:custGeom>
                <a:avLst/>
                <a:gdLst/>
                <a:ahLst/>
                <a:cxnLst/>
                <a:rect l="l" t="t" r="r" b="b"/>
                <a:pathLst>
                  <a:path w="3740" h="4083" extrusionOk="0">
                    <a:moveTo>
                      <a:pt x="438" y="1"/>
                    </a:moveTo>
                    <a:cubicBezTo>
                      <a:pt x="345" y="1"/>
                      <a:pt x="252" y="32"/>
                      <a:pt x="183" y="101"/>
                    </a:cubicBezTo>
                    <a:cubicBezTo>
                      <a:pt x="31" y="192"/>
                      <a:pt x="1" y="466"/>
                      <a:pt x="153" y="618"/>
                    </a:cubicBezTo>
                    <a:lnTo>
                      <a:pt x="3010" y="3961"/>
                    </a:lnTo>
                    <a:cubicBezTo>
                      <a:pt x="3071" y="4052"/>
                      <a:pt x="3192" y="4083"/>
                      <a:pt x="3314" y="4083"/>
                    </a:cubicBezTo>
                    <a:cubicBezTo>
                      <a:pt x="3436" y="4083"/>
                      <a:pt x="3496" y="4052"/>
                      <a:pt x="3527" y="3991"/>
                    </a:cubicBezTo>
                    <a:cubicBezTo>
                      <a:pt x="3679" y="3900"/>
                      <a:pt x="3740" y="3627"/>
                      <a:pt x="3588" y="3475"/>
                    </a:cubicBezTo>
                    <a:lnTo>
                      <a:pt x="730" y="131"/>
                    </a:lnTo>
                    <a:cubicBezTo>
                      <a:pt x="664" y="48"/>
                      <a:pt x="551" y="1"/>
                      <a:pt x="43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6"/>
              <p:cNvSpPr/>
              <p:nvPr/>
            </p:nvSpPr>
            <p:spPr>
              <a:xfrm>
                <a:off x="3923213" y="2910875"/>
                <a:ext cx="79050" cy="117750"/>
              </a:xfrm>
              <a:custGeom>
                <a:avLst/>
                <a:gdLst/>
                <a:ahLst/>
                <a:cxnLst/>
                <a:rect l="l" t="t" r="r" b="b"/>
                <a:pathLst>
                  <a:path w="3162" h="4710" extrusionOk="0">
                    <a:moveTo>
                      <a:pt x="403" y="0"/>
                    </a:moveTo>
                    <a:cubicBezTo>
                      <a:pt x="342" y="0"/>
                      <a:pt x="277" y="10"/>
                      <a:pt x="213" y="29"/>
                    </a:cubicBezTo>
                    <a:cubicBezTo>
                      <a:pt x="31" y="120"/>
                      <a:pt x="0" y="332"/>
                      <a:pt x="61" y="515"/>
                    </a:cubicBezTo>
                    <a:cubicBezTo>
                      <a:pt x="882" y="2095"/>
                      <a:pt x="1490" y="3098"/>
                      <a:pt x="2462" y="4557"/>
                    </a:cubicBezTo>
                    <a:cubicBezTo>
                      <a:pt x="2553" y="4618"/>
                      <a:pt x="2675" y="4709"/>
                      <a:pt x="2766" y="4709"/>
                    </a:cubicBezTo>
                    <a:cubicBezTo>
                      <a:pt x="2857" y="4709"/>
                      <a:pt x="2918" y="4679"/>
                      <a:pt x="2918" y="4649"/>
                    </a:cubicBezTo>
                    <a:cubicBezTo>
                      <a:pt x="3101" y="4557"/>
                      <a:pt x="3161" y="4314"/>
                      <a:pt x="3040" y="4132"/>
                    </a:cubicBezTo>
                    <a:cubicBezTo>
                      <a:pt x="2098" y="2734"/>
                      <a:pt x="1490" y="1700"/>
                      <a:pt x="730" y="180"/>
                    </a:cubicBezTo>
                    <a:cubicBezTo>
                      <a:pt x="666" y="53"/>
                      <a:pt x="543" y="0"/>
                      <a:pt x="40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6"/>
              <p:cNvSpPr/>
              <p:nvPr/>
            </p:nvSpPr>
            <p:spPr>
              <a:xfrm>
                <a:off x="3876863" y="2910725"/>
                <a:ext cx="53975" cy="133850"/>
              </a:xfrm>
              <a:custGeom>
                <a:avLst/>
                <a:gdLst/>
                <a:ahLst/>
                <a:cxnLst/>
                <a:rect l="l" t="t" r="r" b="b"/>
                <a:pathLst>
                  <a:path w="2159" h="5354" extrusionOk="0">
                    <a:moveTo>
                      <a:pt x="383" y="0"/>
                    </a:moveTo>
                    <a:cubicBezTo>
                      <a:pt x="366" y="0"/>
                      <a:pt x="350" y="1"/>
                      <a:pt x="334" y="4"/>
                    </a:cubicBezTo>
                    <a:cubicBezTo>
                      <a:pt x="152" y="35"/>
                      <a:pt x="0" y="278"/>
                      <a:pt x="31" y="460"/>
                    </a:cubicBezTo>
                    <a:cubicBezTo>
                      <a:pt x="334" y="2162"/>
                      <a:pt x="730" y="3530"/>
                      <a:pt x="1368" y="5141"/>
                    </a:cubicBezTo>
                    <a:cubicBezTo>
                      <a:pt x="1398" y="5293"/>
                      <a:pt x="1550" y="5354"/>
                      <a:pt x="1702" y="5354"/>
                    </a:cubicBezTo>
                    <a:cubicBezTo>
                      <a:pt x="1733" y="5354"/>
                      <a:pt x="1793" y="5354"/>
                      <a:pt x="1854" y="5323"/>
                    </a:cubicBezTo>
                    <a:cubicBezTo>
                      <a:pt x="2097" y="5232"/>
                      <a:pt x="2158" y="5019"/>
                      <a:pt x="2097" y="4837"/>
                    </a:cubicBezTo>
                    <a:cubicBezTo>
                      <a:pt x="1429" y="3256"/>
                      <a:pt x="1064" y="1949"/>
                      <a:pt x="790" y="308"/>
                    </a:cubicBezTo>
                    <a:cubicBezTo>
                      <a:pt x="763" y="141"/>
                      <a:pt x="557" y="0"/>
                      <a:pt x="38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6"/>
              <p:cNvSpPr/>
              <p:nvPr/>
            </p:nvSpPr>
            <p:spPr>
              <a:xfrm>
                <a:off x="3821388" y="2905925"/>
                <a:ext cx="26625" cy="129525"/>
              </a:xfrm>
              <a:custGeom>
                <a:avLst/>
                <a:gdLst/>
                <a:ahLst/>
                <a:cxnLst/>
                <a:rect l="l" t="t" r="r" b="b"/>
                <a:pathLst>
                  <a:path w="1065" h="5181" extrusionOk="0">
                    <a:moveTo>
                      <a:pt x="634" y="0"/>
                    </a:moveTo>
                    <a:cubicBezTo>
                      <a:pt x="457" y="0"/>
                      <a:pt x="300" y="137"/>
                      <a:pt x="274" y="318"/>
                    </a:cubicBezTo>
                    <a:cubicBezTo>
                      <a:pt x="0" y="1686"/>
                      <a:pt x="0" y="3144"/>
                      <a:pt x="243" y="4816"/>
                    </a:cubicBezTo>
                    <a:cubicBezTo>
                      <a:pt x="274" y="5029"/>
                      <a:pt x="426" y="5181"/>
                      <a:pt x="608" y="5181"/>
                    </a:cubicBezTo>
                    <a:lnTo>
                      <a:pt x="699" y="5181"/>
                    </a:lnTo>
                    <a:cubicBezTo>
                      <a:pt x="882" y="5181"/>
                      <a:pt x="1034" y="4938"/>
                      <a:pt x="1003" y="4755"/>
                    </a:cubicBezTo>
                    <a:cubicBezTo>
                      <a:pt x="760" y="3205"/>
                      <a:pt x="821" y="1777"/>
                      <a:pt x="1034" y="470"/>
                    </a:cubicBezTo>
                    <a:cubicBezTo>
                      <a:pt x="1064" y="227"/>
                      <a:pt x="912" y="44"/>
                      <a:pt x="730" y="14"/>
                    </a:cubicBezTo>
                    <a:cubicBezTo>
                      <a:pt x="698" y="5"/>
                      <a:pt x="665" y="0"/>
                      <a:pt x="63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6"/>
              <p:cNvSpPr/>
              <p:nvPr/>
            </p:nvSpPr>
            <p:spPr>
              <a:xfrm>
                <a:off x="4049338" y="3085600"/>
                <a:ext cx="22075" cy="22050"/>
              </a:xfrm>
              <a:custGeom>
                <a:avLst/>
                <a:gdLst/>
                <a:ahLst/>
                <a:cxnLst/>
                <a:rect l="l" t="t" r="r" b="b"/>
                <a:pathLst>
                  <a:path w="883" h="882" extrusionOk="0">
                    <a:moveTo>
                      <a:pt x="426" y="0"/>
                    </a:moveTo>
                    <a:cubicBezTo>
                      <a:pt x="214" y="30"/>
                      <a:pt x="1" y="213"/>
                      <a:pt x="1" y="456"/>
                    </a:cubicBezTo>
                    <a:cubicBezTo>
                      <a:pt x="1" y="669"/>
                      <a:pt x="214" y="882"/>
                      <a:pt x="457" y="882"/>
                    </a:cubicBezTo>
                    <a:cubicBezTo>
                      <a:pt x="700" y="882"/>
                      <a:pt x="882" y="66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6"/>
              <p:cNvSpPr/>
              <p:nvPr/>
            </p:nvSpPr>
            <p:spPr>
              <a:xfrm>
                <a:off x="4281113" y="2979975"/>
                <a:ext cx="22075" cy="22050"/>
              </a:xfrm>
              <a:custGeom>
                <a:avLst/>
                <a:gdLst/>
                <a:ahLst/>
                <a:cxnLst/>
                <a:rect l="l" t="t" r="r" b="b"/>
                <a:pathLst>
                  <a:path w="883" h="882" extrusionOk="0">
                    <a:moveTo>
                      <a:pt x="426" y="0"/>
                    </a:moveTo>
                    <a:cubicBezTo>
                      <a:pt x="183" y="31"/>
                      <a:pt x="1" y="243"/>
                      <a:pt x="1" y="456"/>
                    </a:cubicBezTo>
                    <a:cubicBezTo>
                      <a:pt x="1" y="699"/>
                      <a:pt x="183" y="882"/>
                      <a:pt x="457" y="882"/>
                    </a:cubicBezTo>
                    <a:cubicBezTo>
                      <a:pt x="700" y="882"/>
                      <a:pt x="882" y="69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6"/>
              <p:cNvSpPr/>
              <p:nvPr/>
            </p:nvSpPr>
            <p:spPr>
              <a:xfrm>
                <a:off x="3983988" y="3193500"/>
                <a:ext cx="22075" cy="22050"/>
              </a:xfrm>
              <a:custGeom>
                <a:avLst/>
                <a:gdLst/>
                <a:ahLst/>
                <a:cxnLst/>
                <a:rect l="l" t="t" r="r" b="b"/>
                <a:pathLst>
                  <a:path w="883" h="882" extrusionOk="0">
                    <a:moveTo>
                      <a:pt x="426" y="0"/>
                    </a:moveTo>
                    <a:cubicBezTo>
                      <a:pt x="183" y="61"/>
                      <a:pt x="1" y="243"/>
                      <a:pt x="1" y="456"/>
                    </a:cubicBezTo>
                    <a:cubicBezTo>
                      <a:pt x="1" y="699"/>
                      <a:pt x="183" y="882"/>
                      <a:pt x="457" y="882"/>
                    </a:cubicBezTo>
                    <a:cubicBezTo>
                      <a:pt x="700" y="882"/>
                      <a:pt x="882" y="699"/>
                      <a:pt x="882" y="426"/>
                    </a:cubicBezTo>
                    <a:cubicBezTo>
                      <a:pt x="882" y="21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6"/>
              <p:cNvSpPr/>
              <p:nvPr/>
            </p:nvSpPr>
            <p:spPr>
              <a:xfrm>
                <a:off x="3687638" y="3090900"/>
                <a:ext cx="22075" cy="22075"/>
              </a:xfrm>
              <a:custGeom>
                <a:avLst/>
                <a:gdLst/>
                <a:ahLst/>
                <a:cxnLst/>
                <a:rect l="l" t="t" r="r" b="b"/>
                <a:pathLst>
                  <a:path w="883" h="883" extrusionOk="0">
                    <a:moveTo>
                      <a:pt x="426" y="1"/>
                    </a:moveTo>
                    <a:cubicBezTo>
                      <a:pt x="183" y="1"/>
                      <a:pt x="1" y="244"/>
                      <a:pt x="1" y="457"/>
                    </a:cubicBezTo>
                    <a:cubicBezTo>
                      <a:pt x="1" y="700"/>
                      <a:pt x="183" y="882"/>
                      <a:pt x="457" y="882"/>
                    </a:cubicBezTo>
                    <a:cubicBezTo>
                      <a:pt x="700" y="882"/>
                      <a:pt x="882" y="700"/>
                      <a:pt x="882" y="426"/>
                    </a:cubicBezTo>
                    <a:cubicBezTo>
                      <a:pt x="882" y="214"/>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6"/>
              <p:cNvSpPr/>
              <p:nvPr/>
            </p:nvSpPr>
            <p:spPr>
              <a:xfrm>
                <a:off x="3562263" y="2988325"/>
                <a:ext cx="22050" cy="22050"/>
              </a:xfrm>
              <a:custGeom>
                <a:avLst/>
                <a:gdLst/>
                <a:ahLst/>
                <a:cxnLst/>
                <a:rect l="l" t="t" r="r" b="b"/>
                <a:pathLst>
                  <a:path w="882" h="882" extrusionOk="0">
                    <a:moveTo>
                      <a:pt x="426" y="0"/>
                    </a:moveTo>
                    <a:cubicBezTo>
                      <a:pt x="183" y="0"/>
                      <a:pt x="0" y="244"/>
                      <a:pt x="0" y="456"/>
                    </a:cubicBezTo>
                    <a:cubicBezTo>
                      <a:pt x="0" y="700"/>
                      <a:pt x="183" y="882"/>
                      <a:pt x="456" y="882"/>
                    </a:cubicBezTo>
                    <a:cubicBezTo>
                      <a:pt x="699" y="882"/>
                      <a:pt x="882" y="700"/>
                      <a:pt x="882" y="426"/>
                    </a:cubicBezTo>
                    <a:cubicBezTo>
                      <a:pt x="882" y="21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6"/>
              <p:cNvSpPr/>
              <p:nvPr/>
            </p:nvSpPr>
            <p:spPr>
              <a:xfrm>
                <a:off x="3649638" y="2884225"/>
                <a:ext cx="22075" cy="22050"/>
              </a:xfrm>
              <a:custGeom>
                <a:avLst/>
                <a:gdLst/>
                <a:ahLst/>
                <a:cxnLst/>
                <a:rect l="l" t="t" r="r" b="b"/>
                <a:pathLst>
                  <a:path w="883" h="882" extrusionOk="0">
                    <a:moveTo>
                      <a:pt x="426" y="0"/>
                    </a:moveTo>
                    <a:cubicBezTo>
                      <a:pt x="183" y="0"/>
                      <a:pt x="1" y="213"/>
                      <a:pt x="1" y="456"/>
                    </a:cubicBezTo>
                    <a:cubicBezTo>
                      <a:pt x="1" y="669"/>
                      <a:pt x="183" y="882"/>
                      <a:pt x="457" y="882"/>
                    </a:cubicBezTo>
                    <a:cubicBezTo>
                      <a:pt x="700" y="882"/>
                      <a:pt x="882" y="669"/>
                      <a:pt x="882" y="426"/>
                    </a:cubicBezTo>
                    <a:cubicBezTo>
                      <a:pt x="882" y="18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6"/>
              <p:cNvSpPr/>
              <p:nvPr/>
            </p:nvSpPr>
            <p:spPr>
              <a:xfrm>
                <a:off x="4398888" y="3039225"/>
                <a:ext cx="22075" cy="21325"/>
              </a:xfrm>
              <a:custGeom>
                <a:avLst/>
                <a:gdLst/>
                <a:ahLst/>
                <a:cxnLst/>
                <a:rect l="l" t="t" r="r" b="b"/>
                <a:pathLst>
                  <a:path w="883" h="853" extrusionOk="0">
                    <a:moveTo>
                      <a:pt x="426" y="1"/>
                    </a:moveTo>
                    <a:cubicBezTo>
                      <a:pt x="214" y="31"/>
                      <a:pt x="1" y="214"/>
                      <a:pt x="1" y="457"/>
                    </a:cubicBezTo>
                    <a:cubicBezTo>
                      <a:pt x="1" y="670"/>
                      <a:pt x="214" y="852"/>
                      <a:pt x="457" y="852"/>
                    </a:cubicBezTo>
                    <a:cubicBezTo>
                      <a:pt x="700" y="852"/>
                      <a:pt x="882" y="670"/>
                      <a:pt x="882" y="396"/>
                    </a:cubicBezTo>
                    <a:cubicBezTo>
                      <a:pt x="882" y="183"/>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6"/>
              <p:cNvSpPr/>
              <p:nvPr/>
            </p:nvSpPr>
            <p:spPr>
              <a:xfrm>
                <a:off x="4364713" y="2778600"/>
                <a:ext cx="22050" cy="22050"/>
              </a:xfrm>
              <a:custGeom>
                <a:avLst/>
                <a:gdLst/>
                <a:ahLst/>
                <a:cxnLst/>
                <a:rect l="l" t="t" r="r" b="b"/>
                <a:pathLst>
                  <a:path w="882" h="882" extrusionOk="0">
                    <a:moveTo>
                      <a:pt x="426" y="0"/>
                    </a:moveTo>
                    <a:cubicBezTo>
                      <a:pt x="213" y="0"/>
                      <a:pt x="0" y="183"/>
                      <a:pt x="0" y="456"/>
                    </a:cubicBezTo>
                    <a:cubicBezTo>
                      <a:pt x="0" y="699"/>
                      <a:pt x="213" y="882"/>
                      <a:pt x="456" y="882"/>
                    </a:cubicBezTo>
                    <a:cubicBezTo>
                      <a:pt x="699" y="882"/>
                      <a:pt x="882" y="699"/>
                      <a:pt x="882" y="426"/>
                    </a:cubicBezTo>
                    <a:cubicBezTo>
                      <a:pt x="882" y="18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22"/>
        <p:cNvGrpSpPr/>
        <p:nvPr/>
      </p:nvGrpSpPr>
      <p:grpSpPr>
        <a:xfrm>
          <a:off x="0" y="0"/>
          <a:ext cx="0" cy="0"/>
          <a:chOff x="0" y="0"/>
          <a:chExt cx="0" cy="0"/>
        </a:xfrm>
      </p:grpSpPr>
      <p:sp>
        <p:nvSpPr>
          <p:cNvPr id="1423" name="Google Shape;1423;p67"/>
          <p:cNvSpPr txBox="1">
            <a:spLocks noGrp="1"/>
          </p:cNvSpPr>
          <p:nvPr>
            <p:ph type="title"/>
          </p:nvPr>
        </p:nvSpPr>
        <p:spPr>
          <a:xfrm>
            <a:off x="5036575" y="1307638"/>
            <a:ext cx="3394200" cy="12909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dk1"/>
                </a:solidFill>
              </a:rPr>
              <a:t>Tablet </a:t>
            </a:r>
            <a:r>
              <a:rPr lang="en"/>
              <a:t>mockup</a:t>
            </a:r>
            <a:endParaRPr/>
          </a:p>
        </p:txBody>
      </p:sp>
      <p:sp>
        <p:nvSpPr>
          <p:cNvPr id="1424" name="Google Shape;1424;p67"/>
          <p:cNvSpPr txBox="1">
            <a:spLocks noGrp="1"/>
          </p:cNvSpPr>
          <p:nvPr>
            <p:ph type="subTitle" idx="1"/>
          </p:nvPr>
        </p:nvSpPr>
        <p:spPr>
          <a:xfrm>
            <a:off x="5036575" y="2544963"/>
            <a:ext cx="3394200" cy="1290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grpSp>
        <p:nvGrpSpPr>
          <p:cNvPr id="1425" name="Google Shape;1425;p67"/>
          <p:cNvGrpSpPr/>
          <p:nvPr/>
        </p:nvGrpSpPr>
        <p:grpSpPr>
          <a:xfrm>
            <a:off x="1481587" y="1006662"/>
            <a:ext cx="2310847" cy="3130192"/>
            <a:chOff x="1726587" y="1474279"/>
            <a:chExt cx="2004900" cy="2715766"/>
          </a:xfrm>
        </p:grpSpPr>
        <p:sp>
          <p:nvSpPr>
            <p:cNvPr id="1426" name="Google Shape;1426;p67"/>
            <p:cNvSpPr/>
            <p:nvPr/>
          </p:nvSpPr>
          <p:spPr>
            <a:xfrm>
              <a:off x="1726587" y="1474279"/>
              <a:ext cx="2004900" cy="2715766"/>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7"/>
            <p:cNvSpPr/>
            <p:nvPr/>
          </p:nvSpPr>
          <p:spPr>
            <a:xfrm>
              <a:off x="2697813" y="1495800"/>
              <a:ext cx="62400" cy="62400"/>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8" name="Google Shape;1428;p67"/>
          <p:cNvPicPr preferRelativeResize="0"/>
          <p:nvPr/>
        </p:nvPicPr>
        <p:blipFill rotWithShape="1">
          <a:blip r:embed="rId3">
            <a:alphaModFix/>
          </a:blip>
          <a:srcRect l="7465" r="50708"/>
          <a:stretch/>
        </p:blipFill>
        <p:spPr>
          <a:xfrm>
            <a:off x="1567625" y="1133200"/>
            <a:ext cx="2133226" cy="2868900"/>
          </a:xfrm>
          <a:prstGeom prst="rect">
            <a:avLst/>
          </a:prstGeom>
          <a:noFill/>
          <a:ln w="9525" cap="flat" cmpd="sng">
            <a:solidFill>
              <a:schemeClr val="dk1"/>
            </a:solidFill>
            <a:prstDash val="solid"/>
            <a:round/>
            <a:headEnd type="none" w="sm" len="sm"/>
            <a:tailEnd type="none" w="sm" len="sm"/>
          </a:ln>
        </p:spPr>
      </p:pic>
      <p:sp>
        <p:nvSpPr>
          <p:cNvPr id="1429" name="Google Shape;1429;p67"/>
          <p:cNvSpPr/>
          <p:nvPr/>
        </p:nvSpPr>
        <p:spPr>
          <a:xfrm rot="1202316" flipH="1">
            <a:off x="6379476" y="4473262"/>
            <a:ext cx="2561055" cy="86442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433"/>
        <p:cNvGrpSpPr/>
        <p:nvPr/>
      </p:nvGrpSpPr>
      <p:grpSpPr>
        <a:xfrm>
          <a:off x="0" y="0"/>
          <a:ext cx="0" cy="0"/>
          <a:chOff x="0" y="0"/>
          <a:chExt cx="0" cy="0"/>
        </a:xfrm>
      </p:grpSpPr>
      <p:sp>
        <p:nvSpPr>
          <p:cNvPr id="1434" name="Google Shape;1434;p68"/>
          <p:cNvSpPr txBox="1">
            <a:spLocks noGrp="1"/>
          </p:cNvSpPr>
          <p:nvPr>
            <p:ph type="title"/>
          </p:nvPr>
        </p:nvSpPr>
        <p:spPr>
          <a:xfrm>
            <a:off x="713225" y="1307638"/>
            <a:ext cx="3394200" cy="129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rPr>
              <a:t>Phone </a:t>
            </a:r>
            <a:r>
              <a:rPr lang="en"/>
              <a:t>mockup</a:t>
            </a:r>
            <a:endParaRPr/>
          </a:p>
        </p:txBody>
      </p:sp>
      <p:sp>
        <p:nvSpPr>
          <p:cNvPr id="1435" name="Google Shape;1435;p68"/>
          <p:cNvSpPr txBox="1">
            <a:spLocks noGrp="1"/>
          </p:cNvSpPr>
          <p:nvPr>
            <p:ph type="subTitle" idx="1"/>
          </p:nvPr>
        </p:nvSpPr>
        <p:spPr>
          <a:xfrm>
            <a:off x="713225" y="2544963"/>
            <a:ext cx="3394200" cy="129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right-click on it and select “Replace image”</a:t>
            </a:r>
            <a:endParaRPr/>
          </a:p>
        </p:txBody>
      </p:sp>
      <p:grpSp>
        <p:nvGrpSpPr>
          <p:cNvPr id="1436" name="Google Shape;1436;p68"/>
          <p:cNvGrpSpPr/>
          <p:nvPr/>
        </p:nvGrpSpPr>
        <p:grpSpPr>
          <a:xfrm>
            <a:off x="5556154" y="872859"/>
            <a:ext cx="1842145" cy="3397782"/>
            <a:chOff x="4089139" y="3416366"/>
            <a:chExt cx="446516" cy="927342"/>
          </a:xfrm>
        </p:grpSpPr>
        <p:sp>
          <p:nvSpPr>
            <p:cNvPr id="1437" name="Google Shape;1437;p68"/>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8"/>
            <p:cNvSpPr/>
            <p:nvPr/>
          </p:nvSpPr>
          <p:spPr>
            <a:xfrm>
              <a:off x="4276676" y="4241884"/>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8"/>
            <p:cNvSpPr/>
            <p:nvPr/>
          </p:nvSpPr>
          <p:spPr>
            <a:xfrm>
              <a:off x="4267087" y="3493843"/>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8"/>
            <p:cNvSpPr/>
            <p:nvPr/>
          </p:nvSpPr>
          <p:spPr>
            <a:xfrm>
              <a:off x="4301496" y="3457787"/>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41" name="Google Shape;1441;p68"/>
          <p:cNvPicPr preferRelativeResize="0"/>
          <p:nvPr/>
        </p:nvPicPr>
        <p:blipFill rotWithShape="1">
          <a:blip r:embed="rId3">
            <a:alphaModFix/>
          </a:blip>
          <a:srcRect l="52749" r="5846"/>
          <a:stretch/>
        </p:blipFill>
        <p:spPr>
          <a:xfrm>
            <a:off x="5640075" y="1434425"/>
            <a:ext cx="1674300" cy="2274650"/>
          </a:xfrm>
          <a:prstGeom prst="rect">
            <a:avLst/>
          </a:prstGeom>
          <a:noFill/>
          <a:ln w="9525" cap="flat" cmpd="sng">
            <a:solidFill>
              <a:schemeClr val="dk1"/>
            </a:solidFill>
            <a:prstDash val="solid"/>
            <a:round/>
            <a:headEnd type="none" w="sm" len="sm"/>
            <a:tailEnd type="none" w="sm" len="sm"/>
          </a:ln>
        </p:spPr>
      </p:pic>
      <p:grpSp>
        <p:nvGrpSpPr>
          <p:cNvPr id="1442" name="Google Shape;1442;p68"/>
          <p:cNvGrpSpPr/>
          <p:nvPr/>
        </p:nvGrpSpPr>
        <p:grpSpPr>
          <a:xfrm>
            <a:off x="-1102302" y="-1722607"/>
            <a:ext cx="4526446" cy="4912661"/>
            <a:chOff x="-1102302" y="-1722607"/>
            <a:chExt cx="4526446" cy="4912661"/>
          </a:xfrm>
        </p:grpSpPr>
        <p:sp>
          <p:nvSpPr>
            <p:cNvPr id="1443" name="Google Shape;1443;p68"/>
            <p:cNvSpPr/>
            <p:nvPr/>
          </p:nvSpPr>
          <p:spPr>
            <a:xfrm rot="7436047" flipH="1">
              <a:off x="-895014" y="-610794"/>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8"/>
            <p:cNvSpPr/>
            <p:nvPr/>
          </p:nvSpPr>
          <p:spPr>
            <a:xfrm flipH="1">
              <a:off x="2410963" y="3420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 name="Google Shape;1445;p68"/>
          <p:cNvSpPr/>
          <p:nvPr/>
        </p:nvSpPr>
        <p:spPr>
          <a:xfrm rot="-1110168">
            <a:off x="660050" y="4499802"/>
            <a:ext cx="2561134" cy="86444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 name="Google Shape;1446;p68"/>
          <p:cNvGrpSpPr/>
          <p:nvPr/>
        </p:nvGrpSpPr>
        <p:grpSpPr>
          <a:xfrm>
            <a:off x="4197018" y="565322"/>
            <a:ext cx="1956037" cy="1956037"/>
            <a:chOff x="5438456" y="1048047"/>
            <a:chExt cx="1956037" cy="1956037"/>
          </a:xfrm>
        </p:grpSpPr>
        <p:grpSp>
          <p:nvGrpSpPr>
            <p:cNvPr id="1447" name="Google Shape;1447;p68"/>
            <p:cNvGrpSpPr/>
            <p:nvPr/>
          </p:nvGrpSpPr>
          <p:grpSpPr>
            <a:xfrm rot="683101">
              <a:off x="5586043" y="1195635"/>
              <a:ext cx="1660862" cy="1660862"/>
              <a:chOff x="6752086" y="1296056"/>
              <a:chExt cx="1541400" cy="1541400"/>
            </a:xfrm>
          </p:grpSpPr>
          <p:grpSp>
            <p:nvGrpSpPr>
              <p:cNvPr id="1448" name="Google Shape;1448;p68"/>
              <p:cNvGrpSpPr/>
              <p:nvPr/>
            </p:nvGrpSpPr>
            <p:grpSpPr>
              <a:xfrm>
                <a:off x="6752086" y="1296056"/>
                <a:ext cx="1541400" cy="1541400"/>
                <a:chOff x="6796161" y="3219681"/>
                <a:chExt cx="1541400" cy="1541400"/>
              </a:xfrm>
            </p:grpSpPr>
            <p:sp>
              <p:nvSpPr>
                <p:cNvPr id="1449" name="Google Shape;1449;p68"/>
                <p:cNvSpPr/>
                <p:nvPr/>
              </p:nvSpPr>
              <p:spPr>
                <a:xfrm flipH="1">
                  <a:off x="6796161" y="3219681"/>
                  <a:ext cx="1541400" cy="1541400"/>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8"/>
                <p:cNvSpPr/>
                <p:nvPr/>
              </p:nvSpPr>
              <p:spPr>
                <a:xfrm flipH="1">
                  <a:off x="6997612" y="3420221"/>
                  <a:ext cx="1140300" cy="11403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68"/>
              <p:cNvGrpSpPr/>
              <p:nvPr/>
            </p:nvGrpSpPr>
            <p:grpSpPr>
              <a:xfrm flipH="1">
                <a:off x="6926883" y="1429154"/>
                <a:ext cx="1191789" cy="1275207"/>
                <a:chOff x="1631750" y="450238"/>
                <a:chExt cx="1884550" cy="2016775"/>
              </a:xfrm>
            </p:grpSpPr>
            <p:sp>
              <p:nvSpPr>
                <p:cNvPr id="1452" name="Google Shape;1452;p68"/>
                <p:cNvSpPr/>
                <p:nvPr/>
              </p:nvSpPr>
              <p:spPr>
                <a:xfrm>
                  <a:off x="2453200" y="1654663"/>
                  <a:ext cx="594250" cy="466600"/>
                </a:xfrm>
                <a:custGeom>
                  <a:avLst/>
                  <a:gdLst/>
                  <a:ahLst/>
                  <a:cxnLst/>
                  <a:rect l="l" t="t" r="r" b="b"/>
                  <a:pathLst>
                    <a:path w="23770" h="18664" extrusionOk="0">
                      <a:moveTo>
                        <a:pt x="12034" y="1"/>
                      </a:moveTo>
                      <a:cubicBezTo>
                        <a:pt x="6822" y="1"/>
                        <a:pt x="2147" y="2960"/>
                        <a:pt x="0" y="6688"/>
                      </a:cubicBezTo>
                      <a:lnTo>
                        <a:pt x="2706" y="8238"/>
                      </a:lnTo>
                      <a:cubicBezTo>
                        <a:pt x="4349" y="5397"/>
                        <a:pt x="7950" y="3137"/>
                        <a:pt x="11983" y="3137"/>
                      </a:cubicBezTo>
                      <a:cubicBezTo>
                        <a:pt x="13172" y="3137"/>
                        <a:pt x="14399" y="3334"/>
                        <a:pt x="15624" y="3770"/>
                      </a:cubicBezTo>
                      <a:cubicBezTo>
                        <a:pt x="17295" y="4378"/>
                        <a:pt x="18542" y="5533"/>
                        <a:pt x="19332" y="7326"/>
                      </a:cubicBezTo>
                      <a:cubicBezTo>
                        <a:pt x="20639" y="10153"/>
                        <a:pt x="20548" y="14256"/>
                        <a:pt x="19210" y="17478"/>
                      </a:cubicBezTo>
                      <a:lnTo>
                        <a:pt x="22068" y="18663"/>
                      </a:lnTo>
                      <a:cubicBezTo>
                        <a:pt x="23739" y="14621"/>
                        <a:pt x="23770" y="9697"/>
                        <a:pt x="22159" y="5988"/>
                      </a:cubicBezTo>
                      <a:cubicBezTo>
                        <a:pt x="21004" y="3466"/>
                        <a:pt x="19119" y="1672"/>
                        <a:pt x="16627" y="791"/>
                      </a:cubicBezTo>
                      <a:cubicBezTo>
                        <a:pt x="15083" y="247"/>
                        <a:pt x="13536" y="1"/>
                        <a:pt x="120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8"/>
                <p:cNvSpPr/>
                <p:nvPr/>
              </p:nvSpPr>
              <p:spPr>
                <a:xfrm>
                  <a:off x="1919000" y="450238"/>
                  <a:ext cx="590450" cy="541075"/>
                </a:xfrm>
                <a:custGeom>
                  <a:avLst/>
                  <a:gdLst/>
                  <a:ahLst/>
                  <a:cxnLst/>
                  <a:rect l="l" t="t" r="r" b="b"/>
                  <a:pathLst>
                    <a:path w="23618" h="21643" extrusionOk="0">
                      <a:moveTo>
                        <a:pt x="17569" y="1"/>
                      </a:moveTo>
                      <a:cubicBezTo>
                        <a:pt x="16110" y="2949"/>
                        <a:pt x="14894" y="6110"/>
                        <a:pt x="14013" y="9302"/>
                      </a:cubicBezTo>
                      <a:lnTo>
                        <a:pt x="8085" y="1885"/>
                      </a:lnTo>
                      <a:lnTo>
                        <a:pt x="8085" y="1885"/>
                      </a:lnTo>
                      <a:cubicBezTo>
                        <a:pt x="7781" y="5654"/>
                        <a:pt x="8359" y="9454"/>
                        <a:pt x="9696" y="12979"/>
                      </a:cubicBezTo>
                      <a:cubicBezTo>
                        <a:pt x="8017" y="12560"/>
                        <a:pt x="6286" y="12354"/>
                        <a:pt x="4554" y="12354"/>
                      </a:cubicBezTo>
                      <a:cubicBezTo>
                        <a:pt x="3025" y="12354"/>
                        <a:pt x="1496" y="12514"/>
                        <a:pt x="0" y="12827"/>
                      </a:cubicBezTo>
                      <a:cubicBezTo>
                        <a:pt x="3496" y="15745"/>
                        <a:pt x="7721" y="18116"/>
                        <a:pt x="12158" y="19241"/>
                      </a:cubicBezTo>
                      <a:cubicBezTo>
                        <a:pt x="13489" y="19604"/>
                        <a:pt x="23541" y="21440"/>
                        <a:pt x="23617" y="21639"/>
                      </a:cubicBezTo>
                      <a:lnTo>
                        <a:pt x="23617" y="21639"/>
                      </a:lnTo>
                      <a:cubicBezTo>
                        <a:pt x="22888" y="15683"/>
                        <a:pt x="22888" y="9665"/>
                        <a:pt x="23618" y="3709"/>
                      </a:cubicBezTo>
                      <a:lnTo>
                        <a:pt x="23618" y="3709"/>
                      </a:lnTo>
                      <a:cubicBezTo>
                        <a:pt x="21915" y="6080"/>
                        <a:pt x="20244" y="8390"/>
                        <a:pt x="18572" y="10761"/>
                      </a:cubicBezTo>
                      <a:cubicBezTo>
                        <a:pt x="18694" y="7144"/>
                        <a:pt x="18359" y="3526"/>
                        <a:pt x="17569" y="1"/>
                      </a:cubicBezTo>
                      <a:close/>
                      <a:moveTo>
                        <a:pt x="23617" y="21639"/>
                      </a:moveTo>
                      <a:cubicBezTo>
                        <a:pt x="23617" y="21640"/>
                        <a:pt x="23617" y="21641"/>
                        <a:pt x="23618" y="21642"/>
                      </a:cubicBezTo>
                      <a:cubicBezTo>
                        <a:pt x="23618" y="21641"/>
                        <a:pt x="23618" y="21640"/>
                        <a:pt x="23617" y="21639"/>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8"/>
                <p:cNvSpPr/>
                <p:nvPr/>
              </p:nvSpPr>
              <p:spPr>
                <a:xfrm>
                  <a:off x="2191025" y="688713"/>
                  <a:ext cx="136825" cy="187850"/>
                </a:xfrm>
                <a:custGeom>
                  <a:avLst/>
                  <a:gdLst/>
                  <a:ahLst/>
                  <a:cxnLst/>
                  <a:rect l="l" t="t" r="r" b="b"/>
                  <a:pathLst>
                    <a:path w="5473" h="7514" extrusionOk="0">
                      <a:moveTo>
                        <a:pt x="425" y="0"/>
                      </a:moveTo>
                      <a:cubicBezTo>
                        <a:pt x="374" y="0"/>
                        <a:pt x="323" y="12"/>
                        <a:pt x="274" y="36"/>
                      </a:cubicBezTo>
                      <a:cubicBezTo>
                        <a:pt x="62" y="97"/>
                        <a:pt x="1" y="340"/>
                        <a:pt x="62" y="523"/>
                      </a:cubicBezTo>
                      <a:cubicBezTo>
                        <a:pt x="1125" y="3106"/>
                        <a:pt x="2767" y="5447"/>
                        <a:pt x="4773" y="7392"/>
                      </a:cubicBezTo>
                      <a:cubicBezTo>
                        <a:pt x="4864" y="7483"/>
                        <a:pt x="4986" y="7513"/>
                        <a:pt x="5046" y="7513"/>
                      </a:cubicBezTo>
                      <a:cubicBezTo>
                        <a:pt x="5168" y="7513"/>
                        <a:pt x="5259" y="7483"/>
                        <a:pt x="5320" y="7362"/>
                      </a:cubicBezTo>
                      <a:cubicBezTo>
                        <a:pt x="5472" y="7210"/>
                        <a:pt x="5472" y="6966"/>
                        <a:pt x="5320" y="6814"/>
                      </a:cubicBezTo>
                      <a:cubicBezTo>
                        <a:pt x="3375" y="4960"/>
                        <a:pt x="1794" y="2681"/>
                        <a:pt x="761" y="219"/>
                      </a:cubicBezTo>
                      <a:cubicBezTo>
                        <a:pt x="694" y="85"/>
                        <a:pt x="562"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8"/>
                <p:cNvSpPr/>
                <p:nvPr/>
              </p:nvSpPr>
              <p:spPr>
                <a:xfrm>
                  <a:off x="2317925" y="675813"/>
                  <a:ext cx="68425" cy="168075"/>
                </a:xfrm>
                <a:custGeom>
                  <a:avLst/>
                  <a:gdLst/>
                  <a:ahLst/>
                  <a:cxnLst/>
                  <a:rect l="l" t="t" r="r" b="b"/>
                  <a:pathLst>
                    <a:path w="2737" h="6723" extrusionOk="0">
                      <a:moveTo>
                        <a:pt x="400" y="0"/>
                      </a:moveTo>
                      <a:cubicBezTo>
                        <a:pt x="379" y="0"/>
                        <a:pt x="357" y="2"/>
                        <a:pt x="335" y="5"/>
                      </a:cubicBezTo>
                      <a:cubicBezTo>
                        <a:pt x="122" y="35"/>
                        <a:pt x="1" y="279"/>
                        <a:pt x="62" y="461"/>
                      </a:cubicBezTo>
                      <a:cubicBezTo>
                        <a:pt x="518" y="2558"/>
                        <a:pt x="1156" y="4564"/>
                        <a:pt x="1946" y="6510"/>
                      </a:cubicBezTo>
                      <a:cubicBezTo>
                        <a:pt x="1977" y="6662"/>
                        <a:pt x="2129" y="6722"/>
                        <a:pt x="2281" y="6722"/>
                      </a:cubicBezTo>
                      <a:cubicBezTo>
                        <a:pt x="2341" y="6722"/>
                        <a:pt x="2372" y="6692"/>
                        <a:pt x="2463" y="6692"/>
                      </a:cubicBezTo>
                      <a:cubicBezTo>
                        <a:pt x="2676" y="6631"/>
                        <a:pt x="2737" y="6388"/>
                        <a:pt x="2676" y="6206"/>
                      </a:cubicBezTo>
                      <a:cubicBezTo>
                        <a:pt x="1855" y="4321"/>
                        <a:pt x="1278" y="2346"/>
                        <a:pt x="822" y="309"/>
                      </a:cubicBezTo>
                      <a:cubicBezTo>
                        <a:pt x="767" y="118"/>
                        <a:pt x="590"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8"/>
                <p:cNvSpPr/>
                <p:nvPr/>
              </p:nvSpPr>
              <p:spPr>
                <a:xfrm>
                  <a:off x="1631750" y="785088"/>
                  <a:ext cx="1513725" cy="1189600"/>
                </a:xfrm>
                <a:custGeom>
                  <a:avLst/>
                  <a:gdLst/>
                  <a:ahLst/>
                  <a:cxnLst/>
                  <a:rect l="l" t="t" r="r" b="b"/>
                  <a:pathLst>
                    <a:path w="60549" h="47584" extrusionOk="0">
                      <a:moveTo>
                        <a:pt x="33055" y="1"/>
                      </a:moveTo>
                      <a:cubicBezTo>
                        <a:pt x="29371" y="1"/>
                        <a:pt x="25648" y="1153"/>
                        <a:pt x="22524" y="3081"/>
                      </a:cubicBezTo>
                      <a:cubicBezTo>
                        <a:pt x="20548" y="4297"/>
                        <a:pt x="16901" y="7914"/>
                        <a:pt x="16901" y="7914"/>
                      </a:cubicBezTo>
                      <a:cubicBezTo>
                        <a:pt x="16901" y="7914"/>
                        <a:pt x="13982" y="7655"/>
                        <a:pt x="12059" y="7655"/>
                      </a:cubicBezTo>
                      <a:cubicBezTo>
                        <a:pt x="11797" y="7655"/>
                        <a:pt x="11553" y="7660"/>
                        <a:pt x="11338" y="7671"/>
                      </a:cubicBezTo>
                      <a:cubicBezTo>
                        <a:pt x="5593" y="8035"/>
                        <a:pt x="2736" y="13537"/>
                        <a:pt x="1612" y="18583"/>
                      </a:cubicBezTo>
                      <a:cubicBezTo>
                        <a:pt x="1" y="26242"/>
                        <a:pt x="1460" y="34814"/>
                        <a:pt x="6870" y="40468"/>
                      </a:cubicBezTo>
                      <a:cubicBezTo>
                        <a:pt x="10235" y="44043"/>
                        <a:pt x="16305" y="46235"/>
                        <a:pt x="21928" y="46235"/>
                      </a:cubicBezTo>
                      <a:cubicBezTo>
                        <a:pt x="25244" y="46235"/>
                        <a:pt x="28404" y="45472"/>
                        <a:pt x="30761" y="43781"/>
                      </a:cubicBezTo>
                      <a:cubicBezTo>
                        <a:pt x="33239" y="46412"/>
                        <a:pt x="37263" y="47583"/>
                        <a:pt x="40938" y="47583"/>
                      </a:cubicBezTo>
                      <a:cubicBezTo>
                        <a:pt x="41636" y="47583"/>
                        <a:pt x="42321" y="47541"/>
                        <a:pt x="42980" y="47459"/>
                      </a:cubicBezTo>
                      <a:cubicBezTo>
                        <a:pt x="48056" y="46911"/>
                        <a:pt x="51309" y="42990"/>
                        <a:pt x="54105" y="39069"/>
                      </a:cubicBezTo>
                      <a:cubicBezTo>
                        <a:pt x="56476" y="35726"/>
                        <a:pt x="57935" y="31774"/>
                        <a:pt x="59029" y="27823"/>
                      </a:cubicBezTo>
                      <a:cubicBezTo>
                        <a:pt x="59880" y="24814"/>
                        <a:pt x="60549" y="21713"/>
                        <a:pt x="60245" y="18644"/>
                      </a:cubicBezTo>
                      <a:cubicBezTo>
                        <a:pt x="59941" y="15513"/>
                        <a:pt x="58603" y="12412"/>
                        <a:pt x="56081" y="10589"/>
                      </a:cubicBezTo>
                      <a:cubicBezTo>
                        <a:pt x="54794" y="9670"/>
                        <a:pt x="53199" y="9175"/>
                        <a:pt x="51633" y="9175"/>
                      </a:cubicBezTo>
                      <a:cubicBezTo>
                        <a:pt x="50092" y="9175"/>
                        <a:pt x="48579" y="9654"/>
                        <a:pt x="47418" y="10680"/>
                      </a:cubicBezTo>
                      <a:cubicBezTo>
                        <a:pt x="46354" y="5725"/>
                        <a:pt x="42038" y="1774"/>
                        <a:pt x="37114" y="497"/>
                      </a:cubicBezTo>
                      <a:cubicBezTo>
                        <a:pt x="35788" y="160"/>
                        <a:pt x="34424" y="1"/>
                        <a:pt x="3305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8"/>
                <p:cNvSpPr/>
                <p:nvPr/>
              </p:nvSpPr>
              <p:spPr>
                <a:xfrm>
                  <a:off x="2158450" y="1025838"/>
                  <a:ext cx="353275" cy="340100"/>
                </a:xfrm>
                <a:custGeom>
                  <a:avLst/>
                  <a:gdLst/>
                  <a:ahLst/>
                  <a:cxnLst/>
                  <a:rect l="l" t="t" r="r" b="b"/>
                  <a:pathLst>
                    <a:path w="14131" h="13604" extrusionOk="0">
                      <a:moveTo>
                        <a:pt x="6002" y="1"/>
                      </a:moveTo>
                      <a:cubicBezTo>
                        <a:pt x="1" y="1"/>
                        <a:pt x="574" y="11476"/>
                        <a:pt x="574" y="11476"/>
                      </a:cubicBezTo>
                      <a:lnTo>
                        <a:pt x="9419" y="13603"/>
                      </a:lnTo>
                      <a:cubicBezTo>
                        <a:pt x="9419" y="13603"/>
                        <a:pt x="14131" y="1567"/>
                        <a:pt x="7049" y="108"/>
                      </a:cubicBezTo>
                      <a:cubicBezTo>
                        <a:pt x="6679" y="35"/>
                        <a:pt x="6331" y="1"/>
                        <a:pt x="60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8"/>
                <p:cNvSpPr/>
                <p:nvPr/>
              </p:nvSpPr>
              <p:spPr>
                <a:xfrm>
                  <a:off x="2211550" y="1105063"/>
                  <a:ext cx="144400" cy="249475"/>
                </a:xfrm>
                <a:custGeom>
                  <a:avLst/>
                  <a:gdLst/>
                  <a:ahLst/>
                  <a:cxnLst/>
                  <a:rect l="l" t="t" r="r" b="b"/>
                  <a:pathLst>
                    <a:path w="5776" h="9979" extrusionOk="0">
                      <a:moveTo>
                        <a:pt x="3909" y="1"/>
                      </a:moveTo>
                      <a:cubicBezTo>
                        <a:pt x="3443" y="1"/>
                        <a:pt x="3008" y="281"/>
                        <a:pt x="2675" y="586"/>
                      </a:cubicBezTo>
                      <a:cubicBezTo>
                        <a:pt x="1855" y="1316"/>
                        <a:pt x="1338" y="2258"/>
                        <a:pt x="1004" y="3322"/>
                      </a:cubicBezTo>
                      <a:lnTo>
                        <a:pt x="3739" y="4811"/>
                      </a:lnTo>
                      <a:lnTo>
                        <a:pt x="578" y="4872"/>
                      </a:lnTo>
                      <a:cubicBezTo>
                        <a:pt x="426" y="5571"/>
                        <a:pt x="365" y="6300"/>
                        <a:pt x="274" y="6969"/>
                      </a:cubicBezTo>
                      <a:cubicBezTo>
                        <a:pt x="244" y="7455"/>
                        <a:pt x="92" y="8063"/>
                        <a:pt x="0" y="8671"/>
                      </a:cubicBezTo>
                      <a:lnTo>
                        <a:pt x="5259" y="9978"/>
                      </a:lnTo>
                      <a:cubicBezTo>
                        <a:pt x="5320" y="8793"/>
                        <a:pt x="5441" y="7668"/>
                        <a:pt x="5593" y="6483"/>
                      </a:cubicBezTo>
                      <a:cubicBezTo>
                        <a:pt x="5654" y="5449"/>
                        <a:pt x="5776" y="4416"/>
                        <a:pt x="5715" y="3413"/>
                      </a:cubicBezTo>
                      <a:cubicBezTo>
                        <a:pt x="5654" y="2592"/>
                        <a:pt x="5502" y="1771"/>
                        <a:pt x="5137" y="1012"/>
                      </a:cubicBezTo>
                      <a:cubicBezTo>
                        <a:pt x="4894" y="556"/>
                        <a:pt x="4529" y="100"/>
                        <a:pt x="4043" y="9"/>
                      </a:cubicBezTo>
                      <a:cubicBezTo>
                        <a:pt x="3998" y="3"/>
                        <a:pt x="3954" y="1"/>
                        <a:pt x="3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8"/>
                <p:cNvSpPr/>
                <p:nvPr/>
              </p:nvSpPr>
              <p:spPr>
                <a:xfrm>
                  <a:off x="2161400" y="1303663"/>
                  <a:ext cx="243175" cy="72900"/>
                </a:xfrm>
                <a:custGeom>
                  <a:avLst/>
                  <a:gdLst/>
                  <a:ahLst/>
                  <a:cxnLst/>
                  <a:rect l="l" t="t" r="r" b="b"/>
                  <a:pathLst>
                    <a:path w="9727" h="2916" extrusionOk="0">
                      <a:moveTo>
                        <a:pt x="418" y="1"/>
                      </a:moveTo>
                      <a:cubicBezTo>
                        <a:pt x="255" y="1"/>
                        <a:pt x="116" y="127"/>
                        <a:pt x="92" y="271"/>
                      </a:cubicBezTo>
                      <a:cubicBezTo>
                        <a:pt x="0" y="484"/>
                        <a:pt x="152" y="697"/>
                        <a:pt x="335" y="727"/>
                      </a:cubicBezTo>
                      <a:lnTo>
                        <a:pt x="9210" y="2916"/>
                      </a:lnTo>
                      <a:lnTo>
                        <a:pt x="9271" y="2916"/>
                      </a:lnTo>
                      <a:cubicBezTo>
                        <a:pt x="9453" y="2916"/>
                        <a:pt x="9605" y="2794"/>
                        <a:pt x="9666" y="2642"/>
                      </a:cubicBezTo>
                      <a:cubicBezTo>
                        <a:pt x="9727" y="2460"/>
                        <a:pt x="9575" y="2217"/>
                        <a:pt x="9393" y="2186"/>
                      </a:cubicBezTo>
                      <a:lnTo>
                        <a:pt x="548" y="28"/>
                      </a:lnTo>
                      <a:cubicBezTo>
                        <a:pt x="504" y="9"/>
                        <a:pt x="460" y="1"/>
                        <a:pt x="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8"/>
                <p:cNvSpPr/>
                <p:nvPr/>
              </p:nvSpPr>
              <p:spPr>
                <a:xfrm>
                  <a:off x="2449400" y="1052063"/>
                  <a:ext cx="361200" cy="321475"/>
                </a:xfrm>
                <a:custGeom>
                  <a:avLst/>
                  <a:gdLst/>
                  <a:ahLst/>
                  <a:cxnLst/>
                  <a:rect l="l" t="t" r="r" b="b"/>
                  <a:pathLst>
                    <a:path w="14448" h="12859" extrusionOk="0">
                      <a:moveTo>
                        <a:pt x="7313" y="0"/>
                      </a:moveTo>
                      <a:cubicBezTo>
                        <a:pt x="7287" y="0"/>
                        <a:pt x="7261" y="1"/>
                        <a:pt x="7235" y="1"/>
                      </a:cubicBezTo>
                      <a:cubicBezTo>
                        <a:pt x="0" y="122"/>
                        <a:pt x="2432" y="12858"/>
                        <a:pt x="2432" y="12858"/>
                      </a:cubicBezTo>
                      <a:lnTo>
                        <a:pt x="11520" y="12372"/>
                      </a:lnTo>
                      <a:cubicBezTo>
                        <a:pt x="11520" y="12372"/>
                        <a:pt x="14447" y="0"/>
                        <a:pt x="73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8"/>
                <p:cNvSpPr/>
                <p:nvPr/>
              </p:nvSpPr>
              <p:spPr>
                <a:xfrm>
                  <a:off x="2562625" y="1131113"/>
                  <a:ext cx="141350" cy="240125"/>
                </a:xfrm>
                <a:custGeom>
                  <a:avLst/>
                  <a:gdLst/>
                  <a:ahLst/>
                  <a:cxnLst/>
                  <a:rect l="l" t="t" r="r" b="b"/>
                  <a:pathLst>
                    <a:path w="5654" h="9605" extrusionOk="0">
                      <a:moveTo>
                        <a:pt x="2979" y="0"/>
                      </a:moveTo>
                      <a:cubicBezTo>
                        <a:pt x="2493" y="0"/>
                        <a:pt x="2037" y="395"/>
                        <a:pt x="1733" y="790"/>
                      </a:cubicBezTo>
                      <a:cubicBezTo>
                        <a:pt x="1247" y="1489"/>
                        <a:pt x="943" y="2280"/>
                        <a:pt x="760" y="3070"/>
                      </a:cubicBezTo>
                      <a:cubicBezTo>
                        <a:pt x="608" y="3678"/>
                        <a:pt x="517" y="4286"/>
                        <a:pt x="456" y="4894"/>
                      </a:cubicBezTo>
                      <a:lnTo>
                        <a:pt x="3222" y="5866"/>
                      </a:lnTo>
                      <a:lnTo>
                        <a:pt x="274" y="6474"/>
                      </a:lnTo>
                      <a:cubicBezTo>
                        <a:pt x="183" y="7477"/>
                        <a:pt x="91" y="8541"/>
                        <a:pt x="0" y="9605"/>
                      </a:cubicBezTo>
                      <a:lnTo>
                        <a:pt x="5380" y="9301"/>
                      </a:lnTo>
                      <a:cubicBezTo>
                        <a:pt x="5411" y="8663"/>
                        <a:pt x="5411" y="8055"/>
                        <a:pt x="5411" y="7568"/>
                      </a:cubicBezTo>
                      <a:cubicBezTo>
                        <a:pt x="5563" y="5198"/>
                        <a:pt x="5654" y="2675"/>
                        <a:pt x="4225" y="790"/>
                      </a:cubicBezTo>
                      <a:cubicBezTo>
                        <a:pt x="3952" y="395"/>
                        <a:pt x="3465" y="0"/>
                        <a:pt x="2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8"/>
                <p:cNvSpPr/>
                <p:nvPr/>
              </p:nvSpPr>
              <p:spPr>
                <a:xfrm>
                  <a:off x="2500300" y="1351388"/>
                  <a:ext cx="246250" cy="31250"/>
                </a:xfrm>
                <a:custGeom>
                  <a:avLst/>
                  <a:gdLst/>
                  <a:ahLst/>
                  <a:cxnLst/>
                  <a:rect l="l" t="t" r="r" b="b"/>
                  <a:pathLst>
                    <a:path w="9850" h="1250" extrusionOk="0">
                      <a:moveTo>
                        <a:pt x="9465" y="0"/>
                      </a:moveTo>
                      <a:cubicBezTo>
                        <a:pt x="9451" y="0"/>
                        <a:pt x="9437" y="1"/>
                        <a:pt x="9424" y="4"/>
                      </a:cubicBezTo>
                      <a:lnTo>
                        <a:pt x="366" y="490"/>
                      </a:lnTo>
                      <a:cubicBezTo>
                        <a:pt x="153" y="551"/>
                        <a:pt x="1" y="703"/>
                        <a:pt x="1" y="916"/>
                      </a:cubicBezTo>
                      <a:cubicBezTo>
                        <a:pt x="1" y="1098"/>
                        <a:pt x="214" y="1250"/>
                        <a:pt x="396" y="1250"/>
                      </a:cubicBezTo>
                      <a:lnTo>
                        <a:pt x="9515" y="764"/>
                      </a:lnTo>
                      <a:cubicBezTo>
                        <a:pt x="9697" y="733"/>
                        <a:pt x="9849" y="581"/>
                        <a:pt x="9849" y="338"/>
                      </a:cubicBezTo>
                      <a:cubicBezTo>
                        <a:pt x="9821" y="169"/>
                        <a:pt x="9636" y="0"/>
                        <a:pt x="9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8"/>
                <p:cNvSpPr/>
                <p:nvPr/>
              </p:nvSpPr>
              <p:spPr>
                <a:xfrm>
                  <a:off x="2265500" y="1509938"/>
                  <a:ext cx="364025" cy="137150"/>
                </a:xfrm>
                <a:custGeom>
                  <a:avLst/>
                  <a:gdLst/>
                  <a:ahLst/>
                  <a:cxnLst/>
                  <a:rect l="l" t="t" r="r" b="b"/>
                  <a:pathLst>
                    <a:path w="14561" h="5486" extrusionOk="0">
                      <a:moveTo>
                        <a:pt x="459" y="1"/>
                      </a:moveTo>
                      <a:cubicBezTo>
                        <a:pt x="429" y="1"/>
                        <a:pt x="397" y="5"/>
                        <a:pt x="365" y="14"/>
                      </a:cubicBezTo>
                      <a:cubicBezTo>
                        <a:pt x="153" y="14"/>
                        <a:pt x="1" y="227"/>
                        <a:pt x="61" y="440"/>
                      </a:cubicBezTo>
                      <a:cubicBezTo>
                        <a:pt x="487" y="3115"/>
                        <a:pt x="3010" y="5060"/>
                        <a:pt x="6566" y="5425"/>
                      </a:cubicBezTo>
                      <a:cubicBezTo>
                        <a:pt x="6900" y="5486"/>
                        <a:pt x="7235" y="5486"/>
                        <a:pt x="7569" y="5486"/>
                      </a:cubicBezTo>
                      <a:cubicBezTo>
                        <a:pt x="10396" y="5486"/>
                        <a:pt x="13466" y="4331"/>
                        <a:pt x="14499" y="1625"/>
                      </a:cubicBezTo>
                      <a:cubicBezTo>
                        <a:pt x="14560" y="1443"/>
                        <a:pt x="14439" y="1230"/>
                        <a:pt x="14256" y="1139"/>
                      </a:cubicBezTo>
                      <a:cubicBezTo>
                        <a:pt x="14224" y="1128"/>
                        <a:pt x="14190" y="1123"/>
                        <a:pt x="14155" y="1123"/>
                      </a:cubicBezTo>
                      <a:cubicBezTo>
                        <a:pt x="13993" y="1123"/>
                        <a:pt x="13820" y="1232"/>
                        <a:pt x="13770" y="1382"/>
                      </a:cubicBezTo>
                      <a:cubicBezTo>
                        <a:pt x="12855" y="3750"/>
                        <a:pt x="10082" y="4712"/>
                        <a:pt x="7560" y="4712"/>
                      </a:cubicBezTo>
                      <a:cubicBezTo>
                        <a:pt x="7233" y="4712"/>
                        <a:pt x="6910" y="4696"/>
                        <a:pt x="6596" y="4665"/>
                      </a:cubicBezTo>
                      <a:cubicBezTo>
                        <a:pt x="4195" y="4452"/>
                        <a:pt x="1247" y="3145"/>
                        <a:pt x="760" y="318"/>
                      </a:cubicBezTo>
                      <a:cubicBezTo>
                        <a:pt x="760" y="138"/>
                        <a:pt x="629"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8"/>
                <p:cNvSpPr/>
                <p:nvPr/>
              </p:nvSpPr>
              <p:spPr>
                <a:xfrm>
                  <a:off x="2207000" y="1462013"/>
                  <a:ext cx="128425" cy="59700"/>
                </a:xfrm>
                <a:custGeom>
                  <a:avLst/>
                  <a:gdLst/>
                  <a:ahLst/>
                  <a:cxnLst/>
                  <a:rect l="l" t="t" r="r" b="b"/>
                  <a:pathLst>
                    <a:path w="5137" h="2388" extrusionOk="0">
                      <a:moveTo>
                        <a:pt x="405" y="1"/>
                      </a:moveTo>
                      <a:cubicBezTo>
                        <a:pt x="371" y="1"/>
                        <a:pt x="336" y="6"/>
                        <a:pt x="304" y="16"/>
                      </a:cubicBezTo>
                      <a:cubicBezTo>
                        <a:pt x="122" y="108"/>
                        <a:pt x="0" y="320"/>
                        <a:pt x="61" y="533"/>
                      </a:cubicBezTo>
                      <a:cubicBezTo>
                        <a:pt x="365" y="1506"/>
                        <a:pt x="1338" y="2266"/>
                        <a:pt x="2341" y="2387"/>
                      </a:cubicBezTo>
                      <a:lnTo>
                        <a:pt x="2614" y="2387"/>
                      </a:lnTo>
                      <a:cubicBezTo>
                        <a:pt x="3587" y="2387"/>
                        <a:pt x="4529" y="1840"/>
                        <a:pt x="5015" y="989"/>
                      </a:cubicBezTo>
                      <a:cubicBezTo>
                        <a:pt x="5137" y="776"/>
                        <a:pt x="5046" y="564"/>
                        <a:pt x="4863" y="442"/>
                      </a:cubicBezTo>
                      <a:cubicBezTo>
                        <a:pt x="4806" y="404"/>
                        <a:pt x="4743" y="387"/>
                        <a:pt x="4679" y="387"/>
                      </a:cubicBezTo>
                      <a:cubicBezTo>
                        <a:pt x="4540" y="387"/>
                        <a:pt x="4400" y="469"/>
                        <a:pt x="4316" y="594"/>
                      </a:cubicBezTo>
                      <a:cubicBezTo>
                        <a:pt x="3975" y="1192"/>
                        <a:pt x="3287" y="1603"/>
                        <a:pt x="2577" y="1603"/>
                      </a:cubicBezTo>
                      <a:cubicBezTo>
                        <a:pt x="2528" y="1603"/>
                        <a:pt x="2480" y="1601"/>
                        <a:pt x="2432" y="1597"/>
                      </a:cubicBezTo>
                      <a:cubicBezTo>
                        <a:pt x="1702" y="1506"/>
                        <a:pt x="1034" y="989"/>
                        <a:pt x="790" y="260"/>
                      </a:cubicBezTo>
                      <a:cubicBezTo>
                        <a:pt x="740" y="110"/>
                        <a:pt x="567"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8"/>
                <p:cNvSpPr/>
                <p:nvPr/>
              </p:nvSpPr>
              <p:spPr>
                <a:xfrm>
                  <a:off x="2577825" y="1491188"/>
                  <a:ext cx="117800" cy="66225"/>
                </a:xfrm>
                <a:custGeom>
                  <a:avLst/>
                  <a:gdLst/>
                  <a:ahLst/>
                  <a:cxnLst/>
                  <a:rect l="l" t="t" r="r" b="b"/>
                  <a:pathLst>
                    <a:path w="4712" h="2649" extrusionOk="0">
                      <a:moveTo>
                        <a:pt x="412" y="1"/>
                      </a:moveTo>
                      <a:cubicBezTo>
                        <a:pt x="396" y="1"/>
                        <a:pt x="381" y="2"/>
                        <a:pt x="365" y="5"/>
                      </a:cubicBezTo>
                      <a:cubicBezTo>
                        <a:pt x="152" y="35"/>
                        <a:pt x="0" y="217"/>
                        <a:pt x="31" y="430"/>
                      </a:cubicBezTo>
                      <a:cubicBezTo>
                        <a:pt x="152" y="1433"/>
                        <a:pt x="912" y="2315"/>
                        <a:pt x="1885" y="2588"/>
                      </a:cubicBezTo>
                      <a:cubicBezTo>
                        <a:pt x="2067" y="2619"/>
                        <a:pt x="2280" y="2649"/>
                        <a:pt x="2493" y="2649"/>
                      </a:cubicBezTo>
                      <a:cubicBezTo>
                        <a:pt x="3283" y="2649"/>
                        <a:pt x="4104" y="2284"/>
                        <a:pt x="4590" y="1676"/>
                      </a:cubicBezTo>
                      <a:cubicBezTo>
                        <a:pt x="4712" y="1524"/>
                        <a:pt x="4651" y="1251"/>
                        <a:pt x="4499" y="1129"/>
                      </a:cubicBezTo>
                      <a:cubicBezTo>
                        <a:pt x="4442" y="1095"/>
                        <a:pt x="4372" y="1078"/>
                        <a:pt x="4301" y="1078"/>
                      </a:cubicBezTo>
                      <a:cubicBezTo>
                        <a:pt x="4182" y="1078"/>
                        <a:pt x="4058" y="1125"/>
                        <a:pt x="3982" y="1220"/>
                      </a:cubicBezTo>
                      <a:cubicBezTo>
                        <a:pt x="3641" y="1634"/>
                        <a:pt x="3066" y="1912"/>
                        <a:pt x="2491" y="1912"/>
                      </a:cubicBezTo>
                      <a:cubicBezTo>
                        <a:pt x="2348" y="1912"/>
                        <a:pt x="2206" y="1895"/>
                        <a:pt x="2067" y="1859"/>
                      </a:cubicBezTo>
                      <a:cubicBezTo>
                        <a:pt x="1429" y="1676"/>
                        <a:pt x="851" y="1038"/>
                        <a:pt x="791" y="339"/>
                      </a:cubicBezTo>
                      <a:cubicBezTo>
                        <a:pt x="763" y="144"/>
                        <a:pt x="583"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8"/>
                <p:cNvSpPr/>
                <p:nvPr/>
              </p:nvSpPr>
              <p:spPr>
                <a:xfrm>
                  <a:off x="2241950" y="1702688"/>
                  <a:ext cx="544875" cy="521150"/>
                </a:xfrm>
                <a:custGeom>
                  <a:avLst/>
                  <a:gdLst/>
                  <a:ahLst/>
                  <a:cxnLst/>
                  <a:rect l="l" t="t" r="r" b="b"/>
                  <a:pathLst>
                    <a:path w="21795" h="20846" extrusionOk="0">
                      <a:moveTo>
                        <a:pt x="9408" y="0"/>
                      </a:moveTo>
                      <a:cubicBezTo>
                        <a:pt x="6169" y="0"/>
                        <a:pt x="3082" y="1088"/>
                        <a:pt x="821" y="2821"/>
                      </a:cubicBezTo>
                      <a:cubicBezTo>
                        <a:pt x="92" y="3399"/>
                        <a:pt x="0" y="4523"/>
                        <a:pt x="699" y="5192"/>
                      </a:cubicBezTo>
                      <a:cubicBezTo>
                        <a:pt x="966" y="5459"/>
                        <a:pt x="1329" y="5588"/>
                        <a:pt x="1702" y="5588"/>
                      </a:cubicBezTo>
                      <a:cubicBezTo>
                        <a:pt x="2052" y="5588"/>
                        <a:pt x="2411" y="5474"/>
                        <a:pt x="2706" y="5253"/>
                      </a:cubicBezTo>
                      <a:cubicBezTo>
                        <a:pt x="4466" y="3899"/>
                        <a:pt x="6849" y="3053"/>
                        <a:pt x="9355" y="3053"/>
                      </a:cubicBezTo>
                      <a:cubicBezTo>
                        <a:pt x="11349" y="3053"/>
                        <a:pt x="13421" y="3588"/>
                        <a:pt x="15320" y="4827"/>
                      </a:cubicBezTo>
                      <a:cubicBezTo>
                        <a:pt x="16779" y="5800"/>
                        <a:pt x="17721" y="7259"/>
                        <a:pt x="18055" y="9174"/>
                      </a:cubicBezTo>
                      <a:cubicBezTo>
                        <a:pt x="18602" y="12244"/>
                        <a:pt x="17569" y="16195"/>
                        <a:pt x="15502" y="19022"/>
                      </a:cubicBezTo>
                      <a:lnTo>
                        <a:pt x="18025" y="20846"/>
                      </a:lnTo>
                      <a:cubicBezTo>
                        <a:pt x="20609" y="17290"/>
                        <a:pt x="21794" y="12517"/>
                        <a:pt x="21125" y="8627"/>
                      </a:cubicBezTo>
                      <a:cubicBezTo>
                        <a:pt x="20639" y="5891"/>
                        <a:pt x="19210" y="3703"/>
                        <a:pt x="17022" y="2244"/>
                      </a:cubicBezTo>
                      <a:cubicBezTo>
                        <a:pt x="14610" y="676"/>
                        <a:pt x="11962" y="0"/>
                        <a:pt x="940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8"/>
                <p:cNvSpPr/>
                <p:nvPr/>
              </p:nvSpPr>
              <p:spPr>
                <a:xfrm>
                  <a:off x="2912175" y="1910738"/>
                  <a:ext cx="152750" cy="222375"/>
                </a:xfrm>
                <a:custGeom>
                  <a:avLst/>
                  <a:gdLst/>
                  <a:ahLst/>
                  <a:cxnLst/>
                  <a:rect l="l" t="t" r="r" b="b"/>
                  <a:pathLst>
                    <a:path w="6110" h="8895" extrusionOk="0">
                      <a:moveTo>
                        <a:pt x="5776" y="1"/>
                      </a:moveTo>
                      <a:cubicBezTo>
                        <a:pt x="3830" y="274"/>
                        <a:pt x="1885" y="548"/>
                        <a:pt x="0" y="882"/>
                      </a:cubicBezTo>
                      <a:cubicBezTo>
                        <a:pt x="608" y="3466"/>
                        <a:pt x="821" y="6171"/>
                        <a:pt x="1003" y="8816"/>
                      </a:cubicBezTo>
                      <a:cubicBezTo>
                        <a:pt x="1003" y="8873"/>
                        <a:pt x="1244" y="8895"/>
                        <a:pt x="1602" y="8895"/>
                      </a:cubicBezTo>
                      <a:cubicBezTo>
                        <a:pt x="2578" y="8895"/>
                        <a:pt x="4428" y="8730"/>
                        <a:pt x="4651" y="8664"/>
                      </a:cubicBezTo>
                      <a:cubicBezTo>
                        <a:pt x="5472" y="8512"/>
                        <a:pt x="5715" y="8147"/>
                        <a:pt x="5836" y="7357"/>
                      </a:cubicBezTo>
                      <a:cubicBezTo>
                        <a:pt x="6110" y="4955"/>
                        <a:pt x="5958" y="2402"/>
                        <a:pt x="577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8"/>
                <p:cNvSpPr/>
                <p:nvPr/>
              </p:nvSpPr>
              <p:spPr>
                <a:xfrm>
                  <a:off x="2887100" y="2089463"/>
                  <a:ext cx="588925" cy="182250"/>
                </a:xfrm>
                <a:custGeom>
                  <a:avLst/>
                  <a:gdLst/>
                  <a:ahLst/>
                  <a:cxnLst/>
                  <a:rect l="l" t="t" r="r" b="b"/>
                  <a:pathLst>
                    <a:path w="23557" h="7290" extrusionOk="0">
                      <a:moveTo>
                        <a:pt x="8319" y="1"/>
                      </a:moveTo>
                      <a:cubicBezTo>
                        <a:pt x="7163" y="1"/>
                        <a:pt x="6006" y="44"/>
                        <a:pt x="4864" y="116"/>
                      </a:cubicBezTo>
                      <a:cubicBezTo>
                        <a:pt x="2402" y="299"/>
                        <a:pt x="1003" y="603"/>
                        <a:pt x="487" y="3217"/>
                      </a:cubicBezTo>
                      <a:cubicBezTo>
                        <a:pt x="335" y="4189"/>
                        <a:pt x="0" y="6013"/>
                        <a:pt x="395" y="7290"/>
                      </a:cubicBezTo>
                      <a:lnTo>
                        <a:pt x="23557" y="5831"/>
                      </a:lnTo>
                      <a:cubicBezTo>
                        <a:pt x="22341" y="3460"/>
                        <a:pt x="19909" y="2062"/>
                        <a:pt x="17295" y="1180"/>
                      </a:cubicBezTo>
                      <a:cubicBezTo>
                        <a:pt x="16536" y="907"/>
                        <a:pt x="15745" y="724"/>
                        <a:pt x="14985" y="572"/>
                      </a:cubicBezTo>
                      <a:cubicBezTo>
                        <a:pt x="14469" y="451"/>
                        <a:pt x="14013" y="390"/>
                        <a:pt x="13557" y="360"/>
                      </a:cubicBezTo>
                      <a:cubicBezTo>
                        <a:pt x="11848" y="102"/>
                        <a:pt x="10084" y="1"/>
                        <a:pt x="831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8"/>
                <p:cNvSpPr/>
                <p:nvPr/>
              </p:nvSpPr>
              <p:spPr>
                <a:xfrm>
                  <a:off x="3198650" y="2108888"/>
                  <a:ext cx="317650" cy="143075"/>
                </a:xfrm>
                <a:custGeom>
                  <a:avLst/>
                  <a:gdLst/>
                  <a:ahLst/>
                  <a:cxnLst/>
                  <a:rect l="l" t="t" r="r" b="b"/>
                  <a:pathLst>
                    <a:path w="12706" h="5723" extrusionOk="0">
                      <a:moveTo>
                        <a:pt x="6979" y="0"/>
                      </a:moveTo>
                      <a:cubicBezTo>
                        <a:pt x="6260" y="0"/>
                        <a:pt x="5529" y="136"/>
                        <a:pt x="4833" y="373"/>
                      </a:cubicBezTo>
                      <a:cubicBezTo>
                        <a:pt x="3982" y="677"/>
                        <a:pt x="3222" y="1133"/>
                        <a:pt x="2584" y="1710"/>
                      </a:cubicBezTo>
                      <a:cubicBezTo>
                        <a:pt x="1399" y="2804"/>
                        <a:pt x="578" y="4203"/>
                        <a:pt x="1" y="5722"/>
                      </a:cubicBezTo>
                      <a:lnTo>
                        <a:pt x="12706" y="4902"/>
                      </a:lnTo>
                      <a:cubicBezTo>
                        <a:pt x="12098" y="3139"/>
                        <a:pt x="10183" y="981"/>
                        <a:pt x="9150" y="494"/>
                      </a:cubicBezTo>
                      <a:cubicBezTo>
                        <a:pt x="8479" y="151"/>
                        <a:pt x="7736" y="0"/>
                        <a:pt x="6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8"/>
                <p:cNvSpPr/>
                <p:nvPr/>
              </p:nvSpPr>
              <p:spPr>
                <a:xfrm>
                  <a:off x="2887100" y="2162263"/>
                  <a:ext cx="145150" cy="109450"/>
                </a:xfrm>
                <a:custGeom>
                  <a:avLst/>
                  <a:gdLst/>
                  <a:ahLst/>
                  <a:cxnLst/>
                  <a:rect l="l" t="t" r="r" b="b"/>
                  <a:pathLst>
                    <a:path w="5806" h="4378" extrusionOk="0">
                      <a:moveTo>
                        <a:pt x="578" y="1"/>
                      </a:moveTo>
                      <a:cubicBezTo>
                        <a:pt x="578" y="92"/>
                        <a:pt x="547" y="214"/>
                        <a:pt x="547" y="274"/>
                      </a:cubicBezTo>
                      <a:cubicBezTo>
                        <a:pt x="335" y="1308"/>
                        <a:pt x="0" y="3101"/>
                        <a:pt x="395" y="4378"/>
                      </a:cubicBezTo>
                      <a:lnTo>
                        <a:pt x="5806" y="4043"/>
                      </a:lnTo>
                      <a:cubicBezTo>
                        <a:pt x="5775" y="3922"/>
                        <a:pt x="5745" y="3831"/>
                        <a:pt x="5654" y="3709"/>
                      </a:cubicBezTo>
                      <a:cubicBezTo>
                        <a:pt x="4985" y="2402"/>
                        <a:pt x="2523" y="31"/>
                        <a:pt x="57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8"/>
                <p:cNvSpPr/>
                <p:nvPr/>
              </p:nvSpPr>
              <p:spPr>
                <a:xfrm>
                  <a:off x="3064900" y="2167588"/>
                  <a:ext cx="436975" cy="53225"/>
                </a:xfrm>
                <a:custGeom>
                  <a:avLst/>
                  <a:gdLst/>
                  <a:ahLst/>
                  <a:cxnLst/>
                  <a:rect l="l" t="t" r="r" b="b"/>
                  <a:pathLst>
                    <a:path w="17479" h="2129" extrusionOk="0">
                      <a:moveTo>
                        <a:pt x="17053" y="1"/>
                      </a:moveTo>
                      <a:lnTo>
                        <a:pt x="1" y="1368"/>
                      </a:lnTo>
                      <a:lnTo>
                        <a:pt x="62" y="2128"/>
                      </a:lnTo>
                      <a:lnTo>
                        <a:pt x="17144" y="760"/>
                      </a:lnTo>
                      <a:cubicBezTo>
                        <a:pt x="17326" y="730"/>
                        <a:pt x="17478" y="578"/>
                        <a:pt x="17478" y="335"/>
                      </a:cubicBezTo>
                      <a:cubicBezTo>
                        <a:pt x="17448" y="153"/>
                        <a:pt x="17235" y="1"/>
                        <a:pt x="1705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8"/>
                <p:cNvSpPr/>
                <p:nvPr/>
              </p:nvSpPr>
              <p:spPr>
                <a:xfrm>
                  <a:off x="3109750" y="2072613"/>
                  <a:ext cx="135275" cy="99150"/>
                </a:xfrm>
                <a:custGeom>
                  <a:avLst/>
                  <a:gdLst/>
                  <a:ahLst/>
                  <a:cxnLst/>
                  <a:rect l="l" t="t" r="r" b="b"/>
                  <a:pathLst>
                    <a:path w="5411" h="3966" extrusionOk="0">
                      <a:moveTo>
                        <a:pt x="1733" y="0"/>
                      </a:moveTo>
                      <a:cubicBezTo>
                        <a:pt x="1307" y="1094"/>
                        <a:pt x="699" y="2158"/>
                        <a:pt x="0" y="3100"/>
                      </a:cubicBezTo>
                      <a:cubicBezTo>
                        <a:pt x="851" y="3404"/>
                        <a:pt x="1763" y="3708"/>
                        <a:pt x="2675" y="3952"/>
                      </a:cubicBezTo>
                      <a:cubicBezTo>
                        <a:pt x="2736" y="3952"/>
                        <a:pt x="2783" y="3965"/>
                        <a:pt x="2835" y="3965"/>
                      </a:cubicBezTo>
                      <a:cubicBezTo>
                        <a:pt x="2861" y="3965"/>
                        <a:pt x="2888" y="3962"/>
                        <a:pt x="2918" y="3952"/>
                      </a:cubicBezTo>
                      <a:cubicBezTo>
                        <a:pt x="2979" y="3952"/>
                        <a:pt x="3040" y="3860"/>
                        <a:pt x="3070" y="3830"/>
                      </a:cubicBezTo>
                      <a:cubicBezTo>
                        <a:pt x="3557" y="3222"/>
                        <a:pt x="4012" y="2584"/>
                        <a:pt x="4499" y="1945"/>
                      </a:cubicBezTo>
                      <a:cubicBezTo>
                        <a:pt x="4651" y="1733"/>
                        <a:pt x="5411" y="1125"/>
                        <a:pt x="5350" y="882"/>
                      </a:cubicBezTo>
                      <a:cubicBezTo>
                        <a:pt x="5259" y="638"/>
                        <a:pt x="1672" y="182"/>
                        <a:pt x="173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8"/>
                <p:cNvSpPr/>
                <p:nvPr/>
              </p:nvSpPr>
              <p:spPr>
                <a:xfrm>
                  <a:off x="3145450" y="2071563"/>
                  <a:ext cx="61575" cy="76300"/>
                </a:xfrm>
                <a:custGeom>
                  <a:avLst/>
                  <a:gdLst/>
                  <a:ahLst/>
                  <a:cxnLst/>
                  <a:rect l="l" t="t" r="r" b="b"/>
                  <a:pathLst>
                    <a:path w="2463" h="3052" extrusionOk="0">
                      <a:moveTo>
                        <a:pt x="2069" y="0"/>
                      </a:moveTo>
                      <a:cubicBezTo>
                        <a:pt x="1929" y="0"/>
                        <a:pt x="1787" y="68"/>
                        <a:pt x="1703" y="194"/>
                      </a:cubicBezTo>
                      <a:cubicBezTo>
                        <a:pt x="1247" y="984"/>
                        <a:pt x="730" y="1744"/>
                        <a:pt x="153" y="2443"/>
                      </a:cubicBezTo>
                      <a:cubicBezTo>
                        <a:pt x="1" y="2595"/>
                        <a:pt x="31" y="2808"/>
                        <a:pt x="183" y="2960"/>
                      </a:cubicBezTo>
                      <a:cubicBezTo>
                        <a:pt x="244" y="2990"/>
                        <a:pt x="335" y="3051"/>
                        <a:pt x="426" y="3051"/>
                      </a:cubicBezTo>
                      <a:cubicBezTo>
                        <a:pt x="548" y="3051"/>
                        <a:pt x="639" y="2960"/>
                        <a:pt x="761" y="2930"/>
                      </a:cubicBezTo>
                      <a:cubicBezTo>
                        <a:pt x="1369" y="2170"/>
                        <a:pt x="1916" y="1410"/>
                        <a:pt x="2402" y="559"/>
                      </a:cubicBezTo>
                      <a:cubicBezTo>
                        <a:pt x="2463" y="376"/>
                        <a:pt x="2432" y="164"/>
                        <a:pt x="2250" y="42"/>
                      </a:cubicBezTo>
                      <a:cubicBezTo>
                        <a:pt x="2194" y="14"/>
                        <a:pt x="2131" y="0"/>
                        <a:pt x="206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8"/>
                <p:cNvSpPr/>
                <p:nvPr/>
              </p:nvSpPr>
              <p:spPr>
                <a:xfrm>
                  <a:off x="3009425" y="1904338"/>
                  <a:ext cx="26625" cy="157650"/>
                </a:xfrm>
                <a:custGeom>
                  <a:avLst/>
                  <a:gdLst/>
                  <a:ahLst/>
                  <a:cxnLst/>
                  <a:rect l="l" t="t" r="r" b="b"/>
                  <a:pathLst>
                    <a:path w="1065" h="6306" extrusionOk="0">
                      <a:moveTo>
                        <a:pt x="487" y="0"/>
                      </a:moveTo>
                      <a:cubicBezTo>
                        <a:pt x="458" y="0"/>
                        <a:pt x="428" y="5"/>
                        <a:pt x="396" y="14"/>
                      </a:cubicBezTo>
                      <a:cubicBezTo>
                        <a:pt x="153" y="44"/>
                        <a:pt x="1" y="226"/>
                        <a:pt x="62" y="409"/>
                      </a:cubicBezTo>
                      <a:cubicBezTo>
                        <a:pt x="275" y="2233"/>
                        <a:pt x="305" y="4056"/>
                        <a:pt x="153" y="5880"/>
                      </a:cubicBezTo>
                      <a:cubicBezTo>
                        <a:pt x="153" y="6123"/>
                        <a:pt x="305" y="6306"/>
                        <a:pt x="548" y="6306"/>
                      </a:cubicBezTo>
                      <a:cubicBezTo>
                        <a:pt x="730" y="6306"/>
                        <a:pt x="882" y="6154"/>
                        <a:pt x="913" y="5971"/>
                      </a:cubicBezTo>
                      <a:cubicBezTo>
                        <a:pt x="1065" y="4087"/>
                        <a:pt x="1034" y="2202"/>
                        <a:pt x="822" y="348"/>
                      </a:cubicBezTo>
                      <a:cubicBezTo>
                        <a:pt x="770" y="141"/>
                        <a:pt x="652" y="0"/>
                        <a:pt x="48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8"/>
                <p:cNvSpPr/>
                <p:nvPr/>
              </p:nvSpPr>
              <p:spPr>
                <a:xfrm>
                  <a:off x="2944850" y="1917588"/>
                  <a:ext cx="37250" cy="148950"/>
                </a:xfrm>
                <a:custGeom>
                  <a:avLst/>
                  <a:gdLst/>
                  <a:ahLst/>
                  <a:cxnLst/>
                  <a:rect l="l" t="t" r="r" b="b"/>
                  <a:pathLst>
                    <a:path w="1490" h="5958" extrusionOk="0">
                      <a:moveTo>
                        <a:pt x="396" y="0"/>
                      </a:moveTo>
                      <a:cubicBezTo>
                        <a:pt x="213" y="31"/>
                        <a:pt x="0" y="244"/>
                        <a:pt x="61" y="426"/>
                      </a:cubicBezTo>
                      <a:cubicBezTo>
                        <a:pt x="213" y="2159"/>
                        <a:pt x="426" y="3952"/>
                        <a:pt x="699" y="5654"/>
                      </a:cubicBezTo>
                      <a:cubicBezTo>
                        <a:pt x="730" y="5806"/>
                        <a:pt x="882" y="5958"/>
                        <a:pt x="1064" y="5958"/>
                      </a:cubicBezTo>
                      <a:cubicBezTo>
                        <a:pt x="1125" y="5958"/>
                        <a:pt x="1125" y="5958"/>
                        <a:pt x="1155" y="5928"/>
                      </a:cubicBezTo>
                      <a:cubicBezTo>
                        <a:pt x="1338" y="5928"/>
                        <a:pt x="1490" y="5715"/>
                        <a:pt x="1459" y="5502"/>
                      </a:cubicBezTo>
                      <a:cubicBezTo>
                        <a:pt x="1186" y="3800"/>
                        <a:pt x="973" y="2037"/>
                        <a:pt x="821" y="335"/>
                      </a:cubicBezTo>
                      <a:cubicBezTo>
                        <a:pt x="760" y="152"/>
                        <a:pt x="578" y="0"/>
                        <a:pt x="396"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8"/>
                <p:cNvSpPr/>
                <p:nvPr/>
              </p:nvSpPr>
              <p:spPr>
                <a:xfrm>
                  <a:off x="2617325" y="1929738"/>
                  <a:ext cx="207475" cy="228125"/>
                </a:xfrm>
                <a:custGeom>
                  <a:avLst/>
                  <a:gdLst/>
                  <a:ahLst/>
                  <a:cxnLst/>
                  <a:rect l="l" t="t" r="r" b="b"/>
                  <a:pathLst>
                    <a:path w="8299" h="9125" extrusionOk="0">
                      <a:moveTo>
                        <a:pt x="2706" y="1"/>
                      </a:moveTo>
                      <a:cubicBezTo>
                        <a:pt x="2098" y="2645"/>
                        <a:pt x="1095" y="5107"/>
                        <a:pt x="92" y="7569"/>
                      </a:cubicBezTo>
                      <a:cubicBezTo>
                        <a:pt x="1" y="7752"/>
                        <a:pt x="3071" y="8967"/>
                        <a:pt x="3375" y="9059"/>
                      </a:cubicBezTo>
                      <a:cubicBezTo>
                        <a:pt x="3570" y="9102"/>
                        <a:pt x="3740" y="9125"/>
                        <a:pt x="3891" y="9125"/>
                      </a:cubicBezTo>
                      <a:cubicBezTo>
                        <a:pt x="4374" y="9125"/>
                        <a:pt x="4669" y="8892"/>
                        <a:pt x="5016" y="8360"/>
                      </a:cubicBezTo>
                      <a:cubicBezTo>
                        <a:pt x="6384" y="6353"/>
                        <a:pt x="7417" y="4043"/>
                        <a:pt x="8299" y="1794"/>
                      </a:cubicBezTo>
                      <a:cubicBezTo>
                        <a:pt x="6414" y="1156"/>
                        <a:pt x="4591" y="578"/>
                        <a:pt x="270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8"/>
                <p:cNvSpPr/>
                <p:nvPr/>
              </p:nvSpPr>
              <p:spPr>
                <a:xfrm>
                  <a:off x="2521575" y="2097063"/>
                  <a:ext cx="536525" cy="353225"/>
                </a:xfrm>
                <a:custGeom>
                  <a:avLst/>
                  <a:gdLst/>
                  <a:ahLst/>
                  <a:cxnLst/>
                  <a:rect l="l" t="t" r="r" b="b"/>
                  <a:pathLst>
                    <a:path w="21461" h="14129" extrusionOk="0">
                      <a:moveTo>
                        <a:pt x="4570" y="1"/>
                      </a:moveTo>
                      <a:cubicBezTo>
                        <a:pt x="3640" y="1"/>
                        <a:pt x="2840" y="430"/>
                        <a:pt x="1977" y="1575"/>
                      </a:cubicBezTo>
                      <a:cubicBezTo>
                        <a:pt x="1338" y="2426"/>
                        <a:pt x="214" y="3916"/>
                        <a:pt x="1" y="5223"/>
                      </a:cubicBezTo>
                      <a:lnTo>
                        <a:pt x="21460" y="14129"/>
                      </a:lnTo>
                      <a:cubicBezTo>
                        <a:pt x="21430" y="11484"/>
                        <a:pt x="19880" y="9113"/>
                        <a:pt x="17904" y="7229"/>
                      </a:cubicBezTo>
                      <a:cubicBezTo>
                        <a:pt x="17327" y="6651"/>
                        <a:pt x="16688" y="6135"/>
                        <a:pt x="16080" y="5618"/>
                      </a:cubicBezTo>
                      <a:cubicBezTo>
                        <a:pt x="15685" y="5314"/>
                        <a:pt x="15320" y="5071"/>
                        <a:pt x="14925" y="4797"/>
                      </a:cubicBezTo>
                      <a:cubicBezTo>
                        <a:pt x="12585" y="3156"/>
                        <a:pt x="9910" y="1819"/>
                        <a:pt x="7266" y="724"/>
                      </a:cubicBezTo>
                      <a:cubicBezTo>
                        <a:pt x="6204" y="297"/>
                        <a:pt x="5342" y="1"/>
                        <a:pt x="4570"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8"/>
                <p:cNvSpPr/>
                <p:nvPr/>
              </p:nvSpPr>
              <p:spPr>
                <a:xfrm>
                  <a:off x="2801975" y="2277163"/>
                  <a:ext cx="298675" cy="189850"/>
                </a:xfrm>
                <a:custGeom>
                  <a:avLst/>
                  <a:gdLst/>
                  <a:ahLst/>
                  <a:cxnLst/>
                  <a:rect l="l" t="t" r="r" b="b"/>
                  <a:pathLst>
                    <a:path w="11947" h="7594" extrusionOk="0">
                      <a:moveTo>
                        <a:pt x="5874" y="1"/>
                      </a:moveTo>
                      <a:cubicBezTo>
                        <a:pt x="5255" y="1"/>
                        <a:pt x="4634" y="90"/>
                        <a:pt x="4044" y="238"/>
                      </a:cubicBezTo>
                      <a:cubicBezTo>
                        <a:pt x="2493" y="663"/>
                        <a:pt x="1126" y="1545"/>
                        <a:pt x="1" y="2669"/>
                      </a:cubicBezTo>
                      <a:lnTo>
                        <a:pt x="11734" y="7593"/>
                      </a:lnTo>
                      <a:cubicBezTo>
                        <a:pt x="11946" y="5770"/>
                        <a:pt x="11187" y="2943"/>
                        <a:pt x="10518" y="2061"/>
                      </a:cubicBezTo>
                      <a:cubicBezTo>
                        <a:pt x="9606" y="906"/>
                        <a:pt x="8208" y="238"/>
                        <a:pt x="6688" y="55"/>
                      </a:cubicBezTo>
                      <a:cubicBezTo>
                        <a:pt x="6419" y="18"/>
                        <a:pt x="6146" y="1"/>
                        <a:pt x="587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8"/>
                <p:cNvSpPr/>
                <p:nvPr/>
              </p:nvSpPr>
              <p:spPr>
                <a:xfrm>
                  <a:off x="2522350" y="2132638"/>
                  <a:ext cx="125400" cy="146675"/>
                </a:xfrm>
                <a:custGeom>
                  <a:avLst/>
                  <a:gdLst/>
                  <a:ahLst/>
                  <a:cxnLst/>
                  <a:rect l="l" t="t" r="r" b="b"/>
                  <a:pathLst>
                    <a:path w="5016" h="5867" extrusionOk="0">
                      <a:moveTo>
                        <a:pt x="2098" y="0"/>
                      </a:moveTo>
                      <a:cubicBezTo>
                        <a:pt x="2037" y="31"/>
                        <a:pt x="1976" y="92"/>
                        <a:pt x="1946" y="183"/>
                      </a:cubicBezTo>
                      <a:cubicBezTo>
                        <a:pt x="1338" y="1003"/>
                        <a:pt x="244" y="2462"/>
                        <a:pt x="0" y="3800"/>
                      </a:cubicBezTo>
                      <a:lnTo>
                        <a:pt x="5016" y="5867"/>
                      </a:lnTo>
                      <a:lnTo>
                        <a:pt x="5016" y="5532"/>
                      </a:lnTo>
                      <a:cubicBezTo>
                        <a:pt x="4985" y="4043"/>
                        <a:pt x="3800" y="821"/>
                        <a:pt x="209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8"/>
                <p:cNvSpPr/>
                <p:nvPr/>
              </p:nvSpPr>
              <p:spPr>
                <a:xfrm>
                  <a:off x="2688750" y="2237863"/>
                  <a:ext cx="418750" cy="178225"/>
                </a:xfrm>
                <a:custGeom>
                  <a:avLst/>
                  <a:gdLst/>
                  <a:ahLst/>
                  <a:cxnLst/>
                  <a:rect l="l" t="t" r="r" b="b"/>
                  <a:pathLst>
                    <a:path w="16750" h="7129" extrusionOk="0">
                      <a:moveTo>
                        <a:pt x="449" y="1"/>
                      </a:moveTo>
                      <a:cubicBezTo>
                        <a:pt x="294" y="1"/>
                        <a:pt x="137" y="109"/>
                        <a:pt x="62" y="260"/>
                      </a:cubicBezTo>
                      <a:cubicBezTo>
                        <a:pt x="1" y="442"/>
                        <a:pt x="123" y="685"/>
                        <a:pt x="305" y="746"/>
                      </a:cubicBezTo>
                      <a:lnTo>
                        <a:pt x="16172" y="7099"/>
                      </a:lnTo>
                      <a:cubicBezTo>
                        <a:pt x="16263" y="7129"/>
                        <a:pt x="16293" y="7129"/>
                        <a:pt x="16323" y="7129"/>
                      </a:cubicBezTo>
                      <a:cubicBezTo>
                        <a:pt x="16475" y="7129"/>
                        <a:pt x="16627" y="7068"/>
                        <a:pt x="16688" y="6855"/>
                      </a:cubicBezTo>
                      <a:cubicBezTo>
                        <a:pt x="16749" y="6673"/>
                        <a:pt x="16627" y="6460"/>
                        <a:pt x="16445" y="6369"/>
                      </a:cubicBezTo>
                      <a:lnTo>
                        <a:pt x="548" y="16"/>
                      </a:lnTo>
                      <a:cubicBezTo>
                        <a:pt x="516" y="6"/>
                        <a:pt x="483" y="1"/>
                        <a:pt x="44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8"/>
                <p:cNvSpPr/>
                <p:nvPr/>
              </p:nvSpPr>
              <p:spPr>
                <a:xfrm>
                  <a:off x="2766275" y="2163038"/>
                  <a:ext cx="146675" cy="101075"/>
                </a:xfrm>
                <a:custGeom>
                  <a:avLst/>
                  <a:gdLst/>
                  <a:ahLst/>
                  <a:cxnLst/>
                  <a:rect l="l" t="t" r="r" b="b"/>
                  <a:pathLst>
                    <a:path w="5867" h="4043" extrusionOk="0">
                      <a:moveTo>
                        <a:pt x="2979" y="0"/>
                      </a:moveTo>
                      <a:cubicBezTo>
                        <a:pt x="2098" y="790"/>
                        <a:pt x="1064" y="1459"/>
                        <a:pt x="0" y="2006"/>
                      </a:cubicBezTo>
                      <a:cubicBezTo>
                        <a:pt x="639" y="2645"/>
                        <a:pt x="1338" y="3344"/>
                        <a:pt x="2067" y="3952"/>
                      </a:cubicBezTo>
                      <a:cubicBezTo>
                        <a:pt x="2098" y="3982"/>
                        <a:pt x="2189" y="4043"/>
                        <a:pt x="2250" y="4043"/>
                      </a:cubicBezTo>
                      <a:cubicBezTo>
                        <a:pt x="2341" y="4043"/>
                        <a:pt x="2402" y="4043"/>
                        <a:pt x="2432" y="4012"/>
                      </a:cubicBezTo>
                      <a:cubicBezTo>
                        <a:pt x="3131" y="3678"/>
                        <a:pt x="3861" y="3283"/>
                        <a:pt x="4590" y="2949"/>
                      </a:cubicBezTo>
                      <a:cubicBezTo>
                        <a:pt x="4833" y="2827"/>
                        <a:pt x="5745" y="2614"/>
                        <a:pt x="5836" y="2341"/>
                      </a:cubicBezTo>
                      <a:cubicBezTo>
                        <a:pt x="5867" y="2128"/>
                        <a:pt x="2827" y="152"/>
                        <a:pt x="2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8"/>
                <p:cNvSpPr/>
                <p:nvPr/>
              </p:nvSpPr>
              <p:spPr>
                <a:xfrm>
                  <a:off x="2802750" y="2178938"/>
                  <a:ext cx="82100" cy="53275"/>
                </a:xfrm>
                <a:custGeom>
                  <a:avLst/>
                  <a:gdLst/>
                  <a:ahLst/>
                  <a:cxnLst/>
                  <a:rect l="l" t="t" r="r" b="b"/>
                  <a:pathLst>
                    <a:path w="3284" h="2131" extrusionOk="0">
                      <a:moveTo>
                        <a:pt x="2867" y="0"/>
                      </a:moveTo>
                      <a:cubicBezTo>
                        <a:pt x="2796" y="0"/>
                        <a:pt x="2720" y="20"/>
                        <a:pt x="2645" y="63"/>
                      </a:cubicBezTo>
                      <a:cubicBezTo>
                        <a:pt x="1885" y="610"/>
                        <a:pt x="1095" y="1036"/>
                        <a:pt x="274" y="1401"/>
                      </a:cubicBezTo>
                      <a:cubicBezTo>
                        <a:pt x="61" y="1461"/>
                        <a:pt x="0" y="1705"/>
                        <a:pt x="61" y="1887"/>
                      </a:cubicBezTo>
                      <a:cubicBezTo>
                        <a:pt x="152" y="2039"/>
                        <a:pt x="274" y="2130"/>
                        <a:pt x="426" y="2130"/>
                      </a:cubicBezTo>
                      <a:cubicBezTo>
                        <a:pt x="487" y="2130"/>
                        <a:pt x="517" y="2100"/>
                        <a:pt x="578" y="2100"/>
                      </a:cubicBezTo>
                      <a:cubicBezTo>
                        <a:pt x="1429" y="1705"/>
                        <a:pt x="2280" y="1249"/>
                        <a:pt x="3070" y="702"/>
                      </a:cubicBezTo>
                      <a:cubicBezTo>
                        <a:pt x="3253" y="610"/>
                        <a:pt x="3283" y="367"/>
                        <a:pt x="3192" y="185"/>
                      </a:cubicBezTo>
                      <a:cubicBezTo>
                        <a:pt x="3113" y="67"/>
                        <a:pt x="2997" y="0"/>
                        <a:pt x="2867"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8"/>
                <p:cNvSpPr/>
                <p:nvPr/>
              </p:nvSpPr>
              <p:spPr>
                <a:xfrm>
                  <a:off x="2720675" y="1952138"/>
                  <a:ext cx="79825" cy="144050"/>
                </a:xfrm>
                <a:custGeom>
                  <a:avLst/>
                  <a:gdLst/>
                  <a:ahLst/>
                  <a:cxnLst/>
                  <a:rect l="l" t="t" r="r" b="b"/>
                  <a:pathLst>
                    <a:path w="3193" h="5762" extrusionOk="0">
                      <a:moveTo>
                        <a:pt x="2789" y="1"/>
                      </a:moveTo>
                      <a:cubicBezTo>
                        <a:pt x="2634" y="1"/>
                        <a:pt x="2477" y="110"/>
                        <a:pt x="2402" y="260"/>
                      </a:cubicBezTo>
                      <a:cubicBezTo>
                        <a:pt x="1794" y="1962"/>
                        <a:pt x="1004" y="3634"/>
                        <a:pt x="92" y="5184"/>
                      </a:cubicBezTo>
                      <a:cubicBezTo>
                        <a:pt x="1" y="5397"/>
                        <a:pt x="31" y="5609"/>
                        <a:pt x="244" y="5731"/>
                      </a:cubicBezTo>
                      <a:cubicBezTo>
                        <a:pt x="305" y="5761"/>
                        <a:pt x="335" y="5761"/>
                        <a:pt x="426" y="5761"/>
                      </a:cubicBezTo>
                      <a:cubicBezTo>
                        <a:pt x="578" y="5761"/>
                        <a:pt x="700" y="5701"/>
                        <a:pt x="730" y="5609"/>
                      </a:cubicBezTo>
                      <a:cubicBezTo>
                        <a:pt x="1672" y="3968"/>
                        <a:pt x="2463" y="2266"/>
                        <a:pt x="3131" y="533"/>
                      </a:cubicBezTo>
                      <a:cubicBezTo>
                        <a:pt x="3192" y="321"/>
                        <a:pt x="3101" y="108"/>
                        <a:pt x="2888" y="17"/>
                      </a:cubicBezTo>
                      <a:cubicBezTo>
                        <a:pt x="2856" y="6"/>
                        <a:pt x="2823" y="1"/>
                        <a:pt x="278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8"/>
                <p:cNvSpPr/>
                <p:nvPr/>
              </p:nvSpPr>
              <p:spPr>
                <a:xfrm>
                  <a:off x="2673575" y="1935038"/>
                  <a:ext cx="64600" cy="142900"/>
                </a:xfrm>
                <a:custGeom>
                  <a:avLst/>
                  <a:gdLst/>
                  <a:ahLst/>
                  <a:cxnLst/>
                  <a:rect l="l" t="t" r="r" b="b"/>
                  <a:pathLst>
                    <a:path w="2584" h="5716" extrusionOk="0">
                      <a:moveTo>
                        <a:pt x="2132" y="1"/>
                      </a:moveTo>
                      <a:cubicBezTo>
                        <a:pt x="1976" y="1"/>
                        <a:pt x="1840" y="105"/>
                        <a:pt x="1793" y="245"/>
                      </a:cubicBezTo>
                      <a:cubicBezTo>
                        <a:pt x="1125" y="1886"/>
                        <a:pt x="547" y="3558"/>
                        <a:pt x="30" y="5230"/>
                      </a:cubicBezTo>
                      <a:cubicBezTo>
                        <a:pt x="0" y="5473"/>
                        <a:pt x="122" y="5655"/>
                        <a:pt x="304" y="5716"/>
                      </a:cubicBezTo>
                      <a:lnTo>
                        <a:pt x="395" y="5716"/>
                      </a:lnTo>
                      <a:cubicBezTo>
                        <a:pt x="578" y="5716"/>
                        <a:pt x="730" y="5625"/>
                        <a:pt x="790" y="5473"/>
                      </a:cubicBezTo>
                      <a:cubicBezTo>
                        <a:pt x="1277" y="3801"/>
                        <a:pt x="1885" y="2160"/>
                        <a:pt x="2493" y="518"/>
                      </a:cubicBezTo>
                      <a:cubicBezTo>
                        <a:pt x="2584" y="336"/>
                        <a:pt x="2462" y="93"/>
                        <a:pt x="2280" y="32"/>
                      </a:cubicBezTo>
                      <a:cubicBezTo>
                        <a:pt x="2230" y="11"/>
                        <a:pt x="2180" y="1"/>
                        <a:pt x="2132"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5" name="Google Shape;1485;p68"/>
            <p:cNvSpPr/>
            <p:nvPr/>
          </p:nvSpPr>
          <p:spPr>
            <a:xfrm rot="337574">
              <a:off x="6831434" y="1909762"/>
              <a:ext cx="162181" cy="162211"/>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8"/>
            <p:cNvSpPr/>
            <p:nvPr/>
          </p:nvSpPr>
          <p:spPr>
            <a:xfrm rot="339424">
              <a:off x="6736011" y="2053424"/>
              <a:ext cx="127823" cy="127852"/>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90"/>
        <p:cNvGrpSpPr/>
        <p:nvPr/>
      </p:nvGrpSpPr>
      <p:grpSpPr>
        <a:xfrm>
          <a:off x="0" y="0"/>
          <a:ext cx="0" cy="0"/>
          <a:chOff x="0" y="0"/>
          <a:chExt cx="0" cy="0"/>
        </a:xfrm>
      </p:grpSpPr>
      <p:sp>
        <p:nvSpPr>
          <p:cNvPr id="1491" name="Google Shape;1491;p6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sp>
        <p:nvSpPr>
          <p:cNvPr id="1492" name="Google Shape;1492;p69"/>
          <p:cNvSpPr txBox="1"/>
          <p:nvPr/>
        </p:nvSpPr>
        <p:spPr>
          <a:xfrm flipH="1">
            <a:off x="1027450" y="2613775"/>
            <a:ext cx="2148600" cy="57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2400">
                <a:solidFill>
                  <a:schemeClr val="dk1"/>
                </a:solidFill>
                <a:latin typeface="Black Han Sans"/>
                <a:ea typeface="Black Han Sans"/>
                <a:cs typeface="Black Han Sans"/>
                <a:sym typeface="Black Han Sans"/>
              </a:rPr>
              <a:t>Venus</a:t>
            </a:r>
            <a:endParaRPr sz="2400">
              <a:solidFill>
                <a:schemeClr val="dk1"/>
              </a:solidFill>
              <a:latin typeface="Black Han Sans"/>
              <a:ea typeface="Black Han Sans"/>
              <a:cs typeface="Black Han Sans"/>
              <a:sym typeface="Black Han Sans"/>
            </a:endParaRPr>
          </a:p>
        </p:txBody>
      </p:sp>
      <p:sp>
        <p:nvSpPr>
          <p:cNvPr id="1493" name="Google Shape;1493;p69"/>
          <p:cNvSpPr txBox="1"/>
          <p:nvPr/>
        </p:nvSpPr>
        <p:spPr>
          <a:xfrm flipH="1">
            <a:off x="1016706" y="3094550"/>
            <a:ext cx="21486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rgbClr val="000000"/>
              </a:buClr>
              <a:buSzPts val="1100"/>
              <a:buFont typeface="Arial"/>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1494" name="Google Shape;1494;p69"/>
          <p:cNvSpPr txBox="1"/>
          <p:nvPr/>
        </p:nvSpPr>
        <p:spPr>
          <a:xfrm flipH="1">
            <a:off x="1632850" y="1927000"/>
            <a:ext cx="937800" cy="634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accent4"/>
                </a:solidFill>
                <a:latin typeface="Black Han Sans"/>
                <a:ea typeface="Black Han Sans"/>
                <a:cs typeface="Black Han Sans"/>
                <a:sym typeface="Black Han Sans"/>
              </a:rPr>
              <a:t>01</a:t>
            </a:r>
            <a:endParaRPr sz="3600">
              <a:solidFill>
                <a:schemeClr val="accent4"/>
              </a:solidFill>
              <a:latin typeface="Black Han Sans"/>
              <a:ea typeface="Black Han Sans"/>
              <a:cs typeface="Black Han Sans"/>
              <a:sym typeface="Black Han Sans"/>
            </a:endParaRPr>
          </a:p>
        </p:txBody>
      </p:sp>
      <p:sp>
        <p:nvSpPr>
          <p:cNvPr id="1495" name="Google Shape;1495;p69"/>
          <p:cNvSpPr txBox="1"/>
          <p:nvPr/>
        </p:nvSpPr>
        <p:spPr>
          <a:xfrm flipH="1">
            <a:off x="3494075" y="2613775"/>
            <a:ext cx="2148600" cy="57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Clr>
                <a:srgbClr val="000000"/>
              </a:buClr>
              <a:buSzPts val="1100"/>
              <a:buFont typeface="Arial"/>
              <a:buNone/>
            </a:pPr>
            <a:r>
              <a:rPr lang="en" sz="2400">
                <a:solidFill>
                  <a:schemeClr val="dk1"/>
                </a:solidFill>
                <a:latin typeface="Black Han Sans"/>
                <a:ea typeface="Black Han Sans"/>
                <a:cs typeface="Black Han Sans"/>
                <a:sym typeface="Black Han Sans"/>
              </a:rPr>
              <a:t>Saturn</a:t>
            </a:r>
            <a:endParaRPr sz="2400">
              <a:solidFill>
                <a:schemeClr val="dk1"/>
              </a:solidFill>
              <a:latin typeface="Black Han Sans"/>
              <a:ea typeface="Black Han Sans"/>
              <a:cs typeface="Black Han Sans"/>
              <a:sym typeface="Black Han Sans"/>
            </a:endParaRPr>
          </a:p>
        </p:txBody>
      </p:sp>
      <p:sp>
        <p:nvSpPr>
          <p:cNvPr id="1496" name="Google Shape;1496;p69"/>
          <p:cNvSpPr txBox="1"/>
          <p:nvPr/>
        </p:nvSpPr>
        <p:spPr>
          <a:xfrm flipH="1">
            <a:off x="3494990" y="3094550"/>
            <a:ext cx="21486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rgbClr val="4C2A19"/>
              </a:buClr>
              <a:buSzPts val="1100"/>
              <a:buFont typeface="Arial"/>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sp>
        <p:nvSpPr>
          <p:cNvPr id="1497" name="Google Shape;1497;p69"/>
          <p:cNvSpPr txBox="1"/>
          <p:nvPr/>
        </p:nvSpPr>
        <p:spPr>
          <a:xfrm flipH="1">
            <a:off x="4099475" y="1927000"/>
            <a:ext cx="937800" cy="634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accent4"/>
                </a:solidFill>
                <a:latin typeface="Black Han Sans"/>
                <a:ea typeface="Black Han Sans"/>
                <a:cs typeface="Black Han Sans"/>
                <a:sym typeface="Black Han Sans"/>
              </a:rPr>
              <a:t>02</a:t>
            </a:r>
            <a:endParaRPr sz="3600">
              <a:solidFill>
                <a:schemeClr val="accent4"/>
              </a:solidFill>
              <a:latin typeface="Black Han Sans"/>
              <a:ea typeface="Black Han Sans"/>
              <a:cs typeface="Black Han Sans"/>
              <a:sym typeface="Black Han Sans"/>
            </a:endParaRPr>
          </a:p>
        </p:txBody>
      </p:sp>
      <p:sp>
        <p:nvSpPr>
          <p:cNvPr id="1498" name="Google Shape;1498;p69"/>
          <p:cNvSpPr txBox="1"/>
          <p:nvPr/>
        </p:nvSpPr>
        <p:spPr>
          <a:xfrm flipH="1">
            <a:off x="5973275" y="2613775"/>
            <a:ext cx="2148600" cy="57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Mars</a:t>
            </a:r>
            <a:endParaRPr sz="2400">
              <a:solidFill>
                <a:schemeClr val="dk1"/>
              </a:solidFill>
              <a:latin typeface="Black Han Sans"/>
              <a:ea typeface="Black Han Sans"/>
              <a:cs typeface="Black Han Sans"/>
              <a:sym typeface="Black Han Sans"/>
            </a:endParaRPr>
          </a:p>
        </p:txBody>
      </p:sp>
      <p:sp>
        <p:nvSpPr>
          <p:cNvPr id="1499" name="Google Shape;1499;p69"/>
          <p:cNvSpPr txBox="1"/>
          <p:nvPr/>
        </p:nvSpPr>
        <p:spPr>
          <a:xfrm flipH="1">
            <a:off x="5973275" y="3094550"/>
            <a:ext cx="2148600" cy="572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Clr>
                <a:srgbClr val="000000"/>
              </a:buClr>
              <a:buSzPts val="1100"/>
              <a:buFont typeface="Arial"/>
              <a:buNone/>
            </a:pPr>
            <a:r>
              <a:rPr lang="en">
                <a:solidFill>
                  <a:schemeClr val="dk1"/>
                </a:solidFill>
                <a:latin typeface="Montserrat Medium"/>
                <a:ea typeface="Montserrat Medium"/>
                <a:cs typeface="Montserrat Medium"/>
                <a:sym typeface="Montserrat Medium"/>
              </a:rPr>
              <a:t>Despite being red, Mars is a cold planet</a:t>
            </a:r>
            <a:endParaRPr>
              <a:solidFill>
                <a:schemeClr val="dk1"/>
              </a:solidFill>
              <a:latin typeface="Montserrat Medium"/>
              <a:ea typeface="Montserrat Medium"/>
              <a:cs typeface="Montserrat Medium"/>
              <a:sym typeface="Montserrat Medium"/>
            </a:endParaRPr>
          </a:p>
        </p:txBody>
      </p:sp>
      <p:sp>
        <p:nvSpPr>
          <p:cNvPr id="1500" name="Google Shape;1500;p69"/>
          <p:cNvSpPr txBox="1"/>
          <p:nvPr/>
        </p:nvSpPr>
        <p:spPr>
          <a:xfrm flipH="1">
            <a:off x="6578675" y="1927000"/>
            <a:ext cx="937800" cy="634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accent4"/>
                </a:solidFill>
                <a:latin typeface="Black Han Sans"/>
                <a:ea typeface="Black Han Sans"/>
                <a:cs typeface="Black Han Sans"/>
                <a:sym typeface="Black Han Sans"/>
              </a:rPr>
              <a:t>03</a:t>
            </a:r>
            <a:endParaRPr sz="3600">
              <a:solidFill>
                <a:schemeClr val="accent4"/>
              </a:solidFill>
              <a:latin typeface="Black Han Sans"/>
              <a:ea typeface="Black Han Sans"/>
              <a:cs typeface="Black Han Sans"/>
              <a:sym typeface="Black Han Sans"/>
            </a:endParaRPr>
          </a:p>
        </p:txBody>
      </p:sp>
      <p:cxnSp>
        <p:nvCxnSpPr>
          <p:cNvPr id="1501" name="Google Shape;1501;p69"/>
          <p:cNvCxnSpPr>
            <a:stCxn id="1494" idx="1"/>
            <a:endCxn id="1497" idx="3"/>
          </p:cNvCxnSpPr>
          <p:nvPr/>
        </p:nvCxnSpPr>
        <p:spPr>
          <a:xfrm>
            <a:off x="2570650" y="2244400"/>
            <a:ext cx="1528800" cy="0"/>
          </a:xfrm>
          <a:prstGeom prst="straightConnector1">
            <a:avLst/>
          </a:prstGeom>
          <a:noFill/>
          <a:ln w="9525" cap="flat" cmpd="sng">
            <a:solidFill>
              <a:schemeClr val="dk1"/>
            </a:solidFill>
            <a:prstDash val="solid"/>
            <a:round/>
            <a:headEnd type="none" w="med" len="med"/>
            <a:tailEnd type="none" w="med" len="med"/>
          </a:ln>
        </p:spPr>
      </p:cxnSp>
      <p:cxnSp>
        <p:nvCxnSpPr>
          <p:cNvPr id="1502" name="Google Shape;1502;p69"/>
          <p:cNvCxnSpPr>
            <a:stCxn id="1497" idx="1"/>
            <a:endCxn id="1500" idx="3"/>
          </p:cNvCxnSpPr>
          <p:nvPr/>
        </p:nvCxnSpPr>
        <p:spPr>
          <a:xfrm>
            <a:off x="5037275" y="2244400"/>
            <a:ext cx="1541400" cy="0"/>
          </a:xfrm>
          <a:prstGeom prst="straightConnector1">
            <a:avLst/>
          </a:prstGeom>
          <a:noFill/>
          <a:ln w="9525" cap="flat" cmpd="sng">
            <a:solidFill>
              <a:schemeClr val="dk1"/>
            </a:solidFill>
            <a:prstDash val="solid"/>
            <a:round/>
            <a:headEnd type="none" w="med" len="med"/>
            <a:tailEnd type="none" w="med" len="med"/>
          </a:ln>
        </p:spPr>
      </p:cxnSp>
      <p:sp>
        <p:nvSpPr>
          <p:cNvPr id="1503" name="Google Shape;1503;p69"/>
          <p:cNvSpPr/>
          <p:nvPr/>
        </p:nvSpPr>
        <p:spPr>
          <a:xfrm rot="-10429159" flipH="1">
            <a:off x="4058218" y="2888387"/>
            <a:ext cx="6044802" cy="3096523"/>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9"/>
          <p:cNvSpPr/>
          <p:nvPr/>
        </p:nvSpPr>
        <p:spPr>
          <a:xfrm>
            <a:off x="4821137" y="39237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9"/>
          <p:cNvSpPr/>
          <p:nvPr/>
        </p:nvSpPr>
        <p:spPr>
          <a:xfrm rot="-1110168">
            <a:off x="-1179625" y="2056877"/>
            <a:ext cx="2561134" cy="86444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9"/>
          <p:cNvSpPr/>
          <p:nvPr/>
        </p:nvSpPr>
        <p:spPr>
          <a:xfrm rot="1812606" flipH="1">
            <a:off x="7150223" y="1030671"/>
            <a:ext cx="2561097" cy="86443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510"/>
        <p:cNvGrpSpPr/>
        <p:nvPr/>
      </p:nvGrpSpPr>
      <p:grpSpPr>
        <a:xfrm>
          <a:off x="0" y="0"/>
          <a:ext cx="0" cy="0"/>
          <a:chOff x="0" y="0"/>
          <a:chExt cx="0" cy="0"/>
        </a:xfrm>
      </p:grpSpPr>
      <p:sp>
        <p:nvSpPr>
          <p:cNvPr id="1511" name="Google Shape;1511;p7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a:t>
            </a:r>
            <a:r>
              <a:rPr lang="en">
                <a:solidFill>
                  <a:schemeClr val="lt2"/>
                </a:solidFill>
              </a:rPr>
              <a:t>diagram</a:t>
            </a:r>
            <a:endParaRPr>
              <a:solidFill>
                <a:schemeClr val="lt2"/>
              </a:solidFill>
            </a:endParaRPr>
          </a:p>
        </p:txBody>
      </p:sp>
      <p:sp>
        <p:nvSpPr>
          <p:cNvPr id="1512" name="Google Shape;1512;p70"/>
          <p:cNvSpPr txBox="1"/>
          <p:nvPr/>
        </p:nvSpPr>
        <p:spPr>
          <a:xfrm flipH="1">
            <a:off x="2511900" y="1327725"/>
            <a:ext cx="41202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Minerals and vitamins</a:t>
            </a:r>
            <a:endParaRPr sz="2400">
              <a:solidFill>
                <a:schemeClr val="dk1"/>
              </a:solidFill>
              <a:latin typeface="Black Han Sans"/>
              <a:ea typeface="Black Han Sans"/>
              <a:cs typeface="Black Han Sans"/>
              <a:sym typeface="Black Han Sans"/>
            </a:endParaRPr>
          </a:p>
        </p:txBody>
      </p:sp>
      <p:sp>
        <p:nvSpPr>
          <p:cNvPr id="1513" name="Google Shape;1513;p70"/>
          <p:cNvSpPr txBox="1"/>
          <p:nvPr/>
        </p:nvSpPr>
        <p:spPr>
          <a:xfrm flipH="1">
            <a:off x="1094225" y="2264250"/>
            <a:ext cx="22842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Minerals</a:t>
            </a:r>
            <a:endParaRPr sz="2400">
              <a:solidFill>
                <a:schemeClr val="dk1"/>
              </a:solidFill>
              <a:latin typeface="Black Han Sans"/>
              <a:ea typeface="Black Han Sans"/>
              <a:cs typeface="Black Han Sans"/>
              <a:sym typeface="Black Han Sans"/>
            </a:endParaRPr>
          </a:p>
        </p:txBody>
      </p:sp>
      <p:sp>
        <p:nvSpPr>
          <p:cNvPr id="1514" name="Google Shape;1514;p70"/>
          <p:cNvSpPr txBox="1"/>
          <p:nvPr/>
        </p:nvSpPr>
        <p:spPr>
          <a:xfrm flipH="1">
            <a:off x="5765525" y="2264250"/>
            <a:ext cx="22842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Vitamins</a:t>
            </a:r>
            <a:endParaRPr sz="2400">
              <a:solidFill>
                <a:schemeClr val="dk1"/>
              </a:solidFill>
              <a:latin typeface="Black Han Sans"/>
              <a:ea typeface="Black Han Sans"/>
              <a:cs typeface="Black Han Sans"/>
              <a:sym typeface="Black Han Sans"/>
            </a:endParaRPr>
          </a:p>
        </p:txBody>
      </p:sp>
      <p:cxnSp>
        <p:nvCxnSpPr>
          <p:cNvPr id="1515" name="Google Shape;1515;p70"/>
          <p:cNvCxnSpPr>
            <a:stCxn id="1513" idx="0"/>
            <a:endCxn id="1512" idx="2"/>
          </p:cNvCxnSpPr>
          <p:nvPr/>
        </p:nvCxnSpPr>
        <p:spPr>
          <a:xfrm rot="-5400000">
            <a:off x="3184325" y="876450"/>
            <a:ext cx="439800" cy="2335800"/>
          </a:xfrm>
          <a:prstGeom prst="bentConnector3">
            <a:avLst>
              <a:gd name="adj1" fmla="val 49991"/>
            </a:avLst>
          </a:prstGeom>
          <a:noFill/>
          <a:ln w="9525" cap="flat" cmpd="sng">
            <a:solidFill>
              <a:schemeClr val="dk1"/>
            </a:solidFill>
            <a:prstDash val="solid"/>
            <a:round/>
            <a:headEnd type="none" w="med" len="med"/>
            <a:tailEnd type="none" w="med" len="med"/>
          </a:ln>
        </p:spPr>
      </p:cxnSp>
      <p:cxnSp>
        <p:nvCxnSpPr>
          <p:cNvPr id="1516" name="Google Shape;1516;p70"/>
          <p:cNvCxnSpPr>
            <a:stCxn id="1514" idx="0"/>
            <a:endCxn id="1512" idx="2"/>
          </p:cNvCxnSpPr>
          <p:nvPr/>
        </p:nvCxnSpPr>
        <p:spPr>
          <a:xfrm rot="5400000" flipH="1">
            <a:off x="5519975" y="876600"/>
            <a:ext cx="439800" cy="2335500"/>
          </a:xfrm>
          <a:prstGeom prst="bentConnector3">
            <a:avLst>
              <a:gd name="adj1" fmla="val 49991"/>
            </a:avLst>
          </a:prstGeom>
          <a:noFill/>
          <a:ln w="9525" cap="flat" cmpd="sng">
            <a:solidFill>
              <a:schemeClr val="dk1"/>
            </a:solidFill>
            <a:prstDash val="solid"/>
            <a:round/>
            <a:headEnd type="none" w="med" len="med"/>
            <a:tailEnd type="none" w="med" len="med"/>
          </a:ln>
        </p:spPr>
      </p:cxnSp>
      <p:sp>
        <p:nvSpPr>
          <p:cNvPr id="1517" name="Google Shape;1517;p70"/>
          <p:cNvSpPr txBox="1"/>
          <p:nvPr/>
        </p:nvSpPr>
        <p:spPr>
          <a:xfrm flipH="1">
            <a:off x="770563" y="3124575"/>
            <a:ext cx="15300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Zinc</a:t>
            </a:r>
            <a:endParaRPr sz="2400">
              <a:solidFill>
                <a:schemeClr val="dk1"/>
              </a:solidFill>
              <a:latin typeface="Black Han Sans"/>
              <a:ea typeface="Black Han Sans"/>
              <a:cs typeface="Black Han Sans"/>
              <a:sym typeface="Black Han Sans"/>
            </a:endParaRPr>
          </a:p>
        </p:txBody>
      </p:sp>
      <p:sp>
        <p:nvSpPr>
          <p:cNvPr id="1518" name="Google Shape;1518;p70"/>
          <p:cNvSpPr txBox="1"/>
          <p:nvPr/>
        </p:nvSpPr>
        <p:spPr>
          <a:xfrm flipH="1">
            <a:off x="2172088" y="3124575"/>
            <a:ext cx="15300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Calcium</a:t>
            </a:r>
            <a:endParaRPr sz="2400">
              <a:solidFill>
                <a:schemeClr val="dk1"/>
              </a:solidFill>
              <a:latin typeface="Black Han Sans"/>
              <a:ea typeface="Black Han Sans"/>
              <a:cs typeface="Black Han Sans"/>
              <a:sym typeface="Black Han Sans"/>
            </a:endParaRPr>
          </a:p>
        </p:txBody>
      </p:sp>
      <p:cxnSp>
        <p:nvCxnSpPr>
          <p:cNvPr id="1519" name="Google Shape;1519;p70"/>
          <p:cNvCxnSpPr>
            <a:stCxn id="1517" idx="0"/>
            <a:endCxn id="1513" idx="2"/>
          </p:cNvCxnSpPr>
          <p:nvPr/>
        </p:nvCxnSpPr>
        <p:spPr>
          <a:xfrm rot="-5400000">
            <a:off x="1704163" y="2592375"/>
            <a:ext cx="363600" cy="700800"/>
          </a:xfrm>
          <a:prstGeom prst="bentConnector3">
            <a:avLst>
              <a:gd name="adj1" fmla="val 49990"/>
            </a:avLst>
          </a:prstGeom>
          <a:noFill/>
          <a:ln w="9525" cap="flat" cmpd="sng">
            <a:solidFill>
              <a:schemeClr val="dk1"/>
            </a:solidFill>
            <a:prstDash val="solid"/>
            <a:round/>
            <a:headEnd type="none" w="med" len="med"/>
            <a:tailEnd type="none" w="med" len="med"/>
          </a:ln>
        </p:spPr>
      </p:cxnSp>
      <p:cxnSp>
        <p:nvCxnSpPr>
          <p:cNvPr id="1520" name="Google Shape;1520;p70"/>
          <p:cNvCxnSpPr>
            <a:stCxn id="1518" idx="0"/>
            <a:endCxn id="1513" idx="2"/>
          </p:cNvCxnSpPr>
          <p:nvPr/>
        </p:nvCxnSpPr>
        <p:spPr>
          <a:xfrm rot="5400000" flipH="1">
            <a:off x="2404888" y="2592375"/>
            <a:ext cx="363600" cy="700800"/>
          </a:xfrm>
          <a:prstGeom prst="bentConnector3">
            <a:avLst>
              <a:gd name="adj1" fmla="val 49990"/>
            </a:avLst>
          </a:prstGeom>
          <a:noFill/>
          <a:ln w="9525" cap="flat" cmpd="sng">
            <a:solidFill>
              <a:schemeClr val="dk1"/>
            </a:solidFill>
            <a:prstDash val="solid"/>
            <a:round/>
            <a:headEnd type="none" w="med" len="med"/>
            <a:tailEnd type="none" w="med" len="med"/>
          </a:ln>
        </p:spPr>
      </p:cxnSp>
      <p:sp>
        <p:nvSpPr>
          <p:cNvPr id="1521" name="Google Shape;1521;p70"/>
          <p:cNvSpPr txBox="1"/>
          <p:nvPr/>
        </p:nvSpPr>
        <p:spPr>
          <a:xfrm flipH="1">
            <a:off x="5441850" y="3124575"/>
            <a:ext cx="15300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Vit. A</a:t>
            </a:r>
            <a:endParaRPr sz="2400">
              <a:solidFill>
                <a:schemeClr val="dk1"/>
              </a:solidFill>
              <a:latin typeface="Black Han Sans"/>
              <a:ea typeface="Black Han Sans"/>
              <a:cs typeface="Black Han Sans"/>
              <a:sym typeface="Black Han Sans"/>
            </a:endParaRPr>
          </a:p>
        </p:txBody>
      </p:sp>
      <p:sp>
        <p:nvSpPr>
          <p:cNvPr id="1522" name="Google Shape;1522;p70"/>
          <p:cNvSpPr txBox="1"/>
          <p:nvPr/>
        </p:nvSpPr>
        <p:spPr>
          <a:xfrm flipH="1">
            <a:off x="6843375" y="3124575"/>
            <a:ext cx="1530000" cy="496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Vit. D</a:t>
            </a:r>
            <a:endParaRPr sz="2400">
              <a:solidFill>
                <a:schemeClr val="dk1"/>
              </a:solidFill>
              <a:latin typeface="Black Han Sans"/>
              <a:ea typeface="Black Han Sans"/>
              <a:cs typeface="Black Han Sans"/>
              <a:sym typeface="Black Han Sans"/>
            </a:endParaRPr>
          </a:p>
        </p:txBody>
      </p:sp>
      <p:cxnSp>
        <p:nvCxnSpPr>
          <p:cNvPr id="1523" name="Google Shape;1523;p70"/>
          <p:cNvCxnSpPr>
            <a:stCxn id="1521" idx="0"/>
            <a:endCxn id="1514" idx="2"/>
          </p:cNvCxnSpPr>
          <p:nvPr/>
        </p:nvCxnSpPr>
        <p:spPr>
          <a:xfrm rot="-5400000">
            <a:off x="6375450" y="2592375"/>
            <a:ext cx="363600" cy="700800"/>
          </a:xfrm>
          <a:prstGeom prst="bentConnector3">
            <a:avLst>
              <a:gd name="adj1" fmla="val 49990"/>
            </a:avLst>
          </a:prstGeom>
          <a:noFill/>
          <a:ln w="9525" cap="flat" cmpd="sng">
            <a:solidFill>
              <a:schemeClr val="dk1"/>
            </a:solidFill>
            <a:prstDash val="solid"/>
            <a:round/>
            <a:headEnd type="none" w="med" len="med"/>
            <a:tailEnd type="none" w="med" len="med"/>
          </a:ln>
        </p:spPr>
      </p:cxnSp>
      <p:cxnSp>
        <p:nvCxnSpPr>
          <p:cNvPr id="1524" name="Google Shape;1524;p70"/>
          <p:cNvCxnSpPr>
            <a:stCxn id="1522" idx="0"/>
            <a:endCxn id="1514" idx="2"/>
          </p:cNvCxnSpPr>
          <p:nvPr/>
        </p:nvCxnSpPr>
        <p:spPr>
          <a:xfrm rot="5400000" flipH="1">
            <a:off x="7076175" y="2592375"/>
            <a:ext cx="363600" cy="700800"/>
          </a:xfrm>
          <a:prstGeom prst="bentConnector3">
            <a:avLst>
              <a:gd name="adj1" fmla="val 49990"/>
            </a:avLst>
          </a:prstGeom>
          <a:noFill/>
          <a:ln w="9525" cap="flat" cmpd="sng">
            <a:solidFill>
              <a:schemeClr val="dk1"/>
            </a:solidFill>
            <a:prstDash val="solid"/>
            <a:round/>
            <a:headEnd type="none" w="med" len="med"/>
            <a:tailEnd type="none" w="med" len="med"/>
          </a:ln>
        </p:spPr>
      </p:cxnSp>
      <p:sp>
        <p:nvSpPr>
          <p:cNvPr id="1525" name="Google Shape;1525;p70"/>
          <p:cNvSpPr txBox="1"/>
          <p:nvPr/>
        </p:nvSpPr>
        <p:spPr>
          <a:xfrm>
            <a:off x="1065573" y="3963619"/>
            <a:ext cx="2341500" cy="485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cxnSp>
        <p:nvCxnSpPr>
          <p:cNvPr id="1526" name="Google Shape;1526;p70"/>
          <p:cNvCxnSpPr>
            <a:stCxn id="1525" idx="0"/>
            <a:endCxn id="1517" idx="2"/>
          </p:cNvCxnSpPr>
          <p:nvPr/>
        </p:nvCxnSpPr>
        <p:spPr>
          <a:xfrm rot="5400000" flipH="1">
            <a:off x="1714773" y="3442069"/>
            <a:ext cx="342300" cy="700800"/>
          </a:xfrm>
          <a:prstGeom prst="bentConnector3">
            <a:avLst>
              <a:gd name="adj1" fmla="val 49992"/>
            </a:avLst>
          </a:prstGeom>
          <a:noFill/>
          <a:ln w="9525" cap="flat" cmpd="sng">
            <a:solidFill>
              <a:schemeClr val="dk1"/>
            </a:solidFill>
            <a:prstDash val="solid"/>
            <a:round/>
            <a:headEnd type="none" w="med" len="med"/>
            <a:tailEnd type="none" w="med" len="med"/>
          </a:ln>
        </p:spPr>
      </p:cxnSp>
      <p:cxnSp>
        <p:nvCxnSpPr>
          <p:cNvPr id="1527" name="Google Shape;1527;p70"/>
          <p:cNvCxnSpPr>
            <a:stCxn id="1525" idx="0"/>
            <a:endCxn id="1518" idx="2"/>
          </p:cNvCxnSpPr>
          <p:nvPr/>
        </p:nvCxnSpPr>
        <p:spPr>
          <a:xfrm rot="-5400000">
            <a:off x="2415573" y="3442069"/>
            <a:ext cx="342300" cy="700800"/>
          </a:xfrm>
          <a:prstGeom prst="bentConnector3">
            <a:avLst>
              <a:gd name="adj1" fmla="val 49992"/>
            </a:avLst>
          </a:prstGeom>
          <a:noFill/>
          <a:ln w="9525" cap="flat" cmpd="sng">
            <a:solidFill>
              <a:schemeClr val="dk1"/>
            </a:solidFill>
            <a:prstDash val="solid"/>
            <a:round/>
            <a:headEnd type="none" w="med" len="med"/>
            <a:tailEnd type="none" w="med" len="med"/>
          </a:ln>
        </p:spPr>
      </p:cxnSp>
      <p:sp>
        <p:nvSpPr>
          <p:cNvPr id="1528" name="Google Shape;1528;p70"/>
          <p:cNvSpPr txBox="1"/>
          <p:nvPr/>
        </p:nvSpPr>
        <p:spPr>
          <a:xfrm>
            <a:off x="5736873" y="3963594"/>
            <a:ext cx="2341500" cy="4857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cxnSp>
        <p:nvCxnSpPr>
          <p:cNvPr id="1529" name="Google Shape;1529;p70"/>
          <p:cNvCxnSpPr>
            <a:stCxn id="1528" idx="0"/>
            <a:endCxn id="1521" idx="2"/>
          </p:cNvCxnSpPr>
          <p:nvPr/>
        </p:nvCxnSpPr>
        <p:spPr>
          <a:xfrm rot="5400000" flipH="1">
            <a:off x="6386073" y="3442044"/>
            <a:ext cx="342300" cy="700800"/>
          </a:xfrm>
          <a:prstGeom prst="bentConnector3">
            <a:avLst>
              <a:gd name="adj1" fmla="val 49988"/>
            </a:avLst>
          </a:prstGeom>
          <a:noFill/>
          <a:ln w="9525" cap="flat" cmpd="sng">
            <a:solidFill>
              <a:schemeClr val="dk1"/>
            </a:solidFill>
            <a:prstDash val="solid"/>
            <a:round/>
            <a:headEnd type="none" w="med" len="med"/>
            <a:tailEnd type="none" w="med" len="med"/>
          </a:ln>
        </p:spPr>
      </p:cxnSp>
      <p:cxnSp>
        <p:nvCxnSpPr>
          <p:cNvPr id="1530" name="Google Shape;1530;p70"/>
          <p:cNvCxnSpPr>
            <a:stCxn id="1528" idx="0"/>
            <a:endCxn id="1522" idx="2"/>
          </p:cNvCxnSpPr>
          <p:nvPr/>
        </p:nvCxnSpPr>
        <p:spPr>
          <a:xfrm rot="-5400000">
            <a:off x="7086873" y="3442044"/>
            <a:ext cx="342300" cy="700800"/>
          </a:xfrm>
          <a:prstGeom prst="bentConnector3">
            <a:avLst>
              <a:gd name="adj1" fmla="val 49988"/>
            </a:avLst>
          </a:prstGeom>
          <a:noFill/>
          <a:ln w="9525" cap="flat" cmpd="sng">
            <a:solidFill>
              <a:schemeClr val="dk1"/>
            </a:solidFill>
            <a:prstDash val="solid"/>
            <a:round/>
            <a:headEnd type="none" w="med" len="med"/>
            <a:tailEnd type="none" w="med" len="med"/>
          </a:ln>
        </p:spPr>
      </p:cxnSp>
      <p:sp>
        <p:nvSpPr>
          <p:cNvPr id="1531" name="Google Shape;1531;p70"/>
          <p:cNvSpPr/>
          <p:nvPr/>
        </p:nvSpPr>
        <p:spPr>
          <a:xfrm rot="8100000" flipH="1">
            <a:off x="3291537" y="4530926"/>
            <a:ext cx="2560882" cy="864363"/>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2" name="Google Shape;1532;p70"/>
          <p:cNvGrpSpPr/>
          <p:nvPr/>
        </p:nvGrpSpPr>
        <p:grpSpPr>
          <a:xfrm rot="-209311" flipH="1">
            <a:off x="3644328" y="2281752"/>
            <a:ext cx="1883950" cy="2047825"/>
            <a:chOff x="976569" y="1567861"/>
            <a:chExt cx="2204525" cy="2396284"/>
          </a:xfrm>
        </p:grpSpPr>
        <p:grpSp>
          <p:nvGrpSpPr>
            <p:cNvPr id="1533" name="Google Shape;1533;p70"/>
            <p:cNvGrpSpPr/>
            <p:nvPr/>
          </p:nvGrpSpPr>
          <p:grpSpPr>
            <a:xfrm flipH="1">
              <a:off x="976569" y="1567861"/>
              <a:ext cx="2204525" cy="2396284"/>
              <a:chOff x="1410344" y="1154561"/>
              <a:chExt cx="2204525" cy="2396284"/>
            </a:xfrm>
          </p:grpSpPr>
          <p:sp>
            <p:nvSpPr>
              <p:cNvPr id="1534" name="Google Shape;1534;p70"/>
              <p:cNvSpPr/>
              <p:nvPr/>
            </p:nvSpPr>
            <p:spPr>
              <a:xfrm rot="1648490" flipH="1">
                <a:off x="1772276" y="1387226"/>
                <a:ext cx="1480661" cy="1930953"/>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0"/>
              <p:cNvSpPr/>
              <p:nvPr/>
            </p:nvSpPr>
            <p:spPr>
              <a:xfrm rot="1648466" flipH="1">
                <a:off x="2007729" y="1694220"/>
                <a:ext cx="1009803" cy="1317072"/>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70"/>
            <p:cNvGrpSpPr/>
            <p:nvPr/>
          </p:nvGrpSpPr>
          <p:grpSpPr>
            <a:xfrm flipH="1">
              <a:off x="1601193" y="2023080"/>
              <a:ext cx="1229551" cy="1485852"/>
              <a:chOff x="4912200" y="2724875"/>
              <a:chExt cx="1153750" cy="1394250"/>
            </a:xfrm>
          </p:grpSpPr>
          <p:sp>
            <p:nvSpPr>
              <p:cNvPr id="1537" name="Google Shape;1537;p70"/>
              <p:cNvSpPr/>
              <p:nvPr/>
            </p:nvSpPr>
            <p:spPr>
              <a:xfrm>
                <a:off x="5329525" y="3716950"/>
                <a:ext cx="383700" cy="402175"/>
              </a:xfrm>
              <a:custGeom>
                <a:avLst/>
                <a:gdLst/>
                <a:ahLst/>
                <a:cxnLst/>
                <a:rect l="l" t="t" r="r" b="b"/>
                <a:pathLst>
                  <a:path w="15348" h="16087" extrusionOk="0">
                    <a:moveTo>
                      <a:pt x="14717" y="1"/>
                    </a:moveTo>
                    <a:cubicBezTo>
                      <a:pt x="14645" y="36"/>
                      <a:pt x="12728" y="1203"/>
                      <a:pt x="11204" y="3882"/>
                    </a:cubicBezTo>
                    <a:cubicBezTo>
                      <a:pt x="10526" y="5085"/>
                      <a:pt x="10073" y="6335"/>
                      <a:pt x="9799" y="7585"/>
                    </a:cubicBezTo>
                    <a:cubicBezTo>
                      <a:pt x="9573" y="8573"/>
                      <a:pt x="9454" y="9550"/>
                      <a:pt x="9418" y="10514"/>
                    </a:cubicBezTo>
                    <a:cubicBezTo>
                      <a:pt x="9394" y="11216"/>
                      <a:pt x="9418" y="11907"/>
                      <a:pt x="9466" y="12574"/>
                    </a:cubicBezTo>
                    <a:cubicBezTo>
                      <a:pt x="8692" y="12288"/>
                      <a:pt x="7847" y="12086"/>
                      <a:pt x="6918" y="11978"/>
                    </a:cubicBezTo>
                    <a:cubicBezTo>
                      <a:pt x="6452" y="11924"/>
                      <a:pt x="5995" y="11898"/>
                      <a:pt x="5551" y="11898"/>
                    </a:cubicBezTo>
                    <a:cubicBezTo>
                      <a:pt x="2576" y="11898"/>
                      <a:pt x="197" y="13065"/>
                      <a:pt x="0" y="14764"/>
                    </a:cubicBezTo>
                    <a:lnTo>
                      <a:pt x="9990" y="15931"/>
                    </a:lnTo>
                    <a:lnTo>
                      <a:pt x="11264" y="16086"/>
                    </a:lnTo>
                    <a:cubicBezTo>
                      <a:pt x="11061" y="15241"/>
                      <a:pt x="10895" y="14419"/>
                      <a:pt x="10787" y="13610"/>
                    </a:cubicBezTo>
                    <a:cubicBezTo>
                      <a:pt x="10764" y="13455"/>
                      <a:pt x="10752" y="13288"/>
                      <a:pt x="10728" y="13133"/>
                    </a:cubicBezTo>
                    <a:cubicBezTo>
                      <a:pt x="10526" y="11216"/>
                      <a:pt x="10597" y="9419"/>
                      <a:pt x="10990" y="7764"/>
                    </a:cubicBezTo>
                    <a:cubicBezTo>
                      <a:pt x="11252" y="6609"/>
                      <a:pt x="11657" y="5513"/>
                      <a:pt x="12216" y="4525"/>
                    </a:cubicBezTo>
                    <a:cubicBezTo>
                      <a:pt x="13562" y="2120"/>
                      <a:pt x="15288" y="1048"/>
                      <a:pt x="15348" y="1013"/>
                    </a:cubicBezTo>
                    <a:lnTo>
                      <a:pt x="15038" y="513"/>
                    </a:lnTo>
                    <a:lnTo>
                      <a:pt x="14717"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0"/>
              <p:cNvSpPr/>
              <p:nvPr/>
            </p:nvSpPr>
            <p:spPr>
              <a:xfrm>
                <a:off x="5565575" y="3906550"/>
                <a:ext cx="39000" cy="150650"/>
              </a:xfrm>
              <a:custGeom>
                <a:avLst/>
                <a:gdLst/>
                <a:ahLst/>
                <a:cxnLst/>
                <a:rect l="l" t="t" r="r" b="b"/>
                <a:pathLst>
                  <a:path w="1560" h="6026" extrusionOk="0">
                    <a:moveTo>
                      <a:pt x="369" y="1"/>
                    </a:moveTo>
                    <a:cubicBezTo>
                      <a:pt x="143" y="989"/>
                      <a:pt x="24" y="1966"/>
                      <a:pt x="0" y="2930"/>
                    </a:cubicBezTo>
                    <a:lnTo>
                      <a:pt x="36" y="4990"/>
                    </a:lnTo>
                    <a:lnTo>
                      <a:pt x="1369" y="6026"/>
                    </a:lnTo>
                    <a:cubicBezTo>
                      <a:pt x="1334" y="5871"/>
                      <a:pt x="1322" y="5704"/>
                      <a:pt x="1310" y="5549"/>
                    </a:cubicBezTo>
                    <a:cubicBezTo>
                      <a:pt x="1095" y="3632"/>
                      <a:pt x="1167" y="1835"/>
                      <a:pt x="1560" y="180"/>
                    </a:cubicBezTo>
                    <a:lnTo>
                      <a:pt x="369"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0"/>
              <p:cNvSpPr/>
              <p:nvPr/>
            </p:nvSpPr>
            <p:spPr>
              <a:xfrm>
                <a:off x="5329525" y="4014075"/>
                <a:ext cx="281600" cy="104750"/>
              </a:xfrm>
              <a:custGeom>
                <a:avLst/>
                <a:gdLst/>
                <a:ahLst/>
                <a:cxnLst/>
                <a:rect l="l" t="t" r="r" b="b"/>
                <a:pathLst>
                  <a:path w="11264" h="4190" extrusionOk="0">
                    <a:moveTo>
                      <a:pt x="5536" y="1"/>
                    </a:moveTo>
                    <a:cubicBezTo>
                      <a:pt x="3150" y="1"/>
                      <a:pt x="1159" y="744"/>
                      <a:pt x="358" y="1927"/>
                    </a:cubicBezTo>
                    <a:cubicBezTo>
                      <a:pt x="167" y="2201"/>
                      <a:pt x="48" y="2522"/>
                      <a:pt x="0" y="2856"/>
                    </a:cubicBezTo>
                    <a:lnTo>
                      <a:pt x="9990" y="4034"/>
                    </a:lnTo>
                    <a:lnTo>
                      <a:pt x="11264" y="4189"/>
                    </a:lnTo>
                    <a:cubicBezTo>
                      <a:pt x="11180" y="3832"/>
                      <a:pt x="11109" y="3451"/>
                      <a:pt x="11026" y="3094"/>
                    </a:cubicBezTo>
                    <a:cubicBezTo>
                      <a:pt x="10930" y="2618"/>
                      <a:pt x="10847" y="2165"/>
                      <a:pt x="10787" y="1713"/>
                    </a:cubicBezTo>
                    <a:lnTo>
                      <a:pt x="9466" y="677"/>
                    </a:lnTo>
                    <a:cubicBezTo>
                      <a:pt x="8692" y="391"/>
                      <a:pt x="7847" y="177"/>
                      <a:pt x="6918" y="81"/>
                    </a:cubicBezTo>
                    <a:cubicBezTo>
                      <a:pt x="6447" y="27"/>
                      <a:pt x="5984" y="1"/>
                      <a:pt x="553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0"/>
              <p:cNvSpPr/>
              <p:nvPr/>
            </p:nvSpPr>
            <p:spPr>
              <a:xfrm>
                <a:off x="5549800" y="3989600"/>
                <a:ext cx="49425" cy="69975"/>
              </a:xfrm>
              <a:custGeom>
                <a:avLst/>
                <a:gdLst/>
                <a:ahLst/>
                <a:cxnLst/>
                <a:rect l="l" t="t" r="r" b="b"/>
                <a:pathLst>
                  <a:path w="1977" h="2799" extrusionOk="0">
                    <a:moveTo>
                      <a:pt x="0" y="1"/>
                    </a:moveTo>
                    <a:lnTo>
                      <a:pt x="512" y="1727"/>
                    </a:lnTo>
                    <a:lnTo>
                      <a:pt x="1107" y="2799"/>
                    </a:lnTo>
                    <a:lnTo>
                      <a:pt x="1976" y="2704"/>
                    </a:lnTo>
                    <a:lnTo>
                      <a:pt x="1822" y="715"/>
                    </a:lnTo>
                    <a:lnTo>
                      <a:pt x="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0"/>
              <p:cNvSpPr/>
              <p:nvPr/>
            </p:nvSpPr>
            <p:spPr>
              <a:xfrm>
                <a:off x="5570025" y="3920250"/>
                <a:ext cx="30975" cy="12225"/>
              </a:xfrm>
              <a:custGeom>
                <a:avLst/>
                <a:gdLst/>
                <a:ahLst/>
                <a:cxnLst/>
                <a:rect l="l" t="t" r="r" b="b"/>
                <a:pathLst>
                  <a:path w="1239" h="489" extrusionOk="0">
                    <a:moveTo>
                      <a:pt x="48" y="1"/>
                    </a:moveTo>
                    <a:lnTo>
                      <a:pt x="1" y="286"/>
                    </a:lnTo>
                    <a:lnTo>
                      <a:pt x="1191" y="489"/>
                    </a:lnTo>
                    <a:lnTo>
                      <a:pt x="1239" y="203"/>
                    </a:lnTo>
                    <a:lnTo>
                      <a:pt x="48" y="1"/>
                    </a:lnTo>
                    <a:close/>
                  </a:path>
                </a:pathLst>
              </a:custGeom>
              <a:solidFill>
                <a:srgbClr val="FF451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0"/>
              <p:cNvSpPr/>
              <p:nvPr/>
            </p:nvSpPr>
            <p:spPr>
              <a:xfrm>
                <a:off x="5329525" y="4062225"/>
                <a:ext cx="281600" cy="56600"/>
              </a:xfrm>
              <a:custGeom>
                <a:avLst/>
                <a:gdLst/>
                <a:ahLst/>
                <a:cxnLst/>
                <a:rect l="l" t="t" r="r" b="b"/>
                <a:pathLst>
                  <a:path w="11264" h="2264" extrusionOk="0">
                    <a:moveTo>
                      <a:pt x="358" y="1"/>
                    </a:moveTo>
                    <a:cubicBezTo>
                      <a:pt x="167" y="275"/>
                      <a:pt x="48" y="596"/>
                      <a:pt x="0" y="930"/>
                    </a:cubicBezTo>
                    <a:lnTo>
                      <a:pt x="9990" y="2108"/>
                    </a:lnTo>
                    <a:lnTo>
                      <a:pt x="11264" y="2263"/>
                    </a:lnTo>
                    <a:cubicBezTo>
                      <a:pt x="11180" y="1906"/>
                      <a:pt x="11109" y="1525"/>
                      <a:pt x="11014" y="1168"/>
                    </a:cubicBezTo>
                    <a:lnTo>
                      <a:pt x="358"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0"/>
              <p:cNvSpPr/>
              <p:nvPr/>
            </p:nvSpPr>
            <p:spPr>
              <a:xfrm>
                <a:off x="4912200" y="3588075"/>
                <a:ext cx="495925" cy="322975"/>
              </a:xfrm>
              <a:custGeom>
                <a:avLst/>
                <a:gdLst/>
                <a:ahLst/>
                <a:cxnLst/>
                <a:rect l="l" t="t" r="r" b="b"/>
                <a:pathLst>
                  <a:path w="19837" h="12919" extrusionOk="0">
                    <a:moveTo>
                      <a:pt x="19765" y="0"/>
                    </a:moveTo>
                    <a:cubicBezTo>
                      <a:pt x="19658" y="12"/>
                      <a:pt x="17420" y="203"/>
                      <a:pt x="14884" y="1929"/>
                    </a:cubicBezTo>
                    <a:cubicBezTo>
                      <a:pt x="13729" y="2703"/>
                      <a:pt x="12764" y="3632"/>
                      <a:pt x="11967" y="4632"/>
                    </a:cubicBezTo>
                    <a:cubicBezTo>
                      <a:pt x="11336" y="5418"/>
                      <a:pt x="10800" y="6251"/>
                      <a:pt x="10335" y="7096"/>
                    </a:cubicBezTo>
                    <a:cubicBezTo>
                      <a:pt x="10002" y="7704"/>
                      <a:pt x="9716" y="8335"/>
                      <a:pt x="9466" y="8954"/>
                    </a:cubicBezTo>
                    <a:cubicBezTo>
                      <a:pt x="8895" y="8382"/>
                      <a:pt x="8216" y="7811"/>
                      <a:pt x="7442" y="7311"/>
                    </a:cubicBezTo>
                    <a:cubicBezTo>
                      <a:pt x="5750" y="6216"/>
                      <a:pt x="3965" y="5650"/>
                      <a:pt x="2531" y="5650"/>
                    </a:cubicBezTo>
                    <a:cubicBezTo>
                      <a:pt x="1393" y="5650"/>
                      <a:pt x="475" y="6007"/>
                      <a:pt x="1" y="6739"/>
                    </a:cubicBezTo>
                    <a:lnTo>
                      <a:pt x="8430" y="12216"/>
                    </a:lnTo>
                    <a:lnTo>
                      <a:pt x="9526" y="12919"/>
                    </a:lnTo>
                    <a:cubicBezTo>
                      <a:pt x="9716" y="12073"/>
                      <a:pt x="9943" y="11264"/>
                      <a:pt x="10193" y="10490"/>
                    </a:cubicBezTo>
                    <a:cubicBezTo>
                      <a:pt x="10240" y="10347"/>
                      <a:pt x="10276" y="10192"/>
                      <a:pt x="10335" y="10049"/>
                    </a:cubicBezTo>
                    <a:cubicBezTo>
                      <a:pt x="10990" y="8228"/>
                      <a:pt x="11871" y="6656"/>
                      <a:pt x="12943" y="5346"/>
                    </a:cubicBezTo>
                    <a:cubicBezTo>
                      <a:pt x="13705" y="4418"/>
                      <a:pt x="14550" y="3620"/>
                      <a:pt x="15491" y="2977"/>
                    </a:cubicBezTo>
                    <a:cubicBezTo>
                      <a:pt x="17741" y="1429"/>
                      <a:pt x="19765" y="1203"/>
                      <a:pt x="19837" y="1203"/>
                    </a:cubicBezTo>
                    <a:lnTo>
                      <a:pt x="19801" y="596"/>
                    </a:lnTo>
                    <a:lnTo>
                      <a:pt x="1976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0"/>
              <p:cNvSpPr/>
              <p:nvPr/>
            </p:nvSpPr>
            <p:spPr>
              <a:xfrm>
                <a:off x="5148850" y="3703850"/>
                <a:ext cx="86925" cy="146175"/>
              </a:xfrm>
              <a:custGeom>
                <a:avLst/>
                <a:gdLst/>
                <a:ahLst/>
                <a:cxnLst/>
                <a:rect l="l" t="t" r="r" b="b"/>
                <a:pathLst>
                  <a:path w="3477" h="5847" extrusionOk="0">
                    <a:moveTo>
                      <a:pt x="2501" y="1"/>
                    </a:moveTo>
                    <a:cubicBezTo>
                      <a:pt x="1870" y="787"/>
                      <a:pt x="1334" y="1620"/>
                      <a:pt x="869" y="2465"/>
                    </a:cubicBezTo>
                    <a:lnTo>
                      <a:pt x="0" y="4335"/>
                    </a:lnTo>
                    <a:lnTo>
                      <a:pt x="727" y="5847"/>
                    </a:lnTo>
                    <a:cubicBezTo>
                      <a:pt x="774" y="5704"/>
                      <a:pt x="810" y="5549"/>
                      <a:pt x="869" y="5406"/>
                    </a:cubicBezTo>
                    <a:cubicBezTo>
                      <a:pt x="1524" y="3585"/>
                      <a:pt x="2405" y="2013"/>
                      <a:pt x="3477" y="703"/>
                    </a:cubicBezTo>
                    <a:lnTo>
                      <a:pt x="250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0"/>
              <p:cNvSpPr/>
              <p:nvPr/>
            </p:nvSpPr>
            <p:spPr>
              <a:xfrm>
                <a:off x="4912200" y="3729425"/>
                <a:ext cx="254825" cy="181625"/>
              </a:xfrm>
              <a:custGeom>
                <a:avLst/>
                <a:gdLst/>
                <a:ahLst/>
                <a:cxnLst/>
                <a:rect l="l" t="t" r="r" b="b"/>
                <a:pathLst>
                  <a:path w="10193" h="7265" extrusionOk="0">
                    <a:moveTo>
                      <a:pt x="2532" y="0"/>
                    </a:moveTo>
                    <a:cubicBezTo>
                      <a:pt x="1836" y="0"/>
                      <a:pt x="1222" y="134"/>
                      <a:pt x="739" y="407"/>
                    </a:cubicBezTo>
                    <a:cubicBezTo>
                      <a:pt x="429" y="585"/>
                      <a:pt x="179" y="811"/>
                      <a:pt x="1" y="1085"/>
                    </a:cubicBezTo>
                    <a:lnTo>
                      <a:pt x="8430" y="6562"/>
                    </a:lnTo>
                    <a:lnTo>
                      <a:pt x="9526" y="7265"/>
                    </a:lnTo>
                    <a:cubicBezTo>
                      <a:pt x="9597" y="6895"/>
                      <a:pt x="9681" y="6538"/>
                      <a:pt x="9788" y="6169"/>
                    </a:cubicBezTo>
                    <a:cubicBezTo>
                      <a:pt x="9907" y="5705"/>
                      <a:pt x="10038" y="5252"/>
                      <a:pt x="10193" y="4824"/>
                    </a:cubicBezTo>
                    <a:lnTo>
                      <a:pt x="9466" y="3312"/>
                    </a:lnTo>
                    <a:cubicBezTo>
                      <a:pt x="8895" y="2728"/>
                      <a:pt x="8216" y="2157"/>
                      <a:pt x="7442" y="1657"/>
                    </a:cubicBezTo>
                    <a:cubicBezTo>
                      <a:pt x="5743" y="567"/>
                      <a:pt x="3964" y="0"/>
                      <a:pt x="253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0"/>
              <p:cNvSpPr/>
              <p:nvPr/>
            </p:nvSpPr>
            <p:spPr>
              <a:xfrm>
                <a:off x="5144375" y="3767850"/>
                <a:ext cx="40500" cy="82475"/>
              </a:xfrm>
              <a:custGeom>
                <a:avLst/>
                <a:gdLst/>
                <a:ahLst/>
                <a:cxnLst/>
                <a:rect l="l" t="t" r="r" b="b"/>
                <a:pathLst>
                  <a:path w="1620" h="3299" extrusionOk="0">
                    <a:moveTo>
                      <a:pt x="310" y="1"/>
                    </a:moveTo>
                    <a:lnTo>
                      <a:pt x="1" y="1775"/>
                    </a:lnTo>
                    <a:lnTo>
                      <a:pt x="60" y="3001"/>
                    </a:lnTo>
                    <a:lnTo>
                      <a:pt x="894" y="3299"/>
                    </a:lnTo>
                    <a:lnTo>
                      <a:pt x="1620" y="1441"/>
                    </a:lnTo>
                    <a:lnTo>
                      <a:pt x="31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0"/>
              <p:cNvSpPr/>
              <p:nvPr/>
            </p:nvSpPr>
            <p:spPr>
              <a:xfrm>
                <a:off x="5197950" y="3714875"/>
                <a:ext cx="28600" cy="23825"/>
              </a:xfrm>
              <a:custGeom>
                <a:avLst/>
                <a:gdLst/>
                <a:ahLst/>
                <a:cxnLst/>
                <a:rect l="l" t="t" r="r" b="b"/>
                <a:pathLst>
                  <a:path w="1144" h="953" extrusionOk="0">
                    <a:moveTo>
                      <a:pt x="168" y="0"/>
                    </a:moveTo>
                    <a:lnTo>
                      <a:pt x="1" y="239"/>
                    </a:lnTo>
                    <a:lnTo>
                      <a:pt x="965" y="953"/>
                    </a:lnTo>
                    <a:lnTo>
                      <a:pt x="1144" y="715"/>
                    </a:lnTo>
                    <a:lnTo>
                      <a:pt x="168" y="0"/>
                    </a:lnTo>
                    <a:close/>
                  </a:path>
                </a:pathLst>
              </a:custGeom>
              <a:solidFill>
                <a:srgbClr val="FF451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0"/>
              <p:cNvSpPr/>
              <p:nvPr/>
            </p:nvSpPr>
            <p:spPr>
              <a:xfrm>
                <a:off x="4912200" y="3739575"/>
                <a:ext cx="244700" cy="171475"/>
              </a:xfrm>
              <a:custGeom>
                <a:avLst/>
                <a:gdLst/>
                <a:ahLst/>
                <a:cxnLst/>
                <a:rect l="l" t="t" r="r" b="b"/>
                <a:pathLst>
                  <a:path w="9788" h="6859" extrusionOk="0">
                    <a:moveTo>
                      <a:pt x="739" y="1"/>
                    </a:moveTo>
                    <a:cubicBezTo>
                      <a:pt x="429" y="179"/>
                      <a:pt x="179" y="405"/>
                      <a:pt x="1" y="679"/>
                    </a:cubicBezTo>
                    <a:lnTo>
                      <a:pt x="8430" y="6156"/>
                    </a:lnTo>
                    <a:lnTo>
                      <a:pt x="9526" y="6859"/>
                    </a:lnTo>
                    <a:cubicBezTo>
                      <a:pt x="9597" y="6489"/>
                      <a:pt x="9681" y="6132"/>
                      <a:pt x="9788" y="5763"/>
                    </a:cubicBezTo>
                    <a:lnTo>
                      <a:pt x="739"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0"/>
              <p:cNvSpPr/>
              <p:nvPr/>
            </p:nvSpPr>
            <p:spPr>
              <a:xfrm>
                <a:off x="5768275" y="2809700"/>
                <a:ext cx="94675" cy="258400"/>
              </a:xfrm>
              <a:custGeom>
                <a:avLst/>
                <a:gdLst/>
                <a:ahLst/>
                <a:cxnLst/>
                <a:rect l="l" t="t" r="r" b="b"/>
                <a:pathLst>
                  <a:path w="3787" h="10336" extrusionOk="0">
                    <a:moveTo>
                      <a:pt x="715" y="1"/>
                    </a:moveTo>
                    <a:lnTo>
                      <a:pt x="0" y="215"/>
                    </a:lnTo>
                    <a:lnTo>
                      <a:pt x="3072" y="10335"/>
                    </a:lnTo>
                    <a:lnTo>
                      <a:pt x="3786" y="10121"/>
                    </a:lnTo>
                    <a:lnTo>
                      <a:pt x="715"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0"/>
              <p:cNvSpPr/>
              <p:nvPr/>
            </p:nvSpPr>
            <p:spPr>
              <a:xfrm>
                <a:off x="5759050" y="2724875"/>
                <a:ext cx="306900" cy="130825"/>
              </a:xfrm>
              <a:custGeom>
                <a:avLst/>
                <a:gdLst/>
                <a:ahLst/>
                <a:cxnLst/>
                <a:rect l="l" t="t" r="r" b="b"/>
                <a:pathLst>
                  <a:path w="12276" h="5233" extrusionOk="0">
                    <a:moveTo>
                      <a:pt x="12275" y="0"/>
                    </a:moveTo>
                    <a:cubicBezTo>
                      <a:pt x="12275" y="0"/>
                      <a:pt x="3108" y="369"/>
                      <a:pt x="1905" y="750"/>
                    </a:cubicBezTo>
                    <a:cubicBezTo>
                      <a:pt x="679" y="1108"/>
                      <a:pt x="0" y="2382"/>
                      <a:pt x="369" y="3608"/>
                    </a:cubicBezTo>
                    <a:cubicBezTo>
                      <a:pt x="661" y="4598"/>
                      <a:pt x="1562" y="5232"/>
                      <a:pt x="2549" y="5232"/>
                    </a:cubicBezTo>
                    <a:cubicBezTo>
                      <a:pt x="2773" y="5232"/>
                      <a:pt x="3001" y="5200"/>
                      <a:pt x="3227" y="5132"/>
                    </a:cubicBezTo>
                    <a:cubicBezTo>
                      <a:pt x="4429" y="4775"/>
                      <a:pt x="12275" y="0"/>
                      <a:pt x="1227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0"/>
              <p:cNvSpPr/>
              <p:nvPr/>
            </p:nvSpPr>
            <p:spPr>
              <a:xfrm>
                <a:off x="5233675" y="2894625"/>
                <a:ext cx="738225" cy="919200"/>
              </a:xfrm>
              <a:custGeom>
                <a:avLst/>
                <a:gdLst/>
                <a:ahLst/>
                <a:cxnLst/>
                <a:rect l="l" t="t" r="r" b="b"/>
                <a:pathLst>
                  <a:path w="29529" h="36768" extrusionOk="0">
                    <a:moveTo>
                      <a:pt x="20482" y="1"/>
                    </a:moveTo>
                    <a:cubicBezTo>
                      <a:pt x="17419" y="1"/>
                      <a:pt x="14497" y="1772"/>
                      <a:pt x="13193" y="4688"/>
                    </a:cubicBezTo>
                    <a:cubicBezTo>
                      <a:pt x="13133" y="4855"/>
                      <a:pt x="13062" y="5009"/>
                      <a:pt x="13002" y="5176"/>
                    </a:cubicBezTo>
                    <a:cubicBezTo>
                      <a:pt x="12264" y="7188"/>
                      <a:pt x="10788" y="8843"/>
                      <a:pt x="8835" y="9736"/>
                    </a:cubicBezTo>
                    <a:cubicBezTo>
                      <a:pt x="5513" y="11248"/>
                      <a:pt x="2775" y="14034"/>
                      <a:pt x="1406" y="17749"/>
                    </a:cubicBezTo>
                    <a:cubicBezTo>
                      <a:pt x="1" y="21607"/>
                      <a:pt x="382" y="25726"/>
                      <a:pt x="2168" y="29155"/>
                    </a:cubicBezTo>
                    <a:cubicBezTo>
                      <a:pt x="3668" y="32025"/>
                      <a:pt x="6132" y="34394"/>
                      <a:pt x="9323" y="35704"/>
                    </a:cubicBezTo>
                    <a:cubicBezTo>
                      <a:pt x="11085" y="36426"/>
                      <a:pt x="12906" y="36767"/>
                      <a:pt x="14695" y="36767"/>
                    </a:cubicBezTo>
                    <a:cubicBezTo>
                      <a:pt x="20342" y="36767"/>
                      <a:pt x="25676" y="33367"/>
                      <a:pt x="27873" y="27798"/>
                    </a:cubicBezTo>
                    <a:cubicBezTo>
                      <a:pt x="29254" y="24274"/>
                      <a:pt x="29135" y="20535"/>
                      <a:pt x="27802" y="17297"/>
                    </a:cubicBezTo>
                    <a:cubicBezTo>
                      <a:pt x="27349" y="16201"/>
                      <a:pt x="27147" y="15046"/>
                      <a:pt x="27171" y="13879"/>
                    </a:cubicBezTo>
                    <a:cubicBezTo>
                      <a:pt x="27171" y="13546"/>
                      <a:pt x="27206" y="13201"/>
                      <a:pt x="27266" y="12867"/>
                    </a:cubicBezTo>
                    <a:cubicBezTo>
                      <a:pt x="27361" y="12248"/>
                      <a:pt x="27528" y="11641"/>
                      <a:pt x="27778" y="11058"/>
                    </a:cubicBezTo>
                    <a:cubicBezTo>
                      <a:pt x="27814" y="10998"/>
                      <a:pt x="27826" y="10939"/>
                      <a:pt x="27861" y="10879"/>
                    </a:cubicBezTo>
                    <a:cubicBezTo>
                      <a:pt x="29528" y="6676"/>
                      <a:pt x="27349" y="1914"/>
                      <a:pt x="23039" y="425"/>
                    </a:cubicBezTo>
                    <a:cubicBezTo>
                      <a:pt x="22197" y="138"/>
                      <a:pt x="21334" y="1"/>
                      <a:pt x="2048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0"/>
              <p:cNvSpPr/>
              <p:nvPr/>
            </p:nvSpPr>
            <p:spPr>
              <a:xfrm>
                <a:off x="5530750" y="3027175"/>
                <a:ext cx="155100" cy="205350"/>
              </a:xfrm>
              <a:custGeom>
                <a:avLst/>
                <a:gdLst/>
                <a:ahLst/>
                <a:cxnLst/>
                <a:rect l="l" t="t" r="r" b="b"/>
                <a:pathLst>
                  <a:path w="6204" h="8214" extrusionOk="0">
                    <a:moveTo>
                      <a:pt x="3227" y="0"/>
                    </a:moveTo>
                    <a:cubicBezTo>
                      <a:pt x="1655" y="0"/>
                      <a:pt x="293" y="1714"/>
                      <a:pt x="143" y="3910"/>
                    </a:cubicBezTo>
                    <a:cubicBezTo>
                      <a:pt x="0" y="6184"/>
                      <a:pt x="1203" y="8101"/>
                      <a:pt x="2834" y="8208"/>
                    </a:cubicBezTo>
                    <a:cubicBezTo>
                      <a:pt x="2881" y="8212"/>
                      <a:pt x="2929" y="8213"/>
                      <a:pt x="2976" y="8213"/>
                    </a:cubicBezTo>
                    <a:cubicBezTo>
                      <a:pt x="4548" y="8213"/>
                      <a:pt x="5910" y="6499"/>
                      <a:pt x="6060" y="4303"/>
                    </a:cubicBezTo>
                    <a:cubicBezTo>
                      <a:pt x="6203" y="2041"/>
                      <a:pt x="5001" y="112"/>
                      <a:pt x="3370" y="5"/>
                    </a:cubicBezTo>
                    <a:cubicBezTo>
                      <a:pt x="3322" y="2"/>
                      <a:pt x="3275" y="0"/>
                      <a:pt x="322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0"/>
              <p:cNvSpPr/>
              <p:nvPr/>
            </p:nvSpPr>
            <p:spPr>
              <a:xfrm>
                <a:off x="5553950" y="3057875"/>
                <a:ext cx="101825" cy="144550"/>
              </a:xfrm>
              <a:custGeom>
                <a:avLst/>
                <a:gdLst/>
                <a:ahLst/>
                <a:cxnLst/>
                <a:rect l="l" t="t" r="r" b="b"/>
                <a:pathLst>
                  <a:path w="4073" h="5782" extrusionOk="0">
                    <a:moveTo>
                      <a:pt x="2274" y="0"/>
                    </a:moveTo>
                    <a:cubicBezTo>
                      <a:pt x="1160" y="0"/>
                      <a:pt x="200" y="1203"/>
                      <a:pt x="108" y="2754"/>
                    </a:cubicBezTo>
                    <a:cubicBezTo>
                      <a:pt x="1" y="4349"/>
                      <a:pt x="846" y="5706"/>
                      <a:pt x="1989" y="5778"/>
                    </a:cubicBezTo>
                    <a:cubicBezTo>
                      <a:pt x="2022" y="5780"/>
                      <a:pt x="2055" y="5781"/>
                      <a:pt x="2088" y="5781"/>
                    </a:cubicBezTo>
                    <a:cubicBezTo>
                      <a:pt x="2954" y="5781"/>
                      <a:pt x="3729" y="5035"/>
                      <a:pt x="4073" y="3980"/>
                    </a:cubicBezTo>
                    <a:lnTo>
                      <a:pt x="2525" y="2527"/>
                    </a:lnTo>
                    <a:lnTo>
                      <a:pt x="3989" y="1337"/>
                    </a:lnTo>
                    <a:cubicBezTo>
                      <a:pt x="3656" y="563"/>
                      <a:pt x="3061" y="51"/>
                      <a:pt x="2370" y="3"/>
                    </a:cubicBezTo>
                    <a:cubicBezTo>
                      <a:pt x="2338" y="1"/>
                      <a:pt x="2306" y="0"/>
                      <a:pt x="22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0"/>
              <p:cNvSpPr/>
              <p:nvPr/>
            </p:nvSpPr>
            <p:spPr>
              <a:xfrm>
                <a:off x="5661400" y="3035800"/>
                <a:ext cx="155125" cy="205350"/>
              </a:xfrm>
              <a:custGeom>
                <a:avLst/>
                <a:gdLst/>
                <a:ahLst/>
                <a:cxnLst/>
                <a:rect l="l" t="t" r="r" b="b"/>
                <a:pathLst>
                  <a:path w="6205" h="8214" extrusionOk="0">
                    <a:moveTo>
                      <a:pt x="3228" y="1"/>
                    </a:moveTo>
                    <a:cubicBezTo>
                      <a:pt x="1656" y="1"/>
                      <a:pt x="294" y="1714"/>
                      <a:pt x="144" y="3911"/>
                    </a:cubicBezTo>
                    <a:cubicBezTo>
                      <a:pt x="1" y="6173"/>
                      <a:pt x="1203" y="8102"/>
                      <a:pt x="2835" y="8209"/>
                    </a:cubicBezTo>
                    <a:cubicBezTo>
                      <a:pt x="2882" y="8212"/>
                      <a:pt x="2930" y="8213"/>
                      <a:pt x="2977" y="8213"/>
                    </a:cubicBezTo>
                    <a:cubicBezTo>
                      <a:pt x="4549" y="8213"/>
                      <a:pt x="5911" y="6500"/>
                      <a:pt x="6061" y="4303"/>
                    </a:cubicBezTo>
                    <a:cubicBezTo>
                      <a:pt x="6204" y="2029"/>
                      <a:pt x="5002" y="112"/>
                      <a:pt x="3370" y="5"/>
                    </a:cubicBezTo>
                    <a:cubicBezTo>
                      <a:pt x="3323" y="2"/>
                      <a:pt x="3275" y="1"/>
                      <a:pt x="3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0"/>
              <p:cNvSpPr/>
              <p:nvPr/>
            </p:nvSpPr>
            <p:spPr>
              <a:xfrm>
                <a:off x="5684625" y="3066475"/>
                <a:ext cx="101825" cy="144550"/>
              </a:xfrm>
              <a:custGeom>
                <a:avLst/>
                <a:gdLst/>
                <a:ahLst/>
                <a:cxnLst/>
                <a:rect l="l" t="t" r="r" b="b"/>
                <a:pathLst>
                  <a:path w="4073" h="5782" extrusionOk="0">
                    <a:moveTo>
                      <a:pt x="2249" y="1"/>
                    </a:moveTo>
                    <a:cubicBezTo>
                      <a:pt x="1151" y="1"/>
                      <a:pt x="200" y="1210"/>
                      <a:pt x="96" y="2755"/>
                    </a:cubicBezTo>
                    <a:cubicBezTo>
                      <a:pt x="1" y="4338"/>
                      <a:pt x="846" y="5696"/>
                      <a:pt x="1989" y="5779"/>
                    </a:cubicBezTo>
                    <a:cubicBezTo>
                      <a:pt x="2016" y="5781"/>
                      <a:pt x="2043" y="5781"/>
                      <a:pt x="2070" y="5781"/>
                    </a:cubicBezTo>
                    <a:cubicBezTo>
                      <a:pt x="2943" y="5781"/>
                      <a:pt x="3726" y="5043"/>
                      <a:pt x="4073" y="3969"/>
                    </a:cubicBezTo>
                    <a:lnTo>
                      <a:pt x="2525" y="2529"/>
                    </a:lnTo>
                    <a:lnTo>
                      <a:pt x="3989" y="1338"/>
                    </a:lnTo>
                    <a:cubicBezTo>
                      <a:pt x="3656" y="564"/>
                      <a:pt x="3060" y="40"/>
                      <a:pt x="2358" y="5"/>
                    </a:cubicBezTo>
                    <a:cubicBezTo>
                      <a:pt x="2322" y="2"/>
                      <a:pt x="2285" y="1"/>
                      <a:pt x="2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0"/>
              <p:cNvSpPr/>
              <p:nvPr/>
            </p:nvSpPr>
            <p:spPr>
              <a:xfrm>
                <a:off x="5442625" y="3188475"/>
                <a:ext cx="97075" cy="93475"/>
              </a:xfrm>
              <a:custGeom>
                <a:avLst/>
                <a:gdLst/>
                <a:ahLst/>
                <a:cxnLst/>
                <a:rect l="l" t="t" r="r" b="b"/>
                <a:pathLst>
                  <a:path w="3883" h="3739" extrusionOk="0">
                    <a:moveTo>
                      <a:pt x="1922" y="0"/>
                    </a:moveTo>
                    <a:cubicBezTo>
                      <a:pt x="943" y="0"/>
                      <a:pt x="152" y="770"/>
                      <a:pt x="72" y="1744"/>
                    </a:cubicBezTo>
                    <a:cubicBezTo>
                      <a:pt x="1" y="2780"/>
                      <a:pt x="787" y="3661"/>
                      <a:pt x="1822" y="3733"/>
                    </a:cubicBezTo>
                    <a:cubicBezTo>
                      <a:pt x="1872" y="3737"/>
                      <a:pt x="1922" y="3739"/>
                      <a:pt x="1971" y="3739"/>
                    </a:cubicBezTo>
                    <a:cubicBezTo>
                      <a:pt x="2941" y="3739"/>
                      <a:pt x="3743" y="2969"/>
                      <a:pt x="3811" y="1995"/>
                    </a:cubicBezTo>
                    <a:cubicBezTo>
                      <a:pt x="3882" y="971"/>
                      <a:pt x="3096" y="78"/>
                      <a:pt x="2072" y="6"/>
                    </a:cubicBezTo>
                    <a:cubicBezTo>
                      <a:pt x="2022" y="2"/>
                      <a:pt x="1972" y="0"/>
                      <a:pt x="192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0"/>
              <p:cNvSpPr/>
              <p:nvPr/>
            </p:nvSpPr>
            <p:spPr>
              <a:xfrm>
                <a:off x="5803700" y="3212025"/>
                <a:ext cx="97050" cy="93750"/>
              </a:xfrm>
              <a:custGeom>
                <a:avLst/>
                <a:gdLst/>
                <a:ahLst/>
                <a:cxnLst/>
                <a:rect l="l" t="t" r="r" b="b"/>
                <a:pathLst>
                  <a:path w="3882" h="3750" extrusionOk="0">
                    <a:moveTo>
                      <a:pt x="1931" y="0"/>
                    </a:moveTo>
                    <a:cubicBezTo>
                      <a:pt x="952" y="0"/>
                      <a:pt x="140" y="774"/>
                      <a:pt x="72" y="1755"/>
                    </a:cubicBezTo>
                    <a:cubicBezTo>
                      <a:pt x="0" y="2779"/>
                      <a:pt x="786" y="3672"/>
                      <a:pt x="1810" y="3743"/>
                    </a:cubicBezTo>
                    <a:cubicBezTo>
                      <a:pt x="1859" y="3747"/>
                      <a:pt x="1908" y="3749"/>
                      <a:pt x="1957" y="3749"/>
                    </a:cubicBezTo>
                    <a:cubicBezTo>
                      <a:pt x="2918" y="3749"/>
                      <a:pt x="3731" y="2980"/>
                      <a:pt x="3810" y="2005"/>
                    </a:cubicBezTo>
                    <a:cubicBezTo>
                      <a:pt x="3882" y="981"/>
                      <a:pt x="3096" y="88"/>
                      <a:pt x="2060" y="5"/>
                    </a:cubicBezTo>
                    <a:cubicBezTo>
                      <a:pt x="2017" y="2"/>
                      <a:pt x="1974" y="0"/>
                      <a:pt x="193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0"/>
              <p:cNvSpPr/>
              <p:nvPr/>
            </p:nvSpPr>
            <p:spPr>
              <a:xfrm>
                <a:off x="5549500" y="3250650"/>
                <a:ext cx="224750" cy="84050"/>
              </a:xfrm>
              <a:custGeom>
                <a:avLst/>
                <a:gdLst/>
                <a:ahLst/>
                <a:cxnLst/>
                <a:rect l="l" t="t" r="r" b="b"/>
                <a:pathLst>
                  <a:path w="8990" h="3362" extrusionOk="0">
                    <a:moveTo>
                      <a:pt x="7571" y="0"/>
                    </a:moveTo>
                    <a:cubicBezTo>
                      <a:pt x="7477" y="0"/>
                      <a:pt x="7382" y="7"/>
                      <a:pt x="7287" y="19"/>
                    </a:cubicBezTo>
                    <a:cubicBezTo>
                      <a:pt x="7037" y="43"/>
                      <a:pt x="6787" y="115"/>
                      <a:pt x="6560" y="210"/>
                    </a:cubicBezTo>
                    <a:cubicBezTo>
                      <a:pt x="6418" y="270"/>
                      <a:pt x="6263" y="341"/>
                      <a:pt x="6120" y="400"/>
                    </a:cubicBezTo>
                    <a:cubicBezTo>
                      <a:pt x="5834" y="520"/>
                      <a:pt x="5560" y="627"/>
                      <a:pt x="5263" y="710"/>
                    </a:cubicBezTo>
                    <a:cubicBezTo>
                      <a:pt x="4848" y="835"/>
                      <a:pt x="4386" y="914"/>
                      <a:pt x="3922" y="914"/>
                    </a:cubicBezTo>
                    <a:cubicBezTo>
                      <a:pt x="3813" y="914"/>
                      <a:pt x="3704" y="910"/>
                      <a:pt x="3596" y="901"/>
                    </a:cubicBezTo>
                    <a:cubicBezTo>
                      <a:pt x="3001" y="865"/>
                      <a:pt x="2548" y="603"/>
                      <a:pt x="2012" y="353"/>
                    </a:cubicBezTo>
                    <a:cubicBezTo>
                      <a:pt x="1813" y="264"/>
                      <a:pt x="1590" y="198"/>
                      <a:pt x="1376" y="198"/>
                    </a:cubicBezTo>
                    <a:cubicBezTo>
                      <a:pt x="1245" y="198"/>
                      <a:pt x="1118" y="223"/>
                      <a:pt x="1000" y="281"/>
                    </a:cubicBezTo>
                    <a:cubicBezTo>
                      <a:pt x="798" y="365"/>
                      <a:pt x="667" y="531"/>
                      <a:pt x="548" y="698"/>
                    </a:cubicBezTo>
                    <a:cubicBezTo>
                      <a:pt x="226" y="1139"/>
                      <a:pt x="0" y="1734"/>
                      <a:pt x="250" y="2210"/>
                    </a:cubicBezTo>
                    <a:cubicBezTo>
                      <a:pt x="455" y="2599"/>
                      <a:pt x="904" y="2759"/>
                      <a:pt x="1337" y="2759"/>
                    </a:cubicBezTo>
                    <a:cubicBezTo>
                      <a:pt x="1408" y="2759"/>
                      <a:pt x="1479" y="2754"/>
                      <a:pt x="1548" y="2746"/>
                    </a:cubicBezTo>
                    <a:cubicBezTo>
                      <a:pt x="2036" y="2698"/>
                      <a:pt x="2500" y="2472"/>
                      <a:pt x="2977" y="2341"/>
                    </a:cubicBezTo>
                    <a:cubicBezTo>
                      <a:pt x="3364" y="2226"/>
                      <a:pt x="3768" y="2168"/>
                      <a:pt x="4172" y="2168"/>
                    </a:cubicBezTo>
                    <a:cubicBezTo>
                      <a:pt x="4686" y="2168"/>
                      <a:pt x="5199" y="2262"/>
                      <a:pt x="5679" y="2448"/>
                    </a:cubicBezTo>
                    <a:cubicBezTo>
                      <a:pt x="6203" y="2663"/>
                      <a:pt x="6680" y="2972"/>
                      <a:pt x="7203" y="3198"/>
                    </a:cubicBezTo>
                    <a:cubicBezTo>
                      <a:pt x="7406" y="3290"/>
                      <a:pt x="7629" y="3361"/>
                      <a:pt x="7852" y="3361"/>
                    </a:cubicBezTo>
                    <a:cubicBezTo>
                      <a:pt x="7918" y="3361"/>
                      <a:pt x="7984" y="3355"/>
                      <a:pt x="8049" y="3341"/>
                    </a:cubicBezTo>
                    <a:cubicBezTo>
                      <a:pt x="8644" y="3234"/>
                      <a:pt x="8918" y="2496"/>
                      <a:pt x="8954" y="1889"/>
                    </a:cubicBezTo>
                    <a:cubicBezTo>
                      <a:pt x="8989" y="1341"/>
                      <a:pt x="8918" y="710"/>
                      <a:pt x="8513" y="329"/>
                    </a:cubicBezTo>
                    <a:cubicBezTo>
                      <a:pt x="8250" y="94"/>
                      <a:pt x="7920" y="0"/>
                      <a:pt x="75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0"/>
              <p:cNvSpPr/>
              <p:nvPr/>
            </p:nvSpPr>
            <p:spPr>
              <a:xfrm>
                <a:off x="5700400" y="3251425"/>
                <a:ext cx="30975" cy="31625"/>
              </a:xfrm>
              <a:custGeom>
                <a:avLst/>
                <a:gdLst/>
                <a:ahLst/>
                <a:cxnLst/>
                <a:rect l="l" t="t" r="r" b="b"/>
                <a:pathLst>
                  <a:path w="1239" h="1265" extrusionOk="0">
                    <a:moveTo>
                      <a:pt x="1239" y="0"/>
                    </a:moveTo>
                    <a:lnTo>
                      <a:pt x="1239" y="0"/>
                    </a:lnTo>
                    <a:cubicBezTo>
                      <a:pt x="989" y="24"/>
                      <a:pt x="739" y="108"/>
                      <a:pt x="501" y="179"/>
                    </a:cubicBezTo>
                    <a:cubicBezTo>
                      <a:pt x="346" y="239"/>
                      <a:pt x="203" y="310"/>
                      <a:pt x="48" y="369"/>
                    </a:cubicBezTo>
                    <a:lnTo>
                      <a:pt x="36" y="655"/>
                    </a:lnTo>
                    <a:cubicBezTo>
                      <a:pt x="1" y="965"/>
                      <a:pt x="263" y="1251"/>
                      <a:pt x="572" y="1262"/>
                    </a:cubicBezTo>
                    <a:cubicBezTo>
                      <a:pt x="586" y="1264"/>
                      <a:pt x="600" y="1264"/>
                      <a:pt x="615" y="1264"/>
                    </a:cubicBezTo>
                    <a:cubicBezTo>
                      <a:pt x="918" y="1264"/>
                      <a:pt x="1180" y="1023"/>
                      <a:pt x="1191" y="727"/>
                    </a:cubicBezTo>
                    <a:lnTo>
                      <a:pt x="1239"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0"/>
              <p:cNvSpPr/>
              <p:nvPr/>
            </p:nvSpPr>
            <p:spPr>
              <a:xfrm>
                <a:off x="5315279" y="3393025"/>
                <a:ext cx="29200" cy="28900"/>
              </a:xfrm>
              <a:custGeom>
                <a:avLst/>
                <a:gdLst/>
                <a:ahLst/>
                <a:cxnLst/>
                <a:rect l="l" t="t" r="r" b="b"/>
                <a:pathLst>
                  <a:path w="1168" h="1156" extrusionOk="0">
                    <a:moveTo>
                      <a:pt x="584" y="0"/>
                    </a:moveTo>
                    <a:cubicBezTo>
                      <a:pt x="262" y="0"/>
                      <a:pt x="0" y="262"/>
                      <a:pt x="0" y="572"/>
                    </a:cubicBezTo>
                    <a:cubicBezTo>
                      <a:pt x="0" y="893"/>
                      <a:pt x="262" y="1155"/>
                      <a:pt x="584" y="1155"/>
                    </a:cubicBezTo>
                    <a:cubicBezTo>
                      <a:pt x="905" y="1155"/>
                      <a:pt x="1167" y="893"/>
                      <a:pt x="1167" y="572"/>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0"/>
              <p:cNvSpPr/>
              <p:nvPr/>
            </p:nvSpPr>
            <p:spPr>
              <a:xfrm>
                <a:off x="5293854" y="3477250"/>
                <a:ext cx="29175" cy="29200"/>
              </a:xfrm>
              <a:custGeom>
                <a:avLst/>
                <a:gdLst/>
                <a:ahLst/>
                <a:cxnLst/>
                <a:rect l="l" t="t" r="r" b="b"/>
                <a:pathLst>
                  <a:path w="1167" h="1168" extrusionOk="0">
                    <a:moveTo>
                      <a:pt x="583" y="1"/>
                    </a:moveTo>
                    <a:cubicBezTo>
                      <a:pt x="262" y="1"/>
                      <a:pt x="0" y="263"/>
                      <a:pt x="0" y="584"/>
                    </a:cubicBezTo>
                    <a:cubicBezTo>
                      <a:pt x="0" y="906"/>
                      <a:pt x="262" y="1168"/>
                      <a:pt x="583" y="1168"/>
                    </a:cubicBezTo>
                    <a:cubicBezTo>
                      <a:pt x="905" y="1168"/>
                      <a:pt x="1167" y="906"/>
                      <a:pt x="1167" y="584"/>
                    </a:cubicBezTo>
                    <a:cubicBezTo>
                      <a:pt x="1167" y="263"/>
                      <a:pt x="905" y="1"/>
                      <a:pt x="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0"/>
              <p:cNvSpPr/>
              <p:nvPr/>
            </p:nvSpPr>
            <p:spPr>
              <a:xfrm>
                <a:off x="5359929" y="3509100"/>
                <a:ext cx="29200" cy="28900"/>
              </a:xfrm>
              <a:custGeom>
                <a:avLst/>
                <a:gdLst/>
                <a:ahLst/>
                <a:cxnLst/>
                <a:rect l="l" t="t" r="r" b="b"/>
                <a:pathLst>
                  <a:path w="1168" h="1156" extrusionOk="0">
                    <a:moveTo>
                      <a:pt x="584" y="1"/>
                    </a:moveTo>
                    <a:cubicBezTo>
                      <a:pt x="274" y="1"/>
                      <a:pt x="0" y="251"/>
                      <a:pt x="0" y="584"/>
                    </a:cubicBezTo>
                    <a:cubicBezTo>
                      <a:pt x="0" y="894"/>
                      <a:pt x="262" y="1156"/>
                      <a:pt x="584" y="1156"/>
                    </a:cubicBezTo>
                    <a:cubicBezTo>
                      <a:pt x="905" y="1156"/>
                      <a:pt x="1167" y="906"/>
                      <a:pt x="1167" y="584"/>
                    </a:cubicBezTo>
                    <a:cubicBezTo>
                      <a:pt x="1167" y="263"/>
                      <a:pt x="905" y="1"/>
                      <a:pt x="58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0"/>
              <p:cNvSpPr/>
              <p:nvPr/>
            </p:nvSpPr>
            <p:spPr>
              <a:xfrm>
                <a:off x="5420954" y="3562675"/>
                <a:ext cx="29175" cy="28900"/>
              </a:xfrm>
              <a:custGeom>
                <a:avLst/>
                <a:gdLst/>
                <a:ahLst/>
                <a:cxnLst/>
                <a:rect l="l" t="t" r="r" b="b"/>
                <a:pathLst>
                  <a:path w="1167" h="1156" extrusionOk="0">
                    <a:moveTo>
                      <a:pt x="583" y="1"/>
                    </a:moveTo>
                    <a:cubicBezTo>
                      <a:pt x="262" y="1"/>
                      <a:pt x="0" y="263"/>
                      <a:pt x="0" y="584"/>
                    </a:cubicBezTo>
                    <a:cubicBezTo>
                      <a:pt x="0" y="894"/>
                      <a:pt x="262" y="1156"/>
                      <a:pt x="583" y="1156"/>
                    </a:cubicBezTo>
                    <a:cubicBezTo>
                      <a:pt x="905" y="1156"/>
                      <a:pt x="1167" y="894"/>
                      <a:pt x="1167" y="584"/>
                    </a:cubicBezTo>
                    <a:cubicBezTo>
                      <a:pt x="1167" y="263"/>
                      <a:pt x="905" y="1"/>
                      <a:pt x="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0"/>
              <p:cNvSpPr/>
              <p:nvPr/>
            </p:nvSpPr>
            <p:spPr>
              <a:xfrm>
                <a:off x="5337304" y="3576675"/>
                <a:ext cx="29200" cy="29200"/>
              </a:xfrm>
              <a:custGeom>
                <a:avLst/>
                <a:gdLst/>
                <a:ahLst/>
                <a:cxnLst/>
                <a:rect l="l" t="t" r="r" b="b"/>
                <a:pathLst>
                  <a:path w="1168" h="1168" extrusionOk="0">
                    <a:moveTo>
                      <a:pt x="584" y="0"/>
                    </a:moveTo>
                    <a:cubicBezTo>
                      <a:pt x="262" y="0"/>
                      <a:pt x="0" y="262"/>
                      <a:pt x="0" y="584"/>
                    </a:cubicBezTo>
                    <a:cubicBezTo>
                      <a:pt x="0" y="905"/>
                      <a:pt x="262" y="1167"/>
                      <a:pt x="584" y="1167"/>
                    </a:cubicBezTo>
                    <a:cubicBezTo>
                      <a:pt x="905" y="1167"/>
                      <a:pt x="1167" y="905"/>
                      <a:pt x="1167" y="584"/>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0"/>
              <p:cNvSpPr/>
              <p:nvPr/>
            </p:nvSpPr>
            <p:spPr>
              <a:xfrm>
                <a:off x="5840000" y="3422875"/>
                <a:ext cx="29200" cy="28900"/>
              </a:xfrm>
              <a:custGeom>
                <a:avLst/>
                <a:gdLst/>
                <a:ahLst/>
                <a:cxnLst/>
                <a:rect l="l" t="t" r="r" b="b"/>
                <a:pathLst>
                  <a:path w="1168" h="1156" extrusionOk="0">
                    <a:moveTo>
                      <a:pt x="584" y="0"/>
                    </a:moveTo>
                    <a:cubicBezTo>
                      <a:pt x="263" y="0"/>
                      <a:pt x="1" y="262"/>
                      <a:pt x="1" y="584"/>
                    </a:cubicBezTo>
                    <a:cubicBezTo>
                      <a:pt x="1" y="905"/>
                      <a:pt x="263" y="1155"/>
                      <a:pt x="584" y="1155"/>
                    </a:cubicBezTo>
                    <a:cubicBezTo>
                      <a:pt x="906" y="1155"/>
                      <a:pt x="1167" y="905"/>
                      <a:pt x="1167" y="584"/>
                    </a:cubicBezTo>
                    <a:cubicBezTo>
                      <a:pt x="1167" y="262"/>
                      <a:pt x="906"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0"/>
              <p:cNvSpPr/>
              <p:nvPr/>
            </p:nvSpPr>
            <p:spPr>
              <a:xfrm>
                <a:off x="5792375" y="3496400"/>
                <a:ext cx="28900" cy="29200"/>
              </a:xfrm>
              <a:custGeom>
                <a:avLst/>
                <a:gdLst/>
                <a:ahLst/>
                <a:cxnLst/>
                <a:rect l="l" t="t" r="r" b="b"/>
                <a:pathLst>
                  <a:path w="1156" h="1168" extrusionOk="0">
                    <a:moveTo>
                      <a:pt x="584" y="0"/>
                    </a:moveTo>
                    <a:cubicBezTo>
                      <a:pt x="263" y="0"/>
                      <a:pt x="1" y="262"/>
                      <a:pt x="1" y="584"/>
                    </a:cubicBezTo>
                    <a:cubicBezTo>
                      <a:pt x="1" y="905"/>
                      <a:pt x="263" y="1167"/>
                      <a:pt x="584" y="1167"/>
                    </a:cubicBezTo>
                    <a:cubicBezTo>
                      <a:pt x="906" y="1167"/>
                      <a:pt x="1156" y="905"/>
                      <a:pt x="1156" y="584"/>
                    </a:cubicBezTo>
                    <a:cubicBezTo>
                      <a:pt x="1156" y="262"/>
                      <a:pt x="906"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0"/>
              <p:cNvSpPr/>
              <p:nvPr/>
            </p:nvSpPr>
            <p:spPr>
              <a:xfrm>
                <a:off x="5773625" y="3422875"/>
                <a:ext cx="29200" cy="28900"/>
              </a:xfrm>
              <a:custGeom>
                <a:avLst/>
                <a:gdLst/>
                <a:ahLst/>
                <a:cxnLst/>
                <a:rect l="l" t="t" r="r" b="b"/>
                <a:pathLst>
                  <a:path w="1168" h="1156" extrusionOk="0">
                    <a:moveTo>
                      <a:pt x="584" y="0"/>
                    </a:moveTo>
                    <a:cubicBezTo>
                      <a:pt x="262" y="0"/>
                      <a:pt x="1" y="262"/>
                      <a:pt x="1" y="584"/>
                    </a:cubicBezTo>
                    <a:cubicBezTo>
                      <a:pt x="1" y="905"/>
                      <a:pt x="262" y="1155"/>
                      <a:pt x="584" y="1155"/>
                    </a:cubicBezTo>
                    <a:cubicBezTo>
                      <a:pt x="905" y="1155"/>
                      <a:pt x="1167" y="905"/>
                      <a:pt x="1167" y="584"/>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97"/>
        <p:cNvGrpSpPr/>
        <p:nvPr/>
      </p:nvGrpSpPr>
      <p:grpSpPr>
        <a:xfrm>
          <a:off x="0" y="0"/>
          <a:ext cx="0" cy="0"/>
          <a:chOff x="0" y="0"/>
          <a:chExt cx="0" cy="0"/>
        </a:xfrm>
      </p:grpSpPr>
      <p:sp>
        <p:nvSpPr>
          <p:cNvPr id="398" name="Google Shape;398;p44"/>
          <p:cNvSpPr/>
          <p:nvPr/>
        </p:nvSpPr>
        <p:spPr>
          <a:xfrm>
            <a:off x="2541515" y="3627549"/>
            <a:ext cx="5212621" cy="228769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4"/>
          <p:cNvSpPr/>
          <p:nvPr/>
        </p:nvSpPr>
        <p:spPr>
          <a:xfrm>
            <a:off x="1990575" y="-686100"/>
            <a:ext cx="3381212" cy="2211208"/>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4"/>
          <p:cNvSpPr txBox="1">
            <a:spLocks noGrp="1"/>
          </p:cNvSpPr>
          <p:nvPr>
            <p:ph type="title"/>
          </p:nvPr>
        </p:nvSpPr>
        <p:spPr>
          <a:xfrm flipH="1">
            <a:off x="3496075" y="1390800"/>
            <a:ext cx="4934700" cy="156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solidFill>
                  <a:schemeClr val="dk1"/>
                </a:solidFill>
              </a:rPr>
              <a:t>Whoa</a:t>
            </a:r>
            <a:r>
              <a:rPr lang="en"/>
              <a:t>!</a:t>
            </a:r>
            <a:endParaRPr/>
          </a:p>
        </p:txBody>
      </p:sp>
      <p:sp>
        <p:nvSpPr>
          <p:cNvPr id="401" name="Google Shape;401;p44"/>
          <p:cNvSpPr txBox="1">
            <a:spLocks noGrp="1"/>
          </p:cNvSpPr>
          <p:nvPr>
            <p:ph type="subTitle" idx="1"/>
          </p:nvPr>
        </p:nvSpPr>
        <p:spPr>
          <a:xfrm flipH="1">
            <a:off x="3997375" y="2778600"/>
            <a:ext cx="4433400" cy="97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This can be the part of the presentation where you introduce yourself, write your email…</a:t>
            </a:r>
            <a:endParaRPr/>
          </a:p>
        </p:txBody>
      </p:sp>
      <p:grpSp>
        <p:nvGrpSpPr>
          <p:cNvPr id="402" name="Google Shape;402;p44"/>
          <p:cNvGrpSpPr/>
          <p:nvPr/>
        </p:nvGrpSpPr>
        <p:grpSpPr>
          <a:xfrm rot="-556605">
            <a:off x="830742" y="1175759"/>
            <a:ext cx="1504380" cy="2202853"/>
            <a:chOff x="871825" y="1470288"/>
            <a:chExt cx="1504412" cy="2202900"/>
          </a:xfrm>
        </p:grpSpPr>
        <p:sp>
          <p:nvSpPr>
            <p:cNvPr id="403" name="Google Shape;403;p44"/>
            <p:cNvSpPr/>
            <p:nvPr/>
          </p:nvSpPr>
          <p:spPr>
            <a:xfrm>
              <a:off x="871825" y="1470288"/>
              <a:ext cx="1383300" cy="2202900"/>
            </a:xfrm>
            <a:prstGeom prst="roundRect">
              <a:avLst>
                <a:gd name="adj" fmla="val 16667"/>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4"/>
            <p:cNvSpPr/>
            <p:nvPr/>
          </p:nvSpPr>
          <p:spPr>
            <a:xfrm>
              <a:off x="1028275" y="1663950"/>
              <a:ext cx="1070400" cy="1815600"/>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44"/>
            <p:cNvGrpSpPr/>
            <p:nvPr/>
          </p:nvGrpSpPr>
          <p:grpSpPr>
            <a:xfrm rot="-277053">
              <a:off x="934784" y="1778661"/>
              <a:ext cx="1378499" cy="1619572"/>
              <a:chOff x="761663" y="1348184"/>
              <a:chExt cx="1378574" cy="1619660"/>
            </a:xfrm>
          </p:grpSpPr>
          <p:sp>
            <p:nvSpPr>
              <p:cNvPr id="406" name="Google Shape;406;p44"/>
              <p:cNvSpPr/>
              <p:nvPr/>
            </p:nvSpPr>
            <p:spPr>
              <a:xfrm rot="-1205198">
                <a:off x="916850" y="1724746"/>
                <a:ext cx="1068200" cy="1092905"/>
              </a:xfrm>
              <a:custGeom>
                <a:avLst/>
                <a:gdLst/>
                <a:ahLst/>
                <a:cxnLst/>
                <a:rect l="l" t="t" r="r" b="b"/>
                <a:pathLst>
                  <a:path w="15825" h="16191" extrusionOk="0">
                    <a:moveTo>
                      <a:pt x="6621" y="0"/>
                    </a:moveTo>
                    <a:cubicBezTo>
                      <a:pt x="4271" y="0"/>
                      <a:pt x="1988" y="933"/>
                      <a:pt x="1299" y="3366"/>
                    </a:cubicBezTo>
                    <a:cubicBezTo>
                      <a:pt x="656" y="5616"/>
                      <a:pt x="406" y="7997"/>
                      <a:pt x="168" y="10319"/>
                    </a:cubicBezTo>
                    <a:cubicBezTo>
                      <a:pt x="1" y="11986"/>
                      <a:pt x="668" y="13653"/>
                      <a:pt x="2263" y="14379"/>
                    </a:cubicBezTo>
                    <a:lnTo>
                      <a:pt x="3192" y="14807"/>
                    </a:lnTo>
                    <a:lnTo>
                      <a:pt x="3870" y="15129"/>
                    </a:lnTo>
                    <a:lnTo>
                      <a:pt x="5478" y="15867"/>
                    </a:lnTo>
                    <a:cubicBezTo>
                      <a:pt x="5964" y="16088"/>
                      <a:pt x="6459" y="16190"/>
                      <a:pt x="6945" y="16190"/>
                    </a:cubicBezTo>
                    <a:cubicBezTo>
                      <a:pt x="8055" y="16190"/>
                      <a:pt x="9119" y="15660"/>
                      <a:pt x="9931" y="14807"/>
                    </a:cubicBezTo>
                    <a:cubicBezTo>
                      <a:pt x="11538" y="13117"/>
                      <a:pt x="13169" y="11379"/>
                      <a:pt x="14467" y="9426"/>
                    </a:cubicBezTo>
                    <a:cubicBezTo>
                      <a:pt x="14753" y="8997"/>
                      <a:pt x="14943" y="8545"/>
                      <a:pt x="15062" y="8104"/>
                    </a:cubicBezTo>
                    <a:cubicBezTo>
                      <a:pt x="15824" y="5140"/>
                      <a:pt x="13086" y="2044"/>
                      <a:pt x="10466" y="806"/>
                    </a:cubicBezTo>
                    <a:lnTo>
                      <a:pt x="10431" y="806"/>
                    </a:lnTo>
                    <a:cubicBezTo>
                      <a:pt x="9327" y="304"/>
                      <a:pt x="7963" y="0"/>
                      <a:pt x="6621"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4"/>
              <p:cNvSpPr/>
              <p:nvPr/>
            </p:nvSpPr>
            <p:spPr>
              <a:xfrm rot="-1205198">
                <a:off x="1611524" y="2292665"/>
                <a:ext cx="68" cy="68"/>
              </a:xfrm>
              <a:custGeom>
                <a:avLst/>
                <a:gdLst/>
                <a:ahLst/>
                <a:cxnLst/>
                <a:rect l="l" t="t" r="r" b="b"/>
                <a:pathLst>
                  <a:path w="1" h="1" fill="none" extrusionOk="0">
                    <a:moveTo>
                      <a:pt x="1" y="1"/>
                    </a:moveTo>
                    <a:close/>
                  </a:path>
                </a:pathLst>
              </a:custGeom>
              <a:noFill/>
              <a:ln w="9525"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4"/>
              <p:cNvSpPr/>
              <p:nvPr/>
            </p:nvSpPr>
            <p:spPr>
              <a:xfrm rot="-1205198">
                <a:off x="1185999" y="2259169"/>
                <a:ext cx="68" cy="68"/>
              </a:xfrm>
              <a:custGeom>
                <a:avLst/>
                <a:gdLst/>
                <a:ahLst/>
                <a:cxnLst/>
                <a:rect l="l" t="t" r="r" b="b"/>
                <a:pathLst>
                  <a:path w="1" h="1" fill="none" extrusionOk="0">
                    <a:moveTo>
                      <a:pt x="0" y="0"/>
                    </a:moveTo>
                    <a:close/>
                  </a:path>
                </a:pathLst>
              </a:custGeom>
              <a:noFill/>
              <a:ln w="9525"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4"/>
              <p:cNvSpPr/>
              <p:nvPr/>
            </p:nvSpPr>
            <p:spPr>
              <a:xfrm rot="-1205198">
                <a:off x="1349962" y="1509610"/>
                <a:ext cx="434840" cy="371929"/>
              </a:xfrm>
              <a:custGeom>
                <a:avLst/>
                <a:gdLst/>
                <a:ahLst/>
                <a:cxnLst/>
                <a:rect l="l" t="t" r="r" b="b"/>
                <a:pathLst>
                  <a:path w="6442" h="5510" extrusionOk="0">
                    <a:moveTo>
                      <a:pt x="6441" y="0"/>
                    </a:moveTo>
                    <a:lnTo>
                      <a:pt x="6441" y="0"/>
                    </a:lnTo>
                    <a:cubicBezTo>
                      <a:pt x="6441" y="0"/>
                      <a:pt x="2191" y="382"/>
                      <a:pt x="1167" y="1227"/>
                    </a:cubicBezTo>
                    <a:cubicBezTo>
                      <a:pt x="131" y="2096"/>
                      <a:pt x="0" y="3608"/>
                      <a:pt x="845" y="4644"/>
                    </a:cubicBezTo>
                    <a:cubicBezTo>
                      <a:pt x="1331" y="5216"/>
                      <a:pt x="2017" y="5509"/>
                      <a:pt x="2709" y="5509"/>
                    </a:cubicBezTo>
                    <a:cubicBezTo>
                      <a:pt x="3256" y="5509"/>
                      <a:pt x="3805" y="5326"/>
                      <a:pt x="4263" y="4953"/>
                    </a:cubicBezTo>
                    <a:cubicBezTo>
                      <a:pt x="5286" y="4084"/>
                      <a:pt x="6441" y="1"/>
                      <a:pt x="644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4"/>
              <p:cNvSpPr/>
              <p:nvPr/>
            </p:nvSpPr>
            <p:spPr>
              <a:xfrm rot="-1205198">
                <a:off x="1155049" y="1389547"/>
                <a:ext cx="327986" cy="491878"/>
              </a:xfrm>
              <a:custGeom>
                <a:avLst/>
                <a:gdLst/>
                <a:ahLst/>
                <a:cxnLst/>
                <a:rect l="l" t="t" r="r" b="b"/>
                <a:pathLst>
                  <a:path w="4859" h="7287" extrusionOk="0">
                    <a:moveTo>
                      <a:pt x="2346" y="0"/>
                    </a:moveTo>
                    <a:cubicBezTo>
                      <a:pt x="2346" y="0"/>
                      <a:pt x="1" y="3560"/>
                      <a:pt x="13" y="4905"/>
                    </a:cubicBezTo>
                    <a:cubicBezTo>
                      <a:pt x="24" y="6231"/>
                      <a:pt x="1119" y="7287"/>
                      <a:pt x="2443" y="7287"/>
                    </a:cubicBezTo>
                    <a:cubicBezTo>
                      <a:pt x="2450" y="7287"/>
                      <a:pt x="2458" y="7287"/>
                      <a:pt x="2465" y="7287"/>
                    </a:cubicBezTo>
                    <a:cubicBezTo>
                      <a:pt x="3811" y="7275"/>
                      <a:pt x="4858" y="6167"/>
                      <a:pt x="4846" y="4834"/>
                    </a:cubicBezTo>
                    <a:cubicBezTo>
                      <a:pt x="4835" y="3489"/>
                      <a:pt x="2346" y="0"/>
                      <a:pt x="234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4"/>
              <p:cNvSpPr/>
              <p:nvPr/>
            </p:nvSpPr>
            <p:spPr>
              <a:xfrm rot="-1205198">
                <a:off x="1031128" y="1724997"/>
                <a:ext cx="420395" cy="278238"/>
              </a:xfrm>
              <a:custGeom>
                <a:avLst/>
                <a:gdLst/>
                <a:ahLst/>
                <a:cxnLst/>
                <a:rect l="l" t="t" r="r" b="b"/>
                <a:pathLst>
                  <a:path w="6228" h="4122" extrusionOk="0">
                    <a:moveTo>
                      <a:pt x="4149" y="1"/>
                    </a:moveTo>
                    <a:cubicBezTo>
                      <a:pt x="4128" y="1"/>
                      <a:pt x="4106" y="1"/>
                      <a:pt x="4085" y="2"/>
                    </a:cubicBezTo>
                    <a:cubicBezTo>
                      <a:pt x="2953" y="25"/>
                      <a:pt x="1" y="2157"/>
                      <a:pt x="1" y="2157"/>
                    </a:cubicBezTo>
                    <a:cubicBezTo>
                      <a:pt x="1" y="2157"/>
                      <a:pt x="3007" y="4122"/>
                      <a:pt x="4161" y="4122"/>
                    </a:cubicBezTo>
                    <a:cubicBezTo>
                      <a:pt x="4172" y="4122"/>
                      <a:pt x="4182" y="4121"/>
                      <a:pt x="4192" y="4121"/>
                    </a:cubicBezTo>
                    <a:cubicBezTo>
                      <a:pt x="5323" y="4097"/>
                      <a:pt x="6228" y="3157"/>
                      <a:pt x="6204" y="2014"/>
                    </a:cubicBezTo>
                    <a:cubicBezTo>
                      <a:pt x="6169" y="904"/>
                      <a:pt x="5263" y="1"/>
                      <a:pt x="414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4"/>
              <p:cNvSpPr/>
              <p:nvPr/>
            </p:nvSpPr>
            <p:spPr>
              <a:xfrm rot="-1205198">
                <a:off x="1419173" y="1716115"/>
                <a:ext cx="332779" cy="355527"/>
              </a:xfrm>
              <a:custGeom>
                <a:avLst/>
                <a:gdLst/>
                <a:ahLst/>
                <a:cxnLst/>
                <a:rect l="l" t="t" r="r" b="b"/>
                <a:pathLst>
                  <a:path w="4930" h="5267" extrusionOk="0">
                    <a:moveTo>
                      <a:pt x="2304" y="0"/>
                    </a:moveTo>
                    <a:cubicBezTo>
                      <a:pt x="1849" y="0"/>
                      <a:pt x="1392" y="149"/>
                      <a:pt x="1012" y="456"/>
                    </a:cubicBezTo>
                    <a:cubicBezTo>
                      <a:pt x="131" y="1195"/>
                      <a:pt x="0" y="2481"/>
                      <a:pt x="714" y="3362"/>
                    </a:cubicBezTo>
                    <a:cubicBezTo>
                      <a:pt x="1429" y="4243"/>
                      <a:pt x="4929" y="5267"/>
                      <a:pt x="4929" y="5267"/>
                    </a:cubicBezTo>
                    <a:cubicBezTo>
                      <a:pt x="4929" y="5267"/>
                      <a:pt x="4632" y="1635"/>
                      <a:pt x="3917" y="754"/>
                    </a:cubicBezTo>
                    <a:cubicBezTo>
                      <a:pt x="3504" y="259"/>
                      <a:pt x="2905" y="0"/>
                      <a:pt x="230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4"/>
              <p:cNvSpPr/>
              <p:nvPr/>
            </p:nvSpPr>
            <p:spPr>
              <a:xfrm rot="-1205198">
                <a:off x="1109617" y="1915588"/>
                <a:ext cx="340001" cy="363762"/>
              </a:xfrm>
              <a:custGeom>
                <a:avLst/>
                <a:gdLst/>
                <a:ahLst/>
                <a:cxnLst/>
                <a:rect l="l" t="t" r="r" b="b"/>
                <a:pathLst>
                  <a:path w="5037" h="5389" extrusionOk="0">
                    <a:moveTo>
                      <a:pt x="3090" y="0"/>
                    </a:moveTo>
                    <a:cubicBezTo>
                      <a:pt x="2214" y="0"/>
                      <a:pt x="1243" y="685"/>
                      <a:pt x="691" y="1789"/>
                    </a:cubicBezTo>
                    <a:cubicBezTo>
                      <a:pt x="0" y="3182"/>
                      <a:pt x="250" y="4718"/>
                      <a:pt x="1262" y="5230"/>
                    </a:cubicBezTo>
                    <a:cubicBezTo>
                      <a:pt x="1476" y="5337"/>
                      <a:pt x="1708" y="5388"/>
                      <a:pt x="1947" y="5388"/>
                    </a:cubicBezTo>
                    <a:cubicBezTo>
                      <a:pt x="2823" y="5388"/>
                      <a:pt x="3794" y="4703"/>
                      <a:pt x="4346" y="3599"/>
                    </a:cubicBezTo>
                    <a:cubicBezTo>
                      <a:pt x="5037" y="2206"/>
                      <a:pt x="4786" y="670"/>
                      <a:pt x="3774" y="158"/>
                    </a:cubicBezTo>
                    <a:cubicBezTo>
                      <a:pt x="3560" y="51"/>
                      <a:pt x="3329" y="0"/>
                      <a:pt x="309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4"/>
              <p:cNvSpPr/>
              <p:nvPr/>
            </p:nvSpPr>
            <p:spPr>
              <a:xfrm rot="-1205198">
                <a:off x="1160510" y="1971291"/>
                <a:ext cx="224305" cy="256368"/>
              </a:xfrm>
              <a:custGeom>
                <a:avLst/>
                <a:gdLst/>
                <a:ahLst/>
                <a:cxnLst/>
                <a:rect l="l" t="t" r="r" b="b"/>
                <a:pathLst>
                  <a:path w="3323" h="3798" extrusionOk="0">
                    <a:moveTo>
                      <a:pt x="2168" y="1"/>
                    </a:moveTo>
                    <a:cubicBezTo>
                      <a:pt x="1550" y="1"/>
                      <a:pt x="861" y="482"/>
                      <a:pt x="477" y="1251"/>
                    </a:cubicBezTo>
                    <a:cubicBezTo>
                      <a:pt x="0" y="2252"/>
                      <a:pt x="167" y="3323"/>
                      <a:pt x="881" y="3680"/>
                    </a:cubicBezTo>
                    <a:cubicBezTo>
                      <a:pt x="1034" y="3760"/>
                      <a:pt x="1201" y="3798"/>
                      <a:pt x="1373" y="3798"/>
                    </a:cubicBezTo>
                    <a:cubicBezTo>
                      <a:pt x="1818" y="3798"/>
                      <a:pt x="2301" y="3543"/>
                      <a:pt x="2679" y="3097"/>
                    </a:cubicBezTo>
                    <a:lnTo>
                      <a:pt x="2084" y="1763"/>
                    </a:lnTo>
                    <a:lnTo>
                      <a:pt x="3322" y="1394"/>
                    </a:lnTo>
                    <a:cubicBezTo>
                      <a:pt x="3322" y="811"/>
                      <a:pt x="3084" y="335"/>
                      <a:pt x="2643" y="108"/>
                    </a:cubicBezTo>
                    <a:cubicBezTo>
                      <a:pt x="2495" y="35"/>
                      <a:pt x="2334" y="1"/>
                      <a:pt x="216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4"/>
              <p:cNvSpPr/>
              <p:nvPr/>
            </p:nvSpPr>
            <p:spPr>
              <a:xfrm rot="-1205198">
                <a:off x="1351179" y="1942299"/>
                <a:ext cx="340069" cy="363357"/>
              </a:xfrm>
              <a:custGeom>
                <a:avLst/>
                <a:gdLst/>
                <a:ahLst/>
                <a:cxnLst/>
                <a:rect l="l" t="t" r="r" b="b"/>
                <a:pathLst>
                  <a:path w="5038" h="5383" extrusionOk="0">
                    <a:moveTo>
                      <a:pt x="3080" y="0"/>
                    </a:moveTo>
                    <a:cubicBezTo>
                      <a:pt x="2206" y="0"/>
                      <a:pt x="1241" y="684"/>
                      <a:pt x="691" y="1784"/>
                    </a:cubicBezTo>
                    <a:cubicBezTo>
                      <a:pt x="1" y="3177"/>
                      <a:pt x="251" y="4725"/>
                      <a:pt x="1263" y="5225"/>
                    </a:cubicBezTo>
                    <a:cubicBezTo>
                      <a:pt x="1477" y="5332"/>
                      <a:pt x="1709" y="5383"/>
                      <a:pt x="1948" y="5383"/>
                    </a:cubicBezTo>
                    <a:cubicBezTo>
                      <a:pt x="2824" y="5383"/>
                      <a:pt x="3795" y="4700"/>
                      <a:pt x="4347" y="3605"/>
                    </a:cubicBezTo>
                    <a:cubicBezTo>
                      <a:pt x="5037" y="2201"/>
                      <a:pt x="4787" y="665"/>
                      <a:pt x="3775" y="165"/>
                    </a:cubicBezTo>
                    <a:cubicBezTo>
                      <a:pt x="3558" y="53"/>
                      <a:pt x="3322" y="0"/>
                      <a:pt x="3080"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4"/>
              <p:cNvSpPr/>
              <p:nvPr/>
            </p:nvSpPr>
            <p:spPr>
              <a:xfrm rot="-1205198">
                <a:off x="1401545" y="1998723"/>
                <a:ext cx="224305" cy="256368"/>
              </a:xfrm>
              <a:custGeom>
                <a:avLst/>
                <a:gdLst/>
                <a:ahLst/>
                <a:cxnLst/>
                <a:rect l="l" t="t" r="r" b="b"/>
                <a:pathLst>
                  <a:path w="3323" h="3798" extrusionOk="0">
                    <a:moveTo>
                      <a:pt x="2174" y="0"/>
                    </a:moveTo>
                    <a:cubicBezTo>
                      <a:pt x="1550" y="0"/>
                      <a:pt x="862" y="481"/>
                      <a:pt x="477" y="1251"/>
                    </a:cubicBezTo>
                    <a:cubicBezTo>
                      <a:pt x="1" y="2251"/>
                      <a:pt x="168" y="3322"/>
                      <a:pt x="882" y="3680"/>
                    </a:cubicBezTo>
                    <a:cubicBezTo>
                      <a:pt x="1035" y="3759"/>
                      <a:pt x="1201" y="3797"/>
                      <a:pt x="1373" y="3797"/>
                    </a:cubicBezTo>
                    <a:cubicBezTo>
                      <a:pt x="1819" y="3797"/>
                      <a:pt x="2302" y="3543"/>
                      <a:pt x="2680" y="3096"/>
                    </a:cubicBezTo>
                    <a:lnTo>
                      <a:pt x="2085" y="1763"/>
                    </a:lnTo>
                    <a:lnTo>
                      <a:pt x="3323" y="1394"/>
                    </a:lnTo>
                    <a:cubicBezTo>
                      <a:pt x="3323" y="810"/>
                      <a:pt x="3085" y="334"/>
                      <a:pt x="2656" y="108"/>
                    </a:cubicBezTo>
                    <a:cubicBezTo>
                      <a:pt x="2505" y="35"/>
                      <a:pt x="2342" y="0"/>
                      <a:pt x="21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4"/>
              <p:cNvSpPr/>
              <p:nvPr/>
            </p:nvSpPr>
            <p:spPr>
              <a:xfrm rot="-1205198">
                <a:off x="953781" y="2195911"/>
                <a:ext cx="199330" cy="173882"/>
              </a:xfrm>
              <a:custGeom>
                <a:avLst/>
                <a:gdLst/>
                <a:ahLst/>
                <a:cxnLst/>
                <a:rect l="l" t="t" r="r" b="b"/>
                <a:pathLst>
                  <a:path w="2953" h="2576" extrusionOk="0">
                    <a:moveTo>
                      <a:pt x="1472" y="1"/>
                    </a:moveTo>
                    <a:cubicBezTo>
                      <a:pt x="997" y="1"/>
                      <a:pt x="542" y="259"/>
                      <a:pt x="322" y="717"/>
                    </a:cubicBezTo>
                    <a:cubicBezTo>
                      <a:pt x="0" y="1348"/>
                      <a:pt x="262" y="2121"/>
                      <a:pt x="893" y="2443"/>
                    </a:cubicBezTo>
                    <a:cubicBezTo>
                      <a:pt x="1079" y="2532"/>
                      <a:pt x="1276" y="2575"/>
                      <a:pt x="1469" y="2575"/>
                    </a:cubicBezTo>
                    <a:cubicBezTo>
                      <a:pt x="1945" y="2575"/>
                      <a:pt x="2399" y="2317"/>
                      <a:pt x="2620" y="1860"/>
                    </a:cubicBezTo>
                    <a:cubicBezTo>
                      <a:pt x="2953" y="1228"/>
                      <a:pt x="2679" y="455"/>
                      <a:pt x="2048" y="133"/>
                    </a:cubicBezTo>
                    <a:cubicBezTo>
                      <a:pt x="1862" y="44"/>
                      <a:pt x="1665" y="1"/>
                      <a:pt x="1472"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4"/>
              <p:cNvSpPr/>
              <p:nvPr/>
            </p:nvSpPr>
            <p:spPr>
              <a:xfrm rot="-1205198">
                <a:off x="1621130" y="2270572"/>
                <a:ext cx="197710" cy="173814"/>
              </a:xfrm>
              <a:custGeom>
                <a:avLst/>
                <a:gdLst/>
                <a:ahLst/>
                <a:cxnLst/>
                <a:rect l="l" t="t" r="r" b="b"/>
                <a:pathLst>
                  <a:path w="2929" h="2575" extrusionOk="0">
                    <a:moveTo>
                      <a:pt x="1464" y="0"/>
                    </a:moveTo>
                    <a:cubicBezTo>
                      <a:pt x="994" y="0"/>
                      <a:pt x="547" y="259"/>
                      <a:pt x="310" y="716"/>
                    </a:cubicBezTo>
                    <a:cubicBezTo>
                      <a:pt x="0" y="1359"/>
                      <a:pt x="250" y="2132"/>
                      <a:pt x="893" y="2442"/>
                    </a:cubicBezTo>
                    <a:cubicBezTo>
                      <a:pt x="1079" y="2532"/>
                      <a:pt x="1276" y="2574"/>
                      <a:pt x="1469" y="2574"/>
                    </a:cubicBezTo>
                    <a:cubicBezTo>
                      <a:pt x="1945" y="2574"/>
                      <a:pt x="2399" y="2316"/>
                      <a:pt x="2619" y="1859"/>
                    </a:cubicBezTo>
                    <a:cubicBezTo>
                      <a:pt x="2929" y="1216"/>
                      <a:pt x="2679" y="454"/>
                      <a:pt x="2036" y="132"/>
                    </a:cubicBezTo>
                    <a:cubicBezTo>
                      <a:pt x="1850" y="43"/>
                      <a:pt x="1655" y="0"/>
                      <a:pt x="146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4"/>
              <p:cNvSpPr/>
              <p:nvPr/>
            </p:nvSpPr>
            <p:spPr>
              <a:xfrm rot="-1205198">
                <a:off x="1559023" y="2547612"/>
                <a:ext cx="57916" cy="53663"/>
              </a:xfrm>
              <a:custGeom>
                <a:avLst/>
                <a:gdLst/>
                <a:ahLst/>
                <a:cxnLst/>
                <a:rect l="l" t="t" r="r" b="b"/>
                <a:pathLst>
                  <a:path w="858" h="795" extrusionOk="0">
                    <a:moveTo>
                      <a:pt x="442" y="0"/>
                    </a:moveTo>
                    <a:cubicBezTo>
                      <a:pt x="407" y="0"/>
                      <a:pt x="370" y="5"/>
                      <a:pt x="333" y="15"/>
                    </a:cubicBezTo>
                    <a:cubicBezTo>
                      <a:pt x="131" y="50"/>
                      <a:pt x="0" y="265"/>
                      <a:pt x="36" y="491"/>
                    </a:cubicBezTo>
                    <a:cubicBezTo>
                      <a:pt x="78" y="671"/>
                      <a:pt x="252" y="794"/>
                      <a:pt x="449" y="794"/>
                    </a:cubicBezTo>
                    <a:cubicBezTo>
                      <a:pt x="474" y="794"/>
                      <a:pt x="499" y="793"/>
                      <a:pt x="524" y="789"/>
                    </a:cubicBezTo>
                    <a:cubicBezTo>
                      <a:pt x="726" y="741"/>
                      <a:pt x="857" y="527"/>
                      <a:pt x="822" y="312"/>
                    </a:cubicBezTo>
                    <a:cubicBezTo>
                      <a:pt x="782" y="123"/>
                      <a:pt x="625" y="0"/>
                      <a:pt x="44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rot="-1205198">
                <a:off x="1327427" y="2661103"/>
                <a:ext cx="57983" cy="53393"/>
              </a:xfrm>
              <a:custGeom>
                <a:avLst/>
                <a:gdLst/>
                <a:ahLst/>
                <a:cxnLst/>
                <a:rect l="l" t="t" r="r" b="b"/>
                <a:pathLst>
                  <a:path w="859" h="791" extrusionOk="0">
                    <a:moveTo>
                      <a:pt x="414" y="1"/>
                    </a:moveTo>
                    <a:cubicBezTo>
                      <a:pt x="391" y="1"/>
                      <a:pt x="369" y="3"/>
                      <a:pt x="346" y="7"/>
                    </a:cubicBezTo>
                    <a:cubicBezTo>
                      <a:pt x="132" y="54"/>
                      <a:pt x="1" y="257"/>
                      <a:pt x="49" y="483"/>
                    </a:cubicBezTo>
                    <a:cubicBezTo>
                      <a:pt x="79" y="667"/>
                      <a:pt x="243" y="790"/>
                      <a:pt x="432" y="790"/>
                    </a:cubicBezTo>
                    <a:cubicBezTo>
                      <a:pt x="462" y="790"/>
                      <a:pt x="494" y="787"/>
                      <a:pt x="525" y="780"/>
                    </a:cubicBezTo>
                    <a:cubicBezTo>
                      <a:pt x="727" y="745"/>
                      <a:pt x="858" y="530"/>
                      <a:pt x="822" y="304"/>
                    </a:cubicBezTo>
                    <a:cubicBezTo>
                      <a:pt x="780" y="124"/>
                      <a:pt x="597" y="1"/>
                      <a:pt x="41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rot="-1205198">
                <a:off x="1129540" y="2526842"/>
                <a:ext cx="58726" cy="53596"/>
              </a:xfrm>
              <a:custGeom>
                <a:avLst/>
                <a:gdLst/>
                <a:ahLst/>
                <a:cxnLst/>
                <a:rect l="l" t="t" r="r" b="b"/>
                <a:pathLst>
                  <a:path w="870" h="794" extrusionOk="0">
                    <a:moveTo>
                      <a:pt x="425" y="1"/>
                    </a:moveTo>
                    <a:cubicBezTo>
                      <a:pt x="399" y="1"/>
                      <a:pt x="372" y="4"/>
                      <a:pt x="346" y="10"/>
                    </a:cubicBezTo>
                    <a:cubicBezTo>
                      <a:pt x="143" y="58"/>
                      <a:pt x="0" y="260"/>
                      <a:pt x="48" y="486"/>
                    </a:cubicBezTo>
                    <a:cubicBezTo>
                      <a:pt x="89" y="671"/>
                      <a:pt x="245" y="794"/>
                      <a:pt x="432" y="794"/>
                    </a:cubicBezTo>
                    <a:cubicBezTo>
                      <a:pt x="462" y="794"/>
                      <a:pt x="493" y="791"/>
                      <a:pt x="524" y="784"/>
                    </a:cubicBezTo>
                    <a:cubicBezTo>
                      <a:pt x="738" y="736"/>
                      <a:pt x="869" y="534"/>
                      <a:pt x="822" y="308"/>
                    </a:cubicBezTo>
                    <a:cubicBezTo>
                      <a:pt x="770" y="132"/>
                      <a:pt x="601" y="1"/>
                      <a:pt x="42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rot="-1205198">
                <a:off x="1367054" y="2425111"/>
                <a:ext cx="58726" cy="53663"/>
              </a:xfrm>
              <a:custGeom>
                <a:avLst/>
                <a:gdLst/>
                <a:ahLst/>
                <a:cxnLst/>
                <a:rect l="l" t="t" r="r" b="b"/>
                <a:pathLst>
                  <a:path w="870" h="795" extrusionOk="0">
                    <a:moveTo>
                      <a:pt x="454" y="0"/>
                    </a:moveTo>
                    <a:cubicBezTo>
                      <a:pt x="419" y="0"/>
                      <a:pt x="382" y="5"/>
                      <a:pt x="345" y="15"/>
                    </a:cubicBezTo>
                    <a:cubicBezTo>
                      <a:pt x="143" y="50"/>
                      <a:pt x="0" y="265"/>
                      <a:pt x="48" y="491"/>
                    </a:cubicBezTo>
                    <a:cubicBezTo>
                      <a:pt x="90" y="671"/>
                      <a:pt x="274" y="795"/>
                      <a:pt x="456" y="795"/>
                    </a:cubicBezTo>
                    <a:cubicBezTo>
                      <a:pt x="479" y="795"/>
                      <a:pt x="502" y="793"/>
                      <a:pt x="524" y="789"/>
                    </a:cubicBezTo>
                    <a:cubicBezTo>
                      <a:pt x="738" y="741"/>
                      <a:pt x="869" y="527"/>
                      <a:pt x="822" y="312"/>
                    </a:cubicBezTo>
                    <a:cubicBezTo>
                      <a:pt x="792" y="123"/>
                      <a:pt x="637" y="0"/>
                      <a:pt x="45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rot="-1205198">
                <a:off x="1153325" y="2199527"/>
                <a:ext cx="467848" cy="241855"/>
              </a:xfrm>
              <a:custGeom>
                <a:avLst/>
                <a:gdLst/>
                <a:ahLst/>
                <a:cxnLst/>
                <a:rect l="l" t="t" r="r" b="b"/>
                <a:pathLst>
                  <a:path w="6931" h="3583" extrusionOk="0">
                    <a:moveTo>
                      <a:pt x="158" y="1"/>
                    </a:moveTo>
                    <a:cubicBezTo>
                      <a:pt x="108" y="1"/>
                      <a:pt x="61" y="33"/>
                      <a:pt x="36" y="82"/>
                    </a:cubicBezTo>
                    <a:cubicBezTo>
                      <a:pt x="1" y="153"/>
                      <a:pt x="25" y="249"/>
                      <a:pt x="96" y="272"/>
                    </a:cubicBezTo>
                    <a:lnTo>
                      <a:pt x="6692" y="3559"/>
                    </a:lnTo>
                    <a:cubicBezTo>
                      <a:pt x="6704" y="3582"/>
                      <a:pt x="6740" y="3582"/>
                      <a:pt x="6752" y="3582"/>
                    </a:cubicBezTo>
                    <a:cubicBezTo>
                      <a:pt x="6811" y="3582"/>
                      <a:pt x="6871" y="3547"/>
                      <a:pt x="6883" y="3499"/>
                    </a:cubicBezTo>
                    <a:cubicBezTo>
                      <a:pt x="6930" y="3428"/>
                      <a:pt x="6894" y="3332"/>
                      <a:pt x="6823" y="3309"/>
                    </a:cubicBezTo>
                    <a:lnTo>
                      <a:pt x="227" y="22"/>
                    </a:lnTo>
                    <a:cubicBezTo>
                      <a:pt x="205" y="8"/>
                      <a:pt x="181"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24" name="Google Shape;424;p44"/>
          <p:cNvSpPr/>
          <p:nvPr/>
        </p:nvSpPr>
        <p:spPr>
          <a:xfrm rot="-1927184" flipH="1">
            <a:off x="6033743" y="-236394"/>
            <a:ext cx="2561126" cy="86444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4572000" y="3887425"/>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 name="Google Shape;426;p44"/>
          <p:cNvGrpSpPr/>
          <p:nvPr/>
        </p:nvGrpSpPr>
        <p:grpSpPr>
          <a:xfrm>
            <a:off x="1643591" y="2320937"/>
            <a:ext cx="1965171" cy="2287646"/>
            <a:chOff x="1643591" y="2320937"/>
            <a:chExt cx="1965171" cy="2287646"/>
          </a:xfrm>
        </p:grpSpPr>
        <p:grpSp>
          <p:nvGrpSpPr>
            <p:cNvPr id="427" name="Google Shape;427;p44"/>
            <p:cNvGrpSpPr/>
            <p:nvPr/>
          </p:nvGrpSpPr>
          <p:grpSpPr>
            <a:xfrm rot="907378">
              <a:off x="1873584" y="2483292"/>
              <a:ext cx="1505186" cy="1962936"/>
              <a:chOff x="-591117" y="2284204"/>
              <a:chExt cx="1505136" cy="1962872"/>
            </a:xfrm>
          </p:grpSpPr>
          <p:grpSp>
            <p:nvGrpSpPr>
              <p:cNvPr id="428" name="Google Shape;428;p44"/>
              <p:cNvGrpSpPr/>
              <p:nvPr/>
            </p:nvGrpSpPr>
            <p:grpSpPr>
              <a:xfrm>
                <a:off x="-591117" y="2284204"/>
                <a:ext cx="1505136" cy="1962872"/>
                <a:chOff x="6449575" y="2164225"/>
                <a:chExt cx="1480850" cy="1931200"/>
              </a:xfrm>
            </p:grpSpPr>
            <p:sp>
              <p:nvSpPr>
                <p:cNvPr id="429" name="Google Shape;429;p44"/>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4"/>
                <p:cNvSpPr/>
                <p:nvPr/>
              </p:nvSpPr>
              <p:spPr>
                <a:xfrm>
                  <a:off x="6624300" y="2391325"/>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44"/>
              <p:cNvGrpSpPr/>
              <p:nvPr/>
            </p:nvGrpSpPr>
            <p:grpSpPr>
              <a:xfrm>
                <a:off x="-386228" y="2443997"/>
                <a:ext cx="1095562" cy="1576711"/>
                <a:chOff x="-935077" y="2411193"/>
                <a:chExt cx="1434545" cy="2064568"/>
              </a:xfrm>
            </p:grpSpPr>
            <p:sp>
              <p:nvSpPr>
                <p:cNvPr id="432" name="Google Shape;432;p44"/>
                <p:cNvSpPr/>
                <p:nvPr/>
              </p:nvSpPr>
              <p:spPr>
                <a:xfrm rot="-911743">
                  <a:off x="-880603" y="3808104"/>
                  <a:ext cx="824835" cy="525676"/>
                </a:xfrm>
                <a:custGeom>
                  <a:avLst/>
                  <a:gdLst/>
                  <a:ahLst/>
                  <a:cxnLst/>
                  <a:rect l="l" t="t" r="r" b="b"/>
                  <a:pathLst>
                    <a:path w="22289" h="14205" extrusionOk="0">
                      <a:moveTo>
                        <a:pt x="21467" y="1"/>
                      </a:moveTo>
                      <a:lnTo>
                        <a:pt x="12657" y="7656"/>
                      </a:lnTo>
                      <a:lnTo>
                        <a:pt x="9632" y="10276"/>
                      </a:lnTo>
                      <a:lnTo>
                        <a:pt x="8597" y="11181"/>
                      </a:lnTo>
                      <a:lnTo>
                        <a:pt x="8239" y="11502"/>
                      </a:lnTo>
                      <a:lnTo>
                        <a:pt x="8204" y="11514"/>
                      </a:lnTo>
                      <a:cubicBezTo>
                        <a:pt x="8144" y="11347"/>
                        <a:pt x="8073" y="11181"/>
                        <a:pt x="7989" y="11026"/>
                      </a:cubicBezTo>
                      <a:cubicBezTo>
                        <a:pt x="7620" y="10216"/>
                        <a:pt x="7073" y="9383"/>
                        <a:pt x="6370" y="8597"/>
                      </a:cubicBezTo>
                      <a:cubicBezTo>
                        <a:pt x="4826" y="6848"/>
                        <a:pt x="2914" y="5826"/>
                        <a:pt x="1460" y="5826"/>
                      </a:cubicBezTo>
                      <a:cubicBezTo>
                        <a:pt x="885" y="5826"/>
                        <a:pt x="381" y="5986"/>
                        <a:pt x="0" y="6323"/>
                      </a:cubicBezTo>
                      <a:lnTo>
                        <a:pt x="6215" y="13288"/>
                      </a:lnTo>
                      <a:lnTo>
                        <a:pt x="7025" y="14205"/>
                      </a:lnTo>
                      <a:lnTo>
                        <a:pt x="8275" y="13121"/>
                      </a:lnTo>
                      <a:lnTo>
                        <a:pt x="8597" y="12847"/>
                      </a:lnTo>
                      <a:lnTo>
                        <a:pt x="9228" y="12288"/>
                      </a:lnTo>
                      <a:lnTo>
                        <a:pt x="10359" y="11300"/>
                      </a:lnTo>
                      <a:lnTo>
                        <a:pt x="13442" y="8621"/>
                      </a:lnTo>
                      <a:lnTo>
                        <a:pt x="22289" y="941"/>
                      </a:lnTo>
                      <a:lnTo>
                        <a:pt x="2146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rot="-911743">
                  <a:off x="-533511" y="4089173"/>
                  <a:ext cx="178926" cy="171414"/>
                </a:xfrm>
                <a:custGeom>
                  <a:avLst/>
                  <a:gdLst/>
                  <a:ahLst/>
                  <a:cxnLst/>
                  <a:rect l="l" t="t" r="r" b="b"/>
                  <a:pathLst>
                    <a:path w="4835" h="4632" extrusionOk="0">
                      <a:moveTo>
                        <a:pt x="4060" y="0"/>
                      </a:moveTo>
                      <a:lnTo>
                        <a:pt x="1048" y="2620"/>
                      </a:lnTo>
                      <a:lnTo>
                        <a:pt x="0" y="3536"/>
                      </a:lnTo>
                      <a:lnTo>
                        <a:pt x="631" y="4632"/>
                      </a:lnTo>
                      <a:lnTo>
                        <a:pt x="1763" y="3656"/>
                      </a:lnTo>
                      <a:lnTo>
                        <a:pt x="4834" y="977"/>
                      </a:lnTo>
                      <a:lnTo>
                        <a:pt x="406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rot="-911743">
                  <a:off x="-425093" y="4098895"/>
                  <a:ext cx="33972" cy="38376"/>
                </a:xfrm>
                <a:custGeom>
                  <a:avLst/>
                  <a:gdLst/>
                  <a:ahLst/>
                  <a:cxnLst/>
                  <a:rect l="l" t="t" r="r" b="b"/>
                  <a:pathLst>
                    <a:path w="918" h="1037" extrusionOk="0">
                      <a:moveTo>
                        <a:pt x="108" y="1"/>
                      </a:moveTo>
                      <a:lnTo>
                        <a:pt x="0" y="96"/>
                      </a:lnTo>
                      <a:lnTo>
                        <a:pt x="798" y="1037"/>
                      </a:lnTo>
                      <a:lnTo>
                        <a:pt x="917" y="929"/>
                      </a:lnTo>
                      <a:lnTo>
                        <a:pt x="108"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4"/>
                <p:cNvSpPr/>
                <p:nvPr/>
              </p:nvSpPr>
              <p:spPr>
                <a:xfrm rot="-911743">
                  <a:off x="-843537" y="4085942"/>
                  <a:ext cx="318144" cy="310484"/>
                </a:xfrm>
                <a:custGeom>
                  <a:avLst/>
                  <a:gdLst/>
                  <a:ahLst/>
                  <a:cxnLst/>
                  <a:rect l="l" t="t" r="r" b="b"/>
                  <a:pathLst>
                    <a:path w="8597" h="8390" extrusionOk="0">
                      <a:moveTo>
                        <a:pt x="1448" y="1"/>
                      </a:moveTo>
                      <a:cubicBezTo>
                        <a:pt x="1201" y="1"/>
                        <a:pt x="967" y="31"/>
                        <a:pt x="750" y="91"/>
                      </a:cubicBezTo>
                      <a:cubicBezTo>
                        <a:pt x="477" y="175"/>
                        <a:pt x="215" y="305"/>
                        <a:pt x="0" y="508"/>
                      </a:cubicBezTo>
                      <a:lnTo>
                        <a:pt x="6215" y="7473"/>
                      </a:lnTo>
                      <a:lnTo>
                        <a:pt x="7025" y="8390"/>
                      </a:lnTo>
                      <a:lnTo>
                        <a:pt x="7704" y="7806"/>
                      </a:lnTo>
                      <a:lnTo>
                        <a:pt x="8597" y="7032"/>
                      </a:lnTo>
                      <a:lnTo>
                        <a:pt x="8251" y="5687"/>
                      </a:lnTo>
                      <a:lnTo>
                        <a:pt x="8216" y="5699"/>
                      </a:lnTo>
                      <a:cubicBezTo>
                        <a:pt x="7847" y="4747"/>
                        <a:pt x="7239" y="3734"/>
                        <a:pt x="6394" y="2794"/>
                      </a:cubicBezTo>
                      <a:cubicBezTo>
                        <a:pt x="4817" y="1024"/>
                        <a:pt x="2901" y="1"/>
                        <a:pt x="144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rot="-911743">
                  <a:off x="-551479" y="4161801"/>
                  <a:ext cx="96957" cy="146767"/>
                </a:xfrm>
                <a:custGeom>
                  <a:avLst/>
                  <a:gdLst/>
                  <a:ahLst/>
                  <a:cxnLst/>
                  <a:rect l="l" t="t" r="r" b="b"/>
                  <a:pathLst>
                    <a:path w="2620" h="3966" extrusionOk="0">
                      <a:moveTo>
                        <a:pt x="1107" y="1"/>
                      </a:moveTo>
                      <a:lnTo>
                        <a:pt x="262" y="1882"/>
                      </a:lnTo>
                      <a:lnTo>
                        <a:pt x="0" y="2489"/>
                      </a:lnTo>
                      <a:lnTo>
                        <a:pt x="536" y="3965"/>
                      </a:lnTo>
                      <a:lnTo>
                        <a:pt x="834" y="3691"/>
                      </a:lnTo>
                      <a:lnTo>
                        <a:pt x="2620" y="2168"/>
                      </a:lnTo>
                      <a:lnTo>
                        <a:pt x="1905" y="1132"/>
                      </a:lnTo>
                      <a:lnTo>
                        <a:pt x="110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rot="-911743">
                  <a:off x="-842518" y="4093582"/>
                  <a:ext cx="285097" cy="307116"/>
                </a:xfrm>
                <a:custGeom>
                  <a:avLst/>
                  <a:gdLst/>
                  <a:ahLst/>
                  <a:cxnLst/>
                  <a:rect l="l" t="t" r="r" b="b"/>
                  <a:pathLst>
                    <a:path w="7704" h="8299" extrusionOk="0">
                      <a:moveTo>
                        <a:pt x="762" y="0"/>
                      </a:moveTo>
                      <a:cubicBezTo>
                        <a:pt x="477" y="84"/>
                        <a:pt x="215" y="214"/>
                        <a:pt x="0" y="417"/>
                      </a:cubicBezTo>
                      <a:lnTo>
                        <a:pt x="6215" y="7382"/>
                      </a:lnTo>
                      <a:lnTo>
                        <a:pt x="7025" y="8299"/>
                      </a:lnTo>
                      <a:lnTo>
                        <a:pt x="7704" y="7715"/>
                      </a:lnTo>
                      <a:lnTo>
                        <a:pt x="76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rot="-911743">
                  <a:off x="-721519" y="4104459"/>
                  <a:ext cx="133519" cy="120715"/>
                </a:xfrm>
                <a:custGeom>
                  <a:avLst/>
                  <a:gdLst/>
                  <a:ahLst/>
                  <a:cxnLst/>
                  <a:rect l="l" t="t" r="r" b="b"/>
                  <a:pathLst>
                    <a:path w="3608" h="3262" extrusionOk="0">
                      <a:moveTo>
                        <a:pt x="159" y="0"/>
                      </a:moveTo>
                      <a:cubicBezTo>
                        <a:pt x="124" y="0"/>
                        <a:pt x="88" y="12"/>
                        <a:pt x="60" y="34"/>
                      </a:cubicBezTo>
                      <a:cubicBezTo>
                        <a:pt x="0" y="70"/>
                        <a:pt x="0" y="165"/>
                        <a:pt x="48" y="225"/>
                      </a:cubicBezTo>
                      <a:cubicBezTo>
                        <a:pt x="298" y="523"/>
                        <a:pt x="477" y="880"/>
                        <a:pt x="572" y="1261"/>
                      </a:cubicBezTo>
                      <a:cubicBezTo>
                        <a:pt x="596" y="1380"/>
                        <a:pt x="691" y="1475"/>
                        <a:pt x="810" y="1499"/>
                      </a:cubicBezTo>
                      <a:cubicBezTo>
                        <a:pt x="837" y="1507"/>
                        <a:pt x="865" y="1511"/>
                        <a:pt x="891" y="1511"/>
                      </a:cubicBezTo>
                      <a:cubicBezTo>
                        <a:pt x="981" y="1511"/>
                        <a:pt x="1064" y="1468"/>
                        <a:pt x="1119" y="1404"/>
                      </a:cubicBezTo>
                      <a:cubicBezTo>
                        <a:pt x="1274" y="1237"/>
                        <a:pt x="1393" y="1058"/>
                        <a:pt x="1477" y="868"/>
                      </a:cubicBezTo>
                      <a:cubicBezTo>
                        <a:pt x="1489" y="832"/>
                        <a:pt x="1512" y="832"/>
                        <a:pt x="1524" y="832"/>
                      </a:cubicBezTo>
                      <a:cubicBezTo>
                        <a:pt x="1536" y="832"/>
                        <a:pt x="1548" y="844"/>
                        <a:pt x="1572" y="868"/>
                      </a:cubicBezTo>
                      <a:cubicBezTo>
                        <a:pt x="1715" y="1177"/>
                        <a:pt x="1786" y="1535"/>
                        <a:pt x="1762" y="1880"/>
                      </a:cubicBezTo>
                      <a:cubicBezTo>
                        <a:pt x="1751" y="2011"/>
                        <a:pt x="1822" y="2130"/>
                        <a:pt x="1941" y="2189"/>
                      </a:cubicBezTo>
                      <a:cubicBezTo>
                        <a:pt x="1985" y="2211"/>
                        <a:pt x="2032" y="2222"/>
                        <a:pt x="2078" y="2222"/>
                      </a:cubicBezTo>
                      <a:cubicBezTo>
                        <a:pt x="2158" y="2222"/>
                        <a:pt x="2238" y="2190"/>
                        <a:pt x="2298" y="2130"/>
                      </a:cubicBezTo>
                      <a:cubicBezTo>
                        <a:pt x="2382" y="2035"/>
                        <a:pt x="2465" y="1951"/>
                        <a:pt x="2536" y="1856"/>
                      </a:cubicBezTo>
                      <a:cubicBezTo>
                        <a:pt x="2548" y="1844"/>
                        <a:pt x="2584" y="1844"/>
                        <a:pt x="2584" y="1844"/>
                      </a:cubicBezTo>
                      <a:cubicBezTo>
                        <a:pt x="2596" y="1844"/>
                        <a:pt x="2608" y="1856"/>
                        <a:pt x="2608" y="1880"/>
                      </a:cubicBezTo>
                      <a:cubicBezTo>
                        <a:pt x="2739" y="2178"/>
                        <a:pt x="2763" y="2559"/>
                        <a:pt x="2679" y="3011"/>
                      </a:cubicBezTo>
                      <a:cubicBezTo>
                        <a:pt x="2655" y="3118"/>
                        <a:pt x="2715" y="3202"/>
                        <a:pt x="2822" y="3249"/>
                      </a:cubicBezTo>
                      <a:cubicBezTo>
                        <a:pt x="2846" y="3261"/>
                        <a:pt x="2882" y="3261"/>
                        <a:pt x="2905" y="3261"/>
                      </a:cubicBezTo>
                      <a:cubicBezTo>
                        <a:pt x="2977" y="3261"/>
                        <a:pt x="3060" y="3213"/>
                        <a:pt x="3096" y="3154"/>
                      </a:cubicBezTo>
                      <a:cubicBezTo>
                        <a:pt x="3275" y="2868"/>
                        <a:pt x="3441" y="2570"/>
                        <a:pt x="3572" y="2261"/>
                      </a:cubicBezTo>
                      <a:cubicBezTo>
                        <a:pt x="3608" y="2189"/>
                        <a:pt x="3572" y="2118"/>
                        <a:pt x="3501" y="2082"/>
                      </a:cubicBezTo>
                      <a:cubicBezTo>
                        <a:pt x="3483" y="2076"/>
                        <a:pt x="3465" y="2073"/>
                        <a:pt x="3448" y="2073"/>
                      </a:cubicBezTo>
                      <a:cubicBezTo>
                        <a:pt x="3396" y="2073"/>
                        <a:pt x="3349" y="2100"/>
                        <a:pt x="3322" y="2154"/>
                      </a:cubicBezTo>
                      <a:cubicBezTo>
                        <a:pt x="3239" y="2392"/>
                        <a:pt x="3120" y="2618"/>
                        <a:pt x="2977" y="2832"/>
                      </a:cubicBezTo>
                      <a:cubicBezTo>
                        <a:pt x="3024" y="2428"/>
                        <a:pt x="2977" y="2070"/>
                        <a:pt x="2858" y="1773"/>
                      </a:cubicBezTo>
                      <a:cubicBezTo>
                        <a:pt x="2822" y="1666"/>
                        <a:pt x="2727" y="1594"/>
                        <a:pt x="2620" y="1582"/>
                      </a:cubicBezTo>
                      <a:cubicBezTo>
                        <a:pt x="2599" y="1578"/>
                        <a:pt x="2580" y="1576"/>
                        <a:pt x="2560" y="1576"/>
                      </a:cubicBezTo>
                      <a:cubicBezTo>
                        <a:pt x="2468" y="1576"/>
                        <a:pt x="2391" y="1622"/>
                        <a:pt x="2322" y="1701"/>
                      </a:cubicBezTo>
                      <a:cubicBezTo>
                        <a:pt x="2251" y="1773"/>
                        <a:pt x="2179" y="1856"/>
                        <a:pt x="2108" y="1939"/>
                      </a:cubicBezTo>
                      <a:cubicBezTo>
                        <a:pt x="2090" y="1951"/>
                        <a:pt x="2078" y="1954"/>
                        <a:pt x="2069" y="1954"/>
                      </a:cubicBezTo>
                      <a:cubicBezTo>
                        <a:pt x="2060" y="1954"/>
                        <a:pt x="2054" y="1951"/>
                        <a:pt x="2048" y="1951"/>
                      </a:cubicBezTo>
                      <a:cubicBezTo>
                        <a:pt x="2012" y="1939"/>
                        <a:pt x="2012" y="1916"/>
                        <a:pt x="2012" y="1904"/>
                      </a:cubicBezTo>
                      <a:cubicBezTo>
                        <a:pt x="2048" y="1523"/>
                        <a:pt x="1965" y="1118"/>
                        <a:pt x="1786" y="761"/>
                      </a:cubicBezTo>
                      <a:cubicBezTo>
                        <a:pt x="1727" y="642"/>
                        <a:pt x="1631" y="582"/>
                        <a:pt x="1512" y="582"/>
                      </a:cubicBezTo>
                      <a:cubicBezTo>
                        <a:pt x="1381" y="582"/>
                        <a:pt x="1286" y="654"/>
                        <a:pt x="1227" y="761"/>
                      </a:cubicBezTo>
                      <a:cubicBezTo>
                        <a:pt x="1131" y="927"/>
                        <a:pt x="1036" y="1082"/>
                        <a:pt x="917" y="1237"/>
                      </a:cubicBezTo>
                      <a:cubicBezTo>
                        <a:pt x="893" y="1249"/>
                        <a:pt x="881" y="1249"/>
                        <a:pt x="869" y="1249"/>
                      </a:cubicBezTo>
                      <a:cubicBezTo>
                        <a:pt x="858" y="1237"/>
                        <a:pt x="822" y="1237"/>
                        <a:pt x="822" y="1201"/>
                      </a:cubicBezTo>
                      <a:cubicBezTo>
                        <a:pt x="738" y="773"/>
                        <a:pt x="536" y="368"/>
                        <a:pt x="262" y="46"/>
                      </a:cubicBezTo>
                      <a:cubicBezTo>
                        <a:pt x="237" y="15"/>
                        <a:pt x="199"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rot="-911743">
                  <a:off x="-427344" y="4105261"/>
                  <a:ext cx="37" cy="37"/>
                </a:xfrm>
                <a:custGeom>
                  <a:avLst/>
                  <a:gdLst/>
                  <a:ahLst/>
                  <a:cxnLst/>
                  <a:rect l="l" t="t" r="r" b="b"/>
                  <a:pathLst>
                    <a:path w="1" h="1" fill="none" extrusionOk="0">
                      <a:moveTo>
                        <a:pt x="0"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rot="-911743">
                  <a:off x="-389441" y="4130591"/>
                  <a:ext cx="37" cy="37"/>
                </a:xfrm>
                <a:custGeom>
                  <a:avLst/>
                  <a:gdLst/>
                  <a:ahLst/>
                  <a:cxnLst/>
                  <a:rect l="l" t="t" r="r" b="b"/>
                  <a:pathLst>
                    <a:path w="1" h="1" fill="none" extrusionOk="0">
                      <a:moveTo>
                        <a:pt x="1"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4"/>
                <p:cNvSpPr/>
                <p:nvPr/>
              </p:nvSpPr>
              <p:spPr>
                <a:xfrm rot="-911743">
                  <a:off x="-394904" y="3570814"/>
                  <a:ext cx="392194" cy="590030"/>
                </a:xfrm>
                <a:custGeom>
                  <a:avLst/>
                  <a:gdLst/>
                  <a:ahLst/>
                  <a:cxnLst/>
                  <a:rect l="l" t="t" r="r" b="b"/>
                  <a:pathLst>
                    <a:path w="10598" h="15944" extrusionOk="0">
                      <a:moveTo>
                        <a:pt x="2787" y="1"/>
                      </a:moveTo>
                      <a:lnTo>
                        <a:pt x="417" y="6299"/>
                      </a:lnTo>
                      <a:cubicBezTo>
                        <a:pt x="1" y="7430"/>
                        <a:pt x="370" y="8740"/>
                        <a:pt x="1334" y="9466"/>
                      </a:cubicBezTo>
                      <a:lnTo>
                        <a:pt x="9883" y="15943"/>
                      </a:lnTo>
                      <a:lnTo>
                        <a:pt x="10597" y="14991"/>
                      </a:lnTo>
                      <a:lnTo>
                        <a:pt x="2048" y="8514"/>
                      </a:lnTo>
                      <a:cubicBezTo>
                        <a:pt x="1501" y="8097"/>
                        <a:pt x="1298" y="7359"/>
                        <a:pt x="1536" y="6716"/>
                      </a:cubicBezTo>
                      <a:lnTo>
                        <a:pt x="3894" y="417"/>
                      </a:lnTo>
                      <a:lnTo>
                        <a:pt x="278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4"/>
                <p:cNvSpPr/>
                <p:nvPr/>
              </p:nvSpPr>
              <p:spPr>
                <a:xfrm rot="-911743">
                  <a:off x="-159926" y="3959875"/>
                  <a:ext cx="193432" cy="156463"/>
                </a:xfrm>
                <a:custGeom>
                  <a:avLst/>
                  <a:gdLst/>
                  <a:ahLst/>
                  <a:cxnLst/>
                  <a:rect l="l" t="t" r="r" b="b"/>
                  <a:pathLst>
                    <a:path w="5227" h="4228" extrusionOk="0">
                      <a:moveTo>
                        <a:pt x="786" y="1"/>
                      </a:moveTo>
                      <a:lnTo>
                        <a:pt x="0" y="953"/>
                      </a:lnTo>
                      <a:lnTo>
                        <a:pt x="3167" y="3394"/>
                      </a:lnTo>
                      <a:lnTo>
                        <a:pt x="4251" y="4227"/>
                      </a:lnTo>
                      <a:lnTo>
                        <a:pt x="5227" y="3406"/>
                      </a:lnTo>
                      <a:lnTo>
                        <a:pt x="4036" y="2489"/>
                      </a:lnTo>
                      <a:lnTo>
                        <a:pt x="78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4"/>
                <p:cNvSpPr/>
                <p:nvPr/>
              </p:nvSpPr>
              <p:spPr>
                <a:xfrm rot="-911743">
                  <a:off x="-142808" y="3994581"/>
                  <a:ext cx="32640" cy="39708"/>
                </a:xfrm>
                <a:custGeom>
                  <a:avLst/>
                  <a:gdLst/>
                  <a:ahLst/>
                  <a:cxnLst/>
                  <a:rect l="l" t="t" r="r" b="b"/>
                  <a:pathLst>
                    <a:path w="882" h="1073" extrusionOk="0">
                      <a:moveTo>
                        <a:pt x="763" y="1"/>
                      </a:moveTo>
                      <a:lnTo>
                        <a:pt x="1" y="977"/>
                      </a:lnTo>
                      <a:lnTo>
                        <a:pt x="120" y="1072"/>
                      </a:lnTo>
                      <a:lnTo>
                        <a:pt x="882" y="96"/>
                      </a:lnTo>
                      <a:lnTo>
                        <a:pt x="763"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rot="-911743">
                  <a:off x="-98496" y="4085174"/>
                  <a:ext cx="281138" cy="360035"/>
                </a:xfrm>
                <a:custGeom>
                  <a:avLst/>
                  <a:gdLst/>
                  <a:ahLst/>
                  <a:cxnLst/>
                  <a:rect l="l" t="t" r="r" b="b"/>
                  <a:pathLst>
                    <a:path w="7597" h="9729" extrusionOk="0">
                      <a:moveTo>
                        <a:pt x="5942" y="1"/>
                      </a:moveTo>
                      <a:lnTo>
                        <a:pt x="4692" y="596"/>
                      </a:lnTo>
                      <a:lnTo>
                        <a:pt x="4715" y="608"/>
                      </a:lnTo>
                      <a:cubicBezTo>
                        <a:pt x="3858" y="1156"/>
                        <a:pt x="2977" y="1965"/>
                        <a:pt x="2239" y="2977"/>
                      </a:cubicBezTo>
                      <a:cubicBezTo>
                        <a:pt x="572" y="5192"/>
                        <a:pt x="1" y="7668"/>
                        <a:pt x="703" y="9049"/>
                      </a:cubicBezTo>
                      <a:cubicBezTo>
                        <a:pt x="822" y="9335"/>
                        <a:pt x="1013" y="9549"/>
                        <a:pt x="1251" y="9728"/>
                      </a:cubicBezTo>
                      <a:lnTo>
                        <a:pt x="6847" y="2263"/>
                      </a:lnTo>
                      <a:lnTo>
                        <a:pt x="7597" y="1263"/>
                      </a:lnTo>
                      <a:lnTo>
                        <a:pt x="6882" y="715"/>
                      </a:lnTo>
                      <a:lnTo>
                        <a:pt x="594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rot="-911743">
                  <a:off x="-64301" y="4034309"/>
                  <a:ext cx="148100" cy="92590"/>
                </a:xfrm>
                <a:custGeom>
                  <a:avLst/>
                  <a:gdLst/>
                  <a:ahLst/>
                  <a:cxnLst/>
                  <a:rect l="l" t="t" r="r" b="b"/>
                  <a:pathLst>
                    <a:path w="4002" h="2502" extrusionOk="0">
                      <a:moveTo>
                        <a:pt x="1822" y="1"/>
                      </a:moveTo>
                      <a:lnTo>
                        <a:pt x="953" y="906"/>
                      </a:lnTo>
                      <a:lnTo>
                        <a:pt x="1" y="1906"/>
                      </a:lnTo>
                      <a:lnTo>
                        <a:pt x="2013" y="2346"/>
                      </a:lnTo>
                      <a:lnTo>
                        <a:pt x="2668" y="2501"/>
                      </a:lnTo>
                      <a:lnTo>
                        <a:pt x="4001" y="1680"/>
                      </a:lnTo>
                      <a:lnTo>
                        <a:pt x="3680" y="1442"/>
                      </a:lnTo>
                      <a:lnTo>
                        <a:pt x="182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rot="-911743">
                  <a:off x="-69903" y="4107820"/>
                  <a:ext cx="255566" cy="333576"/>
                </a:xfrm>
                <a:custGeom>
                  <a:avLst/>
                  <a:gdLst/>
                  <a:ahLst/>
                  <a:cxnLst/>
                  <a:rect l="l" t="t" r="r" b="b"/>
                  <a:pathLst>
                    <a:path w="6906" h="9014" extrusionOk="0">
                      <a:moveTo>
                        <a:pt x="6191" y="0"/>
                      </a:moveTo>
                      <a:lnTo>
                        <a:pt x="0" y="8334"/>
                      </a:lnTo>
                      <a:cubicBezTo>
                        <a:pt x="131" y="8620"/>
                        <a:pt x="322" y="8834"/>
                        <a:pt x="560" y="9013"/>
                      </a:cubicBezTo>
                      <a:lnTo>
                        <a:pt x="6156" y="1548"/>
                      </a:lnTo>
                      <a:lnTo>
                        <a:pt x="6906" y="548"/>
                      </a:lnTo>
                      <a:lnTo>
                        <a:pt x="6191"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rot="-911743">
                  <a:off x="-79236" y="4176672"/>
                  <a:ext cx="97882" cy="145065"/>
                </a:xfrm>
                <a:custGeom>
                  <a:avLst/>
                  <a:gdLst/>
                  <a:ahLst/>
                  <a:cxnLst/>
                  <a:rect l="l" t="t" r="r" b="b"/>
                  <a:pathLst>
                    <a:path w="2645" h="3920" extrusionOk="0">
                      <a:moveTo>
                        <a:pt x="1512" y="0"/>
                      </a:moveTo>
                      <a:cubicBezTo>
                        <a:pt x="1439" y="0"/>
                        <a:pt x="1381" y="45"/>
                        <a:pt x="1370" y="109"/>
                      </a:cubicBezTo>
                      <a:cubicBezTo>
                        <a:pt x="1358" y="181"/>
                        <a:pt x="1394" y="252"/>
                        <a:pt x="1477" y="276"/>
                      </a:cubicBezTo>
                      <a:cubicBezTo>
                        <a:pt x="1727" y="335"/>
                        <a:pt x="1966" y="395"/>
                        <a:pt x="2204" y="478"/>
                      </a:cubicBezTo>
                      <a:cubicBezTo>
                        <a:pt x="1799" y="526"/>
                        <a:pt x="1454" y="633"/>
                        <a:pt x="1192" y="812"/>
                      </a:cubicBezTo>
                      <a:cubicBezTo>
                        <a:pt x="1096" y="883"/>
                        <a:pt x="1061" y="990"/>
                        <a:pt x="1061" y="1086"/>
                      </a:cubicBezTo>
                      <a:cubicBezTo>
                        <a:pt x="1073" y="1205"/>
                        <a:pt x="1132" y="1300"/>
                        <a:pt x="1239" y="1359"/>
                      </a:cubicBezTo>
                      <a:cubicBezTo>
                        <a:pt x="1334" y="1407"/>
                        <a:pt x="1430" y="1467"/>
                        <a:pt x="1513" y="1526"/>
                      </a:cubicBezTo>
                      <a:cubicBezTo>
                        <a:pt x="1537" y="1538"/>
                        <a:pt x="1537" y="1562"/>
                        <a:pt x="1537" y="1586"/>
                      </a:cubicBezTo>
                      <a:cubicBezTo>
                        <a:pt x="1537" y="1598"/>
                        <a:pt x="1513" y="1609"/>
                        <a:pt x="1501" y="1609"/>
                      </a:cubicBezTo>
                      <a:cubicBezTo>
                        <a:pt x="1120" y="1657"/>
                        <a:pt x="727" y="1812"/>
                        <a:pt x="418" y="2062"/>
                      </a:cubicBezTo>
                      <a:cubicBezTo>
                        <a:pt x="311" y="2133"/>
                        <a:pt x="263" y="2252"/>
                        <a:pt x="299" y="2371"/>
                      </a:cubicBezTo>
                      <a:cubicBezTo>
                        <a:pt x="322" y="2491"/>
                        <a:pt x="418" y="2574"/>
                        <a:pt x="537" y="2610"/>
                      </a:cubicBezTo>
                      <a:cubicBezTo>
                        <a:pt x="727" y="2657"/>
                        <a:pt x="906" y="2729"/>
                        <a:pt x="1073" y="2812"/>
                      </a:cubicBezTo>
                      <a:cubicBezTo>
                        <a:pt x="1096" y="2836"/>
                        <a:pt x="1096" y="2848"/>
                        <a:pt x="1096" y="2860"/>
                      </a:cubicBezTo>
                      <a:cubicBezTo>
                        <a:pt x="1096" y="2872"/>
                        <a:pt x="1096" y="2895"/>
                        <a:pt x="1073" y="2907"/>
                      </a:cubicBezTo>
                      <a:cubicBezTo>
                        <a:pt x="668" y="3086"/>
                        <a:pt x="311" y="3348"/>
                        <a:pt x="49" y="3693"/>
                      </a:cubicBezTo>
                      <a:cubicBezTo>
                        <a:pt x="1" y="3753"/>
                        <a:pt x="13" y="3848"/>
                        <a:pt x="72" y="3884"/>
                      </a:cubicBezTo>
                      <a:cubicBezTo>
                        <a:pt x="96" y="3907"/>
                        <a:pt x="132" y="3919"/>
                        <a:pt x="168" y="3919"/>
                      </a:cubicBezTo>
                      <a:cubicBezTo>
                        <a:pt x="203" y="3919"/>
                        <a:pt x="251" y="3884"/>
                        <a:pt x="239" y="3872"/>
                      </a:cubicBezTo>
                      <a:cubicBezTo>
                        <a:pt x="477" y="3562"/>
                        <a:pt x="799" y="3324"/>
                        <a:pt x="1156" y="3157"/>
                      </a:cubicBezTo>
                      <a:cubicBezTo>
                        <a:pt x="1275" y="3098"/>
                        <a:pt x="1358" y="2991"/>
                        <a:pt x="1358" y="2872"/>
                      </a:cubicBezTo>
                      <a:cubicBezTo>
                        <a:pt x="1358" y="2741"/>
                        <a:pt x="1299" y="2633"/>
                        <a:pt x="1192" y="2574"/>
                      </a:cubicBezTo>
                      <a:cubicBezTo>
                        <a:pt x="1001" y="2479"/>
                        <a:pt x="799" y="2395"/>
                        <a:pt x="596" y="2336"/>
                      </a:cubicBezTo>
                      <a:cubicBezTo>
                        <a:pt x="584" y="2324"/>
                        <a:pt x="561" y="2312"/>
                        <a:pt x="561" y="2300"/>
                      </a:cubicBezTo>
                      <a:cubicBezTo>
                        <a:pt x="561" y="2276"/>
                        <a:pt x="561" y="2264"/>
                        <a:pt x="584" y="2252"/>
                      </a:cubicBezTo>
                      <a:cubicBezTo>
                        <a:pt x="846" y="2038"/>
                        <a:pt x="1192" y="1907"/>
                        <a:pt x="1537" y="1859"/>
                      </a:cubicBezTo>
                      <a:cubicBezTo>
                        <a:pt x="1668" y="1848"/>
                        <a:pt x="1775" y="1764"/>
                        <a:pt x="1799" y="1621"/>
                      </a:cubicBezTo>
                      <a:cubicBezTo>
                        <a:pt x="1835" y="1490"/>
                        <a:pt x="1787" y="1359"/>
                        <a:pt x="1668" y="1288"/>
                      </a:cubicBezTo>
                      <a:lnTo>
                        <a:pt x="1358" y="1109"/>
                      </a:lnTo>
                      <a:cubicBezTo>
                        <a:pt x="1323" y="1086"/>
                        <a:pt x="1323" y="1062"/>
                        <a:pt x="1323" y="1062"/>
                      </a:cubicBezTo>
                      <a:cubicBezTo>
                        <a:pt x="1323" y="1050"/>
                        <a:pt x="1323" y="1050"/>
                        <a:pt x="1334" y="1026"/>
                      </a:cubicBezTo>
                      <a:cubicBezTo>
                        <a:pt x="1608" y="847"/>
                        <a:pt x="1966" y="752"/>
                        <a:pt x="2430" y="728"/>
                      </a:cubicBezTo>
                      <a:cubicBezTo>
                        <a:pt x="2525" y="728"/>
                        <a:pt x="2620" y="657"/>
                        <a:pt x="2632" y="550"/>
                      </a:cubicBezTo>
                      <a:cubicBezTo>
                        <a:pt x="2644" y="431"/>
                        <a:pt x="2608" y="347"/>
                        <a:pt x="2501" y="300"/>
                      </a:cubicBezTo>
                      <a:cubicBezTo>
                        <a:pt x="2192" y="169"/>
                        <a:pt x="1858" y="74"/>
                        <a:pt x="1537" y="2"/>
                      </a:cubicBezTo>
                      <a:cubicBezTo>
                        <a:pt x="1528" y="1"/>
                        <a:pt x="1520"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rot="-911743">
                  <a:off x="-269216" y="2663225"/>
                  <a:ext cx="142771" cy="382017"/>
                </a:xfrm>
                <a:custGeom>
                  <a:avLst/>
                  <a:gdLst/>
                  <a:ahLst/>
                  <a:cxnLst/>
                  <a:rect l="l" t="t" r="r" b="b"/>
                  <a:pathLst>
                    <a:path w="3858" h="10323" extrusionOk="0">
                      <a:moveTo>
                        <a:pt x="3156" y="0"/>
                      </a:moveTo>
                      <a:lnTo>
                        <a:pt x="0" y="10097"/>
                      </a:lnTo>
                      <a:lnTo>
                        <a:pt x="703" y="10323"/>
                      </a:lnTo>
                      <a:lnTo>
                        <a:pt x="3858" y="215"/>
                      </a:lnTo>
                      <a:lnTo>
                        <a:pt x="3156" y="0"/>
                      </a:lnTo>
                      <a:close/>
                    </a:path>
                  </a:pathLst>
                </a:custGeom>
                <a:solidFill>
                  <a:srgbClr val="10703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rot="-911743">
                  <a:off x="-216050" y="2540935"/>
                  <a:ext cx="453883" cy="196689"/>
                </a:xfrm>
                <a:custGeom>
                  <a:avLst/>
                  <a:gdLst/>
                  <a:ahLst/>
                  <a:cxnLst/>
                  <a:rect l="l" t="t" r="r" b="b"/>
                  <a:pathLst>
                    <a:path w="12265" h="5315" extrusionOk="0">
                      <a:moveTo>
                        <a:pt x="2559" y="1"/>
                      </a:moveTo>
                      <a:cubicBezTo>
                        <a:pt x="1587" y="1"/>
                        <a:pt x="680" y="638"/>
                        <a:pt x="382" y="1611"/>
                      </a:cubicBezTo>
                      <a:cubicBezTo>
                        <a:pt x="1" y="2814"/>
                        <a:pt x="679" y="4112"/>
                        <a:pt x="1882" y="4481"/>
                      </a:cubicBezTo>
                      <a:cubicBezTo>
                        <a:pt x="3096" y="4874"/>
                        <a:pt x="12264" y="5314"/>
                        <a:pt x="12264" y="5314"/>
                      </a:cubicBezTo>
                      <a:cubicBezTo>
                        <a:pt x="12264" y="5314"/>
                        <a:pt x="4465" y="480"/>
                        <a:pt x="3251" y="111"/>
                      </a:cubicBezTo>
                      <a:cubicBezTo>
                        <a:pt x="3021" y="36"/>
                        <a:pt x="2788" y="1"/>
                        <a:pt x="25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rot="-911743">
                  <a:off x="-271039" y="2663315"/>
                  <a:ext cx="142364" cy="382017"/>
                </a:xfrm>
                <a:custGeom>
                  <a:avLst/>
                  <a:gdLst/>
                  <a:ahLst/>
                  <a:cxnLst/>
                  <a:rect l="l" t="t" r="r" b="b"/>
                  <a:pathLst>
                    <a:path w="3847" h="10323" extrusionOk="0">
                      <a:moveTo>
                        <a:pt x="3132" y="0"/>
                      </a:moveTo>
                      <a:lnTo>
                        <a:pt x="1" y="10097"/>
                      </a:lnTo>
                      <a:lnTo>
                        <a:pt x="703" y="10323"/>
                      </a:lnTo>
                      <a:lnTo>
                        <a:pt x="3846" y="215"/>
                      </a:lnTo>
                      <a:lnTo>
                        <a:pt x="3132"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rot="-911743">
                  <a:off x="-622021" y="2579646"/>
                  <a:ext cx="453846" cy="195912"/>
                </a:xfrm>
                <a:custGeom>
                  <a:avLst/>
                  <a:gdLst/>
                  <a:ahLst/>
                  <a:cxnLst/>
                  <a:rect l="l" t="t" r="r" b="b"/>
                  <a:pathLst>
                    <a:path w="12264" h="5294" extrusionOk="0">
                      <a:moveTo>
                        <a:pt x="0" y="1"/>
                      </a:moveTo>
                      <a:cubicBezTo>
                        <a:pt x="0" y="1"/>
                        <a:pt x="7799" y="4823"/>
                        <a:pt x="9025" y="5192"/>
                      </a:cubicBezTo>
                      <a:cubicBezTo>
                        <a:pt x="9249" y="5260"/>
                        <a:pt x="9476" y="5293"/>
                        <a:pt x="9700" y="5293"/>
                      </a:cubicBezTo>
                      <a:cubicBezTo>
                        <a:pt x="10679" y="5293"/>
                        <a:pt x="11594" y="4666"/>
                        <a:pt x="11894" y="3668"/>
                      </a:cubicBezTo>
                      <a:cubicBezTo>
                        <a:pt x="12264" y="2465"/>
                        <a:pt x="11597" y="1167"/>
                        <a:pt x="10370" y="798"/>
                      </a:cubicBezTo>
                      <a:cubicBezTo>
                        <a:pt x="9168" y="429"/>
                        <a:pt x="1" y="1"/>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rot="-911743">
                  <a:off x="-625639" y="2519992"/>
                  <a:ext cx="867134" cy="277215"/>
                </a:xfrm>
                <a:custGeom>
                  <a:avLst/>
                  <a:gdLst/>
                  <a:ahLst/>
                  <a:cxnLst/>
                  <a:rect l="l" t="t" r="r" b="b"/>
                  <a:pathLst>
                    <a:path w="23432" h="7491" extrusionOk="0">
                      <a:moveTo>
                        <a:pt x="177" y="0"/>
                      </a:moveTo>
                      <a:cubicBezTo>
                        <a:pt x="103" y="0"/>
                        <a:pt x="34" y="45"/>
                        <a:pt x="12" y="109"/>
                      </a:cubicBezTo>
                      <a:cubicBezTo>
                        <a:pt x="0" y="192"/>
                        <a:pt x="36" y="264"/>
                        <a:pt x="119" y="300"/>
                      </a:cubicBezTo>
                      <a:lnTo>
                        <a:pt x="11287" y="3764"/>
                      </a:lnTo>
                      <a:lnTo>
                        <a:pt x="23229" y="7491"/>
                      </a:lnTo>
                      <a:lnTo>
                        <a:pt x="23277" y="7491"/>
                      </a:lnTo>
                      <a:cubicBezTo>
                        <a:pt x="23337" y="7491"/>
                        <a:pt x="23396" y="7443"/>
                        <a:pt x="23420" y="7384"/>
                      </a:cubicBezTo>
                      <a:cubicBezTo>
                        <a:pt x="23432" y="7289"/>
                        <a:pt x="23396" y="7217"/>
                        <a:pt x="23313" y="7193"/>
                      </a:cubicBezTo>
                      <a:lnTo>
                        <a:pt x="11383" y="3467"/>
                      </a:lnTo>
                      <a:lnTo>
                        <a:pt x="203" y="2"/>
                      </a:lnTo>
                      <a:cubicBezTo>
                        <a:pt x="194" y="1"/>
                        <a:pt x="186" y="0"/>
                        <a:pt x="177"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rot="-911743">
                  <a:off x="-788036" y="2810119"/>
                  <a:ext cx="1179097" cy="984444"/>
                </a:xfrm>
                <a:custGeom>
                  <a:avLst/>
                  <a:gdLst/>
                  <a:ahLst/>
                  <a:cxnLst/>
                  <a:rect l="l" t="t" r="r" b="b"/>
                  <a:pathLst>
                    <a:path w="31862" h="26602" extrusionOk="0">
                      <a:moveTo>
                        <a:pt x="9009" y="1"/>
                      </a:moveTo>
                      <a:cubicBezTo>
                        <a:pt x="8911" y="1"/>
                        <a:pt x="8813" y="3"/>
                        <a:pt x="8716" y="7"/>
                      </a:cubicBezTo>
                      <a:cubicBezTo>
                        <a:pt x="7906" y="19"/>
                        <a:pt x="7133" y="198"/>
                        <a:pt x="6418" y="484"/>
                      </a:cubicBezTo>
                      <a:cubicBezTo>
                        <a:pt x="5001" y="1043"/>
                        <a:pt x="3799" y="2043"/>
                        <a:pt x="2834" y="3270"/>
                      </a:cubicBezTo>
                      <a:cubicBezTo>
                        <a:pt x="2799" y="3329"/>
                        <a:pt x="2763" y="3365"/>
                        <a:pt x="2715" y="3412"/>
                      </a:cubicBezTo>
                      <a:cubicBezTo>
                        <a:pt x="2537" y="3639"/>
                        <a:pt x="2370" y="3889"/>
                        <a:pt x="2203" y="4127"/>
                      </a:cubicBezTo>
                      <a:cubicBezTo>
                        <a:pt x="2180" y="4174"/>
                        <a:pt x="2144" y="4198"/>
                        <a:pt x="2132" y="4234"/>
                      </a:cubicBezTo>
                      <a:lnTo>
                        <a:pt x="2120" y="4258"/>
                      </a:lnTo>
                      <a:cubicBezTo>
                        <a:pt x="1108" y="5853"/>
                        <a:pt x="465" y="7711"/>
                        <a:pt x="298" y="9366"/>
                      </a:cubicBezTo>
                      <a:cubicBezTo>
                        <a:pt x="1" y="12628"/>
                        <a:pt x="1037" y="15735"/>
                        <a:pt x="2561" y="18426"/>
                      </a:cubicBezTo>
                      <a:cubicBezTo>
                        <a:pt x="2965" y="19141"/>
                        <a:pt x="3406" y="19831"/>
                        <a:pt x="3858" y="20486"/>
                      </a:cubicBezTo>
                      <a:cubicBezTo>
                        <a:pt x="4430" y="21284"/>
                        <a:pt x="5061" y="22022"/>
                        <a:pt x="5763" y="22677"/>
                      </a:cubicBezTo>
                      <a:cubicBezTo>
                        <a:pt x="6287" y="23165"/>
                        <a:pt x="6847" y="23605"/>
                        <a:pt x="7442" y="24010"/>
                      </a:cubicBezTo>
                      <a:cubicBezTo>
                        <a:pt x="9879" y="25700"/>
                        <a:pt x="12785" y="26602"/>
                        <a:pt x="15742" y="26602"/>
                      </a:cubicBezTo>
                      <a:cubicBezTo>
                        <a:pt x="17450" y="26602"/>
                        <a:pt x="19175" y="26301"/>
                        <a:pt x="20837" y="25677"/>
                      </a:cubicBezTo>
                      <a:cubicBezTo>
                        <a:pt x="20884" y="25653"/>
                        <a:pt x="20932" y="25629"/>
                        <a:pt x="20980" y="25618"/>
                      </a:cubicBezTo>
                      <a:cubicBezTo>
                        <a:pt x="24480" y="24284"/>
                        <a:pt x="27992" y="22105"/>
                        <a:pt x="29933" y="18581"/>
                      </a:cubicBezTo>
                      <a:cubicBezTo>
                        <a:pt x="31338" y="16033"/>
                        <a:pt x="31862" y="12294"/>
                        <a:pt x="30755" y="9318"/>
                      </a:cubicBezTo>
                      <a:cubicBezTo>
                        <a:pt x="30016" y="7353"/>
                        <a:pt x="28552" y="5734"/>
                        <a:pt x="26159" y="4996"/>
                      </a:cubicBezTo>
                      <a:cubicBezTo>
                        <a:pt x="25375" y="4750"/>
                        <a:pt x="24641" y="4642"/>
                        <a:pt x="23953" y="4642"/>
                      </a:cubicBezTo>
                      <a:cubicBezTo>
                        <a:pt x="22843" y="4642"/>
                        <a:pt x="21854" y="4924"/>
                        <a:pt x="20980" y="5365"/>
                      </a:cubicBezTo>
                      <a:cubicBezTo>
                        <a:pt x="20384" y="5663"/>
                        <a:pt x="19753" y="5806"/>
                        <a:pt x="19146" y="5829"/>
                      </a:cubicBezTo>
                      <a:cubicBezTo>
                        <a:pt x="19086" y="5832"/>
                        <a:pt x="19027" y="5834"/>
                        <a:pt x="18968" y="5834"/>
                      </a:cubicBezTo>
                      <a:cubicBezTo>
                        <a:pt x="18790" y="5834"/>
                        <a:pt x="18613" y="5820"/>
                        <a:pt x="18444" y="5794"/>
                      </a:cubicBezTo>
                      <a:lnTo>
                        <a:pt x="18420" y="5794"/>
                      </a:lnTo>
                      <a:cubicBezTo>
                        <a:pt x="17110" y="5615"/>
                        <a:pt x="15896" y="4829"/>
                        <a:pt x="15217" y="3579"/>
                      </a:cubicBezTo>
                      <a:cubicBezTo>
                        <a:pt x="14455" y="2174"/>
                        <a:pt x="13193" y="960"/>
                        <a:pt x="11169" y="329"/>
                      </a:cubicBezTo>
                      <a:cubicBezTo>
                        <a:pt x="10429" y="110"/>
                        <a:pt x="9699" y="1"/>
                        <a:pt x="90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rot="-911743">
                  <a:off x="-448834" y="2847287"/>
                  <a:ext cx="270998" cy="311335"/>
                </a:xfrm>
                <a:custGeom>
                  <a:avLst/>
                  <a:gdLst/>
                  <a:ahLst/>
                  <a:cxnLst/>
                  <a:rect l="l" t="t" r="r" b="b"/>
                  <a:pathLst>
                    <a:path w="7323" h="8413" extrusionOk="0">
                      <a:moveTo>
                        <a:pt x="4258" y="1"/>
                      </a:moveTo>
                      <a:cubicBezTo>
                        <a:pt x="2812" y="1"/>
                        <a:pt x="1319" y="1332"/>
                        <a:pt x="702" y="3284"/>
                      </a:cubicBezTo>
                      <a:cubicBezTo>
                        <a:pt x="0" y="5558"/>
                        <a:pt x="750" y="7808"/>
                        <a:pt x="2381" y="8308"/>
                      </a:cubicBezTo>
                      <a:cubicBezTo>
                        <a:pt x="2605" y="8378"/>
                        <a:pt x="2834" y="8412"/>
                        <a:pt x="3065" y="8412"/>
                      </a:cubicBezTo>
                      <a:cubicBezTo>
                        <a:pt x="4513" y="8412"/>
                        <a:pt x="6014" y="7081"/>
                        <a:pt x="6620" y="5129"/>
                      </a:cubicBezTo>
                      <a:cubicBezTo>
                        <a:pt x="7322" y="2855"/>
                        <a:pt x="6572" y="605"/>
                        <a:pt x="4941" y="105"/>
                      </a:cubicBezTo>
                      <a:cubicBezTo>
                        <a:pt x="4717" y="34"/>
                        <a:pt x="4488" y="1"/>
                        <a:pt x="425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rot="-911743">
                  <a:off x="-431214" y="2893948"/>
                  <a:ext cx="178038" cy="218967"/>
                </a:xfrm>
                <a:custGeom>
                  <a:avLst/>
                  <a:gdLst/>
                  <a:ahLst/>
                  <a:cxnLst/>
                  <a:rect l="l" t="t" r="r" b="b"/>
                  <a:pathLst>
                    <a:path w="4811" h="5917" extrusionOk="0">
                      <a:moveTo>
                        <a:pt x="3014" y="1"/>
                      </a:moveTo>
                      <a:cubicBezTo>
                        <a:pt x="1996" y="1"/>
                        <a:pt x="934" y="943"/>
                        <a:pt x="512" y="2311"/>
                      </a:cubicBezTo>
                      <a:cubicBezTo>
                        <a:pt x="0" y="3907"/>
                        <a:pt x="536" y="5490"/>
                        <a:pt x="1691" y="5847"/>
                      </a:cubicBezTo>
                      <a:cubicBezTo>
                        <a:pt x="1845" y="5894"/>
                        <a:pt x="2002" y="5916"/>
                        <a:pt x="2160" y="5916"/>
                      </a:cubicBezTo>
                      <a:cubicBezTo>
                        <a:pt x="2930" y="5916"/>
                        <a:pt x="3717" y="5383"/>
                        <a:pt x="4251" y="4514"/>
                      </a:cubicBezTo>
                      <a:lnTo>
                        <a:pt x="3036" y="2668"/>
                      </a:lnTo>
                      <a:lnTo>
                        <a:pt x="4810" y="1823"/>
                      </a:lnTo>
                      <a:cubicBezTo>
                        <a:pt x="4667" y="966"/>
                        <a:pt x="4191" y="287"/>
                        <a:pt x="3489" y="73"/>
                      </a:cubicBezTo>
                      <a:cubicBezTo>
                        <a:pt x="3333" y="24"/>
                        <a:pt x="3174" y="1"/>
                        <a:pt x="30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rot="-911743">
                  <a:off x="-246451" y="2854436"/>
                  <a:ext cx="271035" cy="311594"/>
                </a:xfrm>
                <a:custGeom>
                  <a:avLst/>
                  <a:gdLst/>
                  <a:ahLst/>
                  <a:cxnLst/>
                  <a:rect l="l" t="t" r="r" b="b"/>
                  <a:pathLst>
                    <a:path w="7324" h="8420" extrusionOk="0">
                      <a:moveTo>
                        <a:pt x="4248" y="0"/>
                      </a:moveTo>
                      <a:cubicBezTo>
                        <a:pt x="2802" y="0"/>
                        <a:pt x="1309" y="1333"/>
                        <a:pt x="703" y="3295"/>
                      </a:cubicBezTo>
                      <a:cubicBezTo>
                        <a:pt x="1" y="5557"/>
                        <a:pt x="751" y="7807"/>
                        <a:pt x="2382" y="8319"/>
                      </a:cubicBezTo>
                      <a:cubicBezTo>
                        <a:pt x="2603" y="8387"/>
                        <a:pt x="2829" y="8420"/>
                        <a:pt x="3056" y="8420"/>
                      </a:cubicBezTo>
                      <a:cubicBezTo>
                        <a:pt x="4504" y="8420"/>
                        <a:pt x="6002" y="7094"/>
                        <a:pt x="6609" y="5128"/>
                      </a:cubicBezTo>
                      <a:cubicBezTo>
                        <a:pt x="7323" y="2866"/>
                        <a:pt x="6561" y="616"/>
                        <a:pt x="4930" y="104"/>
                      </a:cubicBezTo>
                      <a:cubicBezTo>
                        <a:pt x="4706" y="34"/>
                        <a:pt x="4477" y="0"/>
                        <a:pt x="424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rot="-911743">
                  <a:off x="-228850" y="2901099"/>
                  <a:ext cx="178075" cy="219078"/>
                </a:xfrm>
                <a:custGeom>
                  <a:avLst/>
                  <a:gdLst/>
                  <a:ahLst/>
                  <a:cxnLst/>
                  <a:rect l="l" t="t" r="r" b="b"/>
                  <a:pathLst>
                    <a:path w="4812" h="5920" extrusionOk="0">
                      <a:moveTo>
                        <a:pt x="3012" y="0"/>
                      </a:moveTo>
                      <a:cubicBezTo>
                        <a:pt x="1988" y="0"/>
                        <a:pt x="935" y="943"/>
                        <a:pt x="513" y="2322"/>
                      </a:cubicBezTo>
                      <a:cubicBezTo>
                        <a:pt x="1" y="3906"/>
                        <a:pt x="537" y="5489"/>
                        <a:pt x="1680" y="5846"/>
                      </a:cubicBezTo>
                      <a:cubicBezTo>
                        <a:pt x="1839" y="5896"/>
                        <a:pt x="2001" y="5920"/>
                        <a:pt x="2163" y="5920"/>
                      </a:cubicBezTo>
                      <a:cubicBezTo>
                        <a:pt x="2936" y="5920"/>
                        <a:pt x="3718" y="5381"/>
                        <a:pt x="4240" y="4525"/>
                      </a:cubicBezTo>
                      <a:lnTo>
                        <a:pt x="3037" y="2679"/>
                      </a:lnTo>
                      <a:lnTo>
                        <a:pt x="4811" y="1822"/>
                      </a:lnTo>
                      <a:cubicBezTo>
                        <a:pt x="4656" y="965"/>
                        <a:pt x="4180" y="298"/>
                        <a:pt x="3489" y="72"/>
                      </a:cubicBezTo>
                      <a:cubicBezTo>
                        <a:pt x="3333" y="23"/>
                        <a:pt x="3173" y="0"/>
                        <a:pt x="30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rot="-911743">
                  <a:off x="-201937" y="3069587"/>
                  <a:ext cx="238839" cy="112240"/>
                </a:xfrm>
                <a:custGeom>
                  <a:avLst/>
                  <a:gdLst/>
                  <a:ahLst/>
                  <a:cxnLst/>
                  <a:rect l="l" t="t" r="r" b="b"/>
                  <a:pathLst>
                    <a:path w="6454" h="3033" extrusionOk="0">
                      <a:moveTo>
                        <a:pt x="4089" y="1"/>
                      </a:moveTo>
                      <a:cubicBezTo>
                        <a:pt x="1510" y="1"/>
                        <a:pt x="595" y="1830"/>
                        <a:pt x="595" y="1830"/>
                      </a:cubicBezTo>
                      <a:lnTo>
                        <a:pt x="0" y="2473"/>
                      </a:lnTo>
                      <a:lnTo>
                        <a:pt x="2584" y="3032"/>
                      </a:lnTo>
                      <a:lnTo>
                        <a:pt x="6144" y="1473"/>
                      </a:lnTo>
                      <a:lnTo>
                        <a:pt x="6453" y="437"/>
                      </a:lnTo>
                      <a:cubicBezTo>
                        <a:pt x="5544" y="125"/>
                        <a:pt x="4760" y="1"/>
                        <a:pt x="40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4"/>
                <p:cNvSpPr/>
                <p:nvPr/>
              </p:nvSpPr>
              <p:spPr>
                <a:xfrm rot="-911743">
                  <a:off x="-192027" y="3064365"/>
                  <a:ext cx="205348" cy="79268"/>
                </a:xfrm>
                <a:custGeom>
                  <a:avLst/>
                  <a:gdLst/>
                  <a:ahLst/>
                  <a:cxnLst/>
                  <a:rect l="l" t="t" r="r" b="b"/>
                  <a:pathLst>
                    <a:path w="5549" h="2142" extrusionOk="0">
                      <a:moveTo>
                        <a:pt x="3566" y="1"/>
                      </a:moveTo>
                      <a:cubicBezTo>
                        <a:pt x="906" y="1"/>
                        <a:pt x="34" y="1910"/>
                        <a:pt x="24" y="1939"/>
                      </a:cubicBezTo>
                      <a:cubicBezTo>
                        <a:pt x="1" y="2011"/>
                        <a:pt x="24" y="2106"/>
                        <a:pt x="108" y="2130"/>
                      </a:cubicBezTo>
                      <a:cubicBezTo>
                        <a:pt x="120" y="2142"/>
                        <a:pt x="144" y="2142"/>
                        <a:pt x="167" y="2142"/>
                      </a:cubicBezTo>
                      <a:cubicBezTo>
                        <a:pt x="227" y="2142"/>
                        <a:pt x="286" y="2118"/>
                        <a:pt x="298" y="2058"/>
                      </a:cubicBezTo>
                      <a:cubicBezTo>
                        <a:pt x="310" y="2035"/>
                        <a:pt x="584" y="1415"/>
                        <a:pt x="1334" y="904"/>
                      </a:cubicBezTo>
                      <a:cubicBezTo>
                        <a:pt x="1948" y="492"/>
                        <a:pt x="2697" y="286"/>
                        <a:pt x="3556" y="286"/>
                      </a:cubicBezTo>
                      <a:cubicBezTo>
                        <a:pt x="4113" y="286"/>
                        <a:pt x="4716" y="373"/>
                        <a:pt x="5358" y="546"/>
                      </a:cubicBezTo>
                      <a:cubicBezTo>
                        <a:pt x="5371" y="551"/>
                        <a:pt x="5385" y="553"/>
                        <a:pt x="5398" y="553"/>
                      </a:cubicBezTo>
                      <a:cubicBezTo>
                        <a:pt x="5461" y="553"/>
                        <a:pt x="5527" y="510"/>
                        <a:pt x="5537" y="451"/>
                      </a:cubicBezTo>
                      <a:cubicBezTo>
                        <a:pt x="5549" y="380"/>
                        <a:pt x="5501" y="284"/>
                        <a:pt x="5430" y="272"/>
                      </a:cubicBezTo>
                      <a:cubicBezTo>
                        <a:pt x="4729" y="80"/>
                        <a:pt x="4110" y="1"/>
                        <a:pt x="356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4"/>
                <p:cNvSpPr/>
                <p:nvPr/>
              </p:nvSpPr>
              <p:spPr>
                <a:xfrm rot="-911743">
                  <a:off x="-464448" y="3014153"/>
                  <a:ext cx="177150" cy="197873"/>
                </a:xfrm>
                <a:custGeom>
                  <a:avLst/>
                  <a:gdLst/>
                  <a:ahLst/>
                  <a:cxnLst/>
                  <a:rect l="l" t="t" r="r" b="b"/>
                  <a:pathLst>
                    <a:path w="4787" h="5347" extrusionOk="0">
                      <a:moveTo>
                        <a:pt x="310" y="0"/>
                      </a:moveTo>
                      <a:lnTo>
                        <a:pt x="0" y="1036"/>
                      </a:lnTo>
                      <a:lnTo>
                        <a:pt x="3512" y="5061"/>
                      </a:lnTo>
                      <a:lnTo>
                        <a:pt x="4489" y="5346"/>
                      </a:lnTo>
                      <a:lnTo>
                        <a:pt x="4346" y="4465"/>
                      </a:lnTo>
                      <a:cubicBezTo>
                        <a:pt x="4346" y="4465"/>
                        <a:pt x="4786" y="1251"/>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rot="-911743">
                  <a:off x="-439352" y="3011413"/>
                  <a:ext cx="158239" cy="169008"/>
                </a:xfrm>
                <a:custGeom>
                  <a:avLst/>
                  <a:gdLst/>
                  <a:ahLst/>
                  <a:cxnLst/>
                  <a:rect l="l" t="t" r="r" b="b"/>
                  <a:pathLst>
                    <a:path w="4276" h="4567" extrusionOk="0">
                      <a:moveTo>
                        <a:pt x="183" y="1"/>
                      </a:moveTo>
                      <a:cubicBezTo>
                        <a:pt x="116" y="1"/>
                        <a:pt x="54" y="43"/>
                        <a:pt x="25" y="102"/>
                      </a:cubicBezTo>
                      <a:cubicBezTo>
                        <a:pt x="1" y="174"/>
                        <a:pt x="48" y="269"/>
                        <a:pt x="120" y="293"/>
                      </a:cubicBezTo>
                      <a:cubicBezTo>
                        <a:pt x="3918" y="1614"/>
                        <a:pt x="3430" y="4269"/>
                        <a:pt x="3418" y="4388"/>
                      </a:cubicBezTo>
                      <a:cubicBezTo>
                        <a:pt x="3406" y="4472"/>
                        <a:pt x="3466" y="4555"/>
                        <a:pt x="3537" y="4567"/>
                      </a:cubicBezTo>
                      <a:lnTo>
                        <a:pt x="3573" y="4567"/>
                      </a:lnTo>
                      <a:cubicBezTo>
                        <a:pt x="3632" y="4567"/>
                        <a:pt x="3692" y="4519"/>
                        <a:pt x="3716" y="4448"/>
                      </a:cubicBezTo>
                      <a:cubicBezTo>
                        <a:pt x="3727" y="4412"/>
                        <a:pt x="4275" y="1424"/>
                        <a:pt x="227" y="7"/>
                      </a:cubicBezTo>
                      <a:cubicBezTo>
                        <a:pt x="212" y="3"/>
                        <a:pt x="198" y="1"/>
                        <a:pt x="183"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4"/>
                <p:cNvSpPr/>
                <p:nvPr/>
              </p:nvSpPr>
              <p:spPr>
                <a:xfrm rot="-911743">
                  <a:off x="-463340" y="3073251"/>
                  <a:ext cx="492629" cy="371877"/>
                </a:xfrm>
                <a:custGeom>
                  <a:avLst/>
                  <a:gdLst/>
                  <a:ahLst/>
                  <a:cxnLst/>
                  <a:rect l="l" t="t" r="r" b="b"/>
                  <a:pathLst>
                    <a:path w="13312" h="10049" extrusionOk="0">
                      <a:moveTo>
                        <a:pt x="1536" y="0"/>
                      </a:moveTo>
                      <a:lnTo>
                        <a:pt x="1536" y="0"/>
                      </a:lnTo>
                      <a:cubicBezTo>
                        <a:pt x="1226" y="1417"/>
                        <a:pt x="0" y="4870"/>
                        <a:pt x="1584" y="7370"/>
                      </a:cubicBezTo>
                      <a:cubicBezTo>
                        <a:pt x="2238" y="8406"/>
                        <a:pt x="3358" y="9287"/>
                        <a:pt x="5215" y="9775"/>
                      </a:cubicBezTo>
                      <a:cubicBezTo>
                        <a:pt x="5912" y="9963"/>
                        <a:pt x="6553" y="10049"/>
                        <a:pt x="7141" y="10049"/>
                      </a:cubicBezTo>
                      <a:cubicBezTo>
                        <a:pt x="7707" y="10049"/>
                        <a:pt x="8224" y="9969"/>
                        <a:pt x="8692" y="9823"/>
                      </a:cubicBezTo>
                      <a:cubicBezTo>
                        <a:pt x="12502" y="8668"/>
                        <a:pt x="13299" y="3465"/>
                        <a:pt x="13311" y="3453"/>
                      </a:cubicBezTo>
                      <a:lnTo>
                        <a:pt x="13311" y="3453"/>
                      </a:lnTo>
                      <a:cubicBezTo>
                        <a:pt x="12299" y="3881"/>
                        <a:pt x="11323" y="4108"/>
                        <a:pt x="10418" y="4179"/>
                      </a:cubicBezTo>
                      <a:cubicBezTo>
                        <a:pt x="10147" y="4194"/>
                        <a:pt x="9881" y="4209"/>
                        <a:pt x="9619" y="4209"/>
                      </a:cubicBezTo>
                      <a:cubicBezTo>
                        <a:pt x="9467" y="4209"/>
                        <a:pt x="9317" y="4204"/>
                        <a:pt x="9168" y="4191"/>
                      </a:cubicBezTo>
                      <a:cubicBezTo>
                        <a:pt x="7180" y="4084"/>
                        <a:pt x="5489" y="3298"/>
                        <a:pt x="4215" y="2441"/>
                      </a:cubicBezTo>
                      <a:cubicBezTo>
                        <a:pt x="3846" y="2179"/>
                        <a:pt x="3501" y="1929"/>
                        <a:pt x="3203" y="1679"/>
                      </a:cubicBezTo>
                      <a:cubicBezTo>
                        <a:pt x="2131" y="786"/>
                        <a:pt x="1536" y="0"/>
                        <a:pt x="15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4"/>
                <p:cNvSpPr/>
                <p:nvPr/>
              </p:nvSpPr>
              <p:spPr>
                <a:xfrm rot="-911743">
                  <a:off x="-142026" y="3199759"/>
                  <a:ext cx="60838" cy="64613"/>
                </a:xfrm>
                <a:custGeom>
                  <a:avLst/>
                  <a:gdLst/>
                  <a:ahLst/>
                  <a:cxnLst/>
                  <a:rect l="l" t="t" r="r" b="b"/>
                  <a:pathLst>
                    <a:path w="1644" h="1746" extrusionOk="0">
                      <a:moveTo>
                        <a:pt x="1643" y="0"/>
                      </a:moveTo>
                      <a:lnTo>
                        <a:pt x="1643" y="0"/>
                      </a:lnTo>
                      <a:cubicBezTo>
                        <a:pt x="1394" y="21"/>
                        <a:pt x="1149" y="33"/>
                        <a:pt x="908" y="33"/>
                      </a:cubicBezTo>
                      <a:cubicBezTo>
                        <a:pt x="734" y="33"/>
                        <a:pt x="562" y="27"/>
                        <a:pt x="393" y="12"/>
                      </a:cubicBezTo>
                      <a:lnTo>
                        <a:pt x="95" y="964"/>
                      </a:lnTo>
                      <a:cubicBezTo>
                        <a:pt x="0" y="1286"/>
                        <a:pt x="179" y="1607"/>
                        <a:pt x="488" y="1715"/>
                      </a:cubicBezTo>
                      <a:cubicBezTo>
                        <a:pt x="549" y="1736"/>
                        <a:pt x="611" y="1746"/>
                        <a:pt x="672" y="1746"/>
                      </a:cubicBezTo>
                      <a:cubicBezTo>
                        <a:pt x="920" y="1746"/>
                        <a:pt x="1150" y="1580"/>
                        <a:pt x="1226" y="1322"/>
                      </a:cubicBezTo>
                      <a:lnTo>
                        <a:pt x="16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4"/>
                <p:cNvSpPr/>
                <p:nvPr/>
              </p:nvSpPr>
              <p:spPr>
                <a:xfrm rot="-911743">
                  <a:off x="-380909" y="3169700"/>
                  <a:ext cx="54658" cy="71237"/>
                </a:xfrm>
                <a:custGeom>
                  <a:avLst/>
                  <a:gdLst/>
                  <a:ahLst/>
                  <a:cxnLst/>
                  <a:rect l="l" t="t" r="r" b="b"/>
                  <a:pathLst>
                    <a:path w="1477" h="1925" extrusionOk="0">
                      <a:moveTo>
                        <a:pt x="465" y="1"/>
                      </a:moveTo>
                      <a:lnTo>
                        <a:pt x="108" y="1144"/>
                      </a:lnTo>
                      <a:cubicBezTo>
                        <a:pt x="1" y="1465"/>
                        <a:pt x="179" y="1787"/>
                        <a:pt x="501" y="1894"/>
                      </a:cubicBezTo>
                      <a:cubicBezTo>
                        <a:pt x="562" y="1915"/>
                        <a:pt x="623" y="1925"/>
                        <a:pt x="683" y="1925"/>
                      </a:cubicBezTo>
                      <a:cubicBezTo>
                        <a:pt x="929" y="1925"/>
                        <a:pt x="1153" y="1759"/>
                        <a:pt x="1239" y="1501"/>
                      </a:cubicBezTo>
                      <a:lnTo>
                        <a:pt x="1477" y="763"/>
                      </a:lnTo>
                      <a:cubicBezTo>
                        <a:pt x="1108" y="513"/>
                        <a:pt x="763" y="25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rot="-911743">
                  <a:off x="-372466" y="3315299"/>
                  <a:ext cx="263078" cy="140513"/>
                </a:xfrm>
                <a:custGeom>
                  <a:avLst/>
                  <a:gdLst/>
                  <a:ahLst/>
                  <a:cxnLst/>
                  <a:rect l="l" t="t" r="r" b="b"/>
                  <a:pathLst>
                    <a:path w="7109" h="3797" extrusionOk="0">
                      <a:moveTo>
                        <a:pt x="2282" y="0"/>
                      </a:moveTo>
                      <a:cubicBezTo>
                        <a:pt x="1379" y="0"/>
                        <a:pt x="429" y="741"/>
                        <a:pt x="1" y="1118"/>
                      </a:cubicBezTo>
                      <a:cubicBezTo>
                        <a:pt x="655" y="2154"/>
                        <a:pt x="1775" y="3035"/>
                        <a:pt x="3632" y="3523"/>
                      </a:cubicBezTo>
                      <a:cubicBezTo>
                        <a:pt x="4329" y="3711"/>
                        <a:pt x="4970" y="3797"/>
                        <a:pt x="5558" y="3797"/>
                      </a:cubicBezTo>
                      <a:cubicBezTo>
                        <a:pt x="6124" y="3797"/>
                        <a:pt x="6641" y="3717"/>
                        <a:pt x="7109" y="3571"/>
                      </a:cubicBezTo>
                      <a:cubicBezTo>
                        <a:pt x="6891" y="1377"/>
                        <a:pt x="5905" y="889"/>
                        <a:pt x="5066" y="889"/>
                      </a:cubicBezTo>
                      <a:cubicBezTo>
                        <a:pt x="4396" y="889"/>
                        <a:pt x="3820" y="1201"/>
                        <a:pt x="3811" y="1201"/>
                      </a:cubicBezTo>
                      <a:cubicBezTo>
                        <a:pt x="3811" y="1201"/>
                        <a:pt x="3811" y="1201"/>
                        <a:pt x="3811" y="1201"/>
                      </a:cubicBezTo>
                      <a:cubicBezTo>
                        <a:pt x="3420" y="304"/>
                        <a:pt x="2861" y="0"/>
                        <a:pt x="228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rot="-911743">
                  <a:off x="-267456" y="3345479"/>
                  <a:ext cx="47627" cy="61838"/>
                </a:xfrm>
                <a:custGeom>
                  <a:avLst/>
                  <a:gdLst/>
                  <a:ahLst/>
                  <a:cxnLst/>
                  <a:rect l="l" t="t" r="r" b="b"/>
                  <a:pathLst>
                    <a:path w="1287" h="1671" extrusionOk="0">
                      <a:moveTo>
                        <a:pt x="1115" y="0"/>
                      </a:moveTo>
                      <a:cubicBezTo>
                        <a:pt x="1083" y="0"/>
                        <a:pt x="1052" y="12"/>
                        <a:pt x="1025" y="39"/>
                      </a:cubicBezTo>
                      <a:cubicBezTo>
                        <a:pt x="989" y="63"/>
                        <a:pt x="203" y="801"/>
                        <a:pt x="13" y="1492"/>
                      </a:cubicBezTo>
                      <a:cubicBezTo>
                        <a:pt x="1" y="1575"/>
                        <a:pt x="36" y="1658"/>
                        <a:pt x="120" y="1670"/>
                      </a:cubicBezTo>
                      <a:lnTo>
                        <a:pt x="156" y="1670"/>
                      </a:lnTo>
                      <a:cubicBezTo>
                        <a:pt x="239" y="1670"/>
                        <a:pt x="298" y="1635"/>
                        <a:pt x="298" y="1575"/>
                      </a:cubicBezTo>
                      <a:cubicBezTo>
                        <a:pt x="453" y="956"/>
                        <a:pt x="1203" y="265"/>
                        <a:pt x="1215" y="265"/>
                      </a:cubicBezTo>
                      <a:cubicBezTo>
                        <a:pt x="1275" y="206"/>
                        <a:pt x="1287" y="111"/>
                        <a:pt x="1227" y="51"/>
                      </a:cubicBezTo>
                      <a:cubicBezTo>
                        <a:pt x="1194" y="18"/>
                        <a:pt x="1154" y="0"/>
                        <a:pt x="1115"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4"/>
                <p:cNvSpPr/>
                <p:nvPr/>
              </p:nvSpPr>
              <p:spPr>
                <a:xfrm rot="-911743">
                  <a:off x="-580204" y="3064496"/>
                  <a:ext cx="162162" cy="144473"/>
                </a:xfrm>
                <a:custGeom>
                  <a:avLst/>
                  <a:gdLst/>
                  <a:ahLst/>
                  <a:cxnLst/>
                  <a:rect l="l" t="t" r="r" b="b"/>
                  <a:pathLst>
                    <a:path w="4382" h="3904" extrusionOk="0">
                      <a:moveTo>
                        <a:pt x="2185" y="1"/>
                      </a:moveTo>
                      <a:cubicBezTo>
                        <a:pt x="1359" y="1"/>
                        <a:pt x="593" y="541"/>
                        <a:pt x="333" y="1369"/>
                      </a:cubicBezTo>
                      <a:cubicBezTo>
                        <a:pt x="0" y="2393"/>
                        <a:pt x="583" y="3488"/>
                        <a:pt x="1607" y="3810"/>
                      </a:cubicBezTo>
                      <a:cubicBezTo>
                        <a:pt x="1806" y="3873"/>
                        <a:pt x="2005" y="3904"/>
                        <a:pt x="2201" y="3904"/>
                      </a:cubicBezTo>
                      <a:cubicBezTo>
                        <a:pt x="3030" y="3904"/>
                        <a:pt x="3788" y="3364"/>
                        <a:pt x="4048" y="2536"/>
                      </a:cubicBezTo>
                      <a:cubicBezTo>
                        <a:pt x="4382" y="1500"/>
                        <a:pt x="3798" y="405"/>
                        <a:pt x="2774" y="95"/>
                      </a:cubicBezTo>
                      <a:cubicBezTo>
                        <a:pt x="2578" y="31"/>
                        <a:pt x="2380" y="1"/>
                        <a:pt x="218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4"/>
                <p:cNvSpPr/>
                <p:nvPr/>
              </p:nvSpPr>
              <p:spPr>
                <a:xfrm rot="-911743">
                  <a:off x="-13011" y="3084856"/>
                  <a:ext cx="144991" cy="144103"/>
                </a:xfrm>
                <a:custGeom>
                  <a:avLst/>
                  <a:gdLst/>
                  <a:ahLst/>
                  <a:cxnLst/>
                  <a:rect l="l" t="t" r="r" b="b"/>
                  <a:pathLst>
                    <a:path w="3918" h="3894" extrusionOk="0">
                      <a:moveTo>
                        <a:pt x="1955" y="0"/>
                      </a:moveTo>
                      <a:cubicBezTo>
                        <a:pt x="882" y="0"/>
                        <a:pt x="13" y="865"/>
                        <a:pt x="13" y="1941"/>
                      </a:cubicBezTo>
                      <a:cubicBezTo>
                        <a:pt x="1" y="3013"/>
                        <a:pt x="870" y="3894"/>
                        <a:pt x="1941" y="3894"/>
                      </a:cubicBezTo>
                      <a:cubicBezTo>
                        <a:pt x="1949" y="3894"/>
                        <a:pt x="1956" y="3894"/>
                        <a:pt x="1963" y="3894"/>
                      </a:cubicBezTo>
                      <a:cubicBezTo>
                        <a:pt x="3037" y="3894"/>
                        <a:pt x="3906" y="3029"/>
                        <a:pt x="3906" y="1965"/>
                      </a:cubicBezTo>
                      <a:cubicBezTo>
                        <a:pt x="3918" y="881"/>
                        <a:pt x="3049" y="0"/>
                        <a:pt x="1977" y="0"/>
                      </a:cubicBezTo>
                      <a:cubicBezTo>
                        <a:pt x="1970" y="0"/>
                        <a:pt x="1962" y="0"/>
                        <a:pt x="195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9" name="Google Shape;469;p44"/>
            <p:cNvSpPr/>
            <p:nvPr/>
          </p:nvSpPr>
          <p:spPr>
            <a:xfrm rot="1568291">
              <a:off x="2272993" y="3184549"/>
              <a:ext cx="162075" cy="162207"/>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4"/>
            <p:cNvSpPr/>
            <p:nvPr/>
          </p:nvSpPr>
          <p:spPr>
            <a:xfrm rot="1564311">
              <a:off x="2369609" y="3376077"/>
              <a:ext cx="93516" cy="93648"/>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572" name="Google Shape;1572;p71"/>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a:t>
            </a:r>
            <a:r>
              <a:rPr lang="en">
                <a:solidFill>
                  <a:schemeClr val="lt2"/>
                </a:solidFill>
              </a:rPr>
              <a:t> map</a:t>
            </a:r>
            <a:endParaRPr>
              <a:solidFill>
                <a:schemeClr val="lt2"/>
              </a:solidFill>
            </a:endParaRPr>
          </a:p>
        </p:txBody>
      </p:sp>
      <p:grpSp>
        <p:nvGrpSpPr>
          <p:cNvPr id="1573" name="Google Shape;1573;p71"/>
          <p:cNvGrpSpPr/>
          <p:nvPr/>
        </p:nvGrpSpPr>
        <p:grpSpPr>
          <a:xfrm>
            <a:off x="715116" y="1598169"/>
            <a:ext cx="4270406" cy="2538723"/>
            <a:chOff x="241275" y="740400"/>
            <a:chExt cx="7109050" cy="4226275"/>
          </a:xfrm>
        </p:grpSpPr>
        <p:sp>
          <p:nvSpPr>
            <p:cNvPr id="1574" name="Google Shape;1574;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71"/>
          <p:cNvSpPr txBox="1"/>
          <p:nvPr/>
        </p:nvSpPr>
        <p:spPr>
          <a:xfrm>
            <a:off x="6895923" y="1689850"/>
            <a:ext cx="1534800" cy="485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1200"/>
              </a:spcAft>
              <a:buNone/>
            </a:pPr>
            <a:r>
              <a:rPr lang="en" sz="2400">
                <a:solidFill>
                  <a:schemeClr val="dk1"/>
                </a:solidFill>
                <a:latin typeface="Black Han Sans"/>
                <a:ea typeface="Black Han Sans"/>
                <a:cs typeface="Black Han Sans"/>
                <a:sym typeface="Black Han Sans"/>
              </a:rPr>
              <a:t> Venus</a:t>
            </a:r>
            <a:endParaRPr sz="2400">
              <a:solidFill>
                <a:schemeClr val="dk1"/>
              </a:solidFill>
              <a:latin typeface="Black Han Sans"/>
              <a:ea typeface="Black Han Sans"/>
              <a:cs typeface="Black Han Sans"/>
              <a:sym typeface="Black Han Sans"/>
            </a:endParaRPr>
          </a:p>
        </p:txBody>
      </p:sp>
      <p:sp>
        <p:nvSpPr>
          <p:cNvPr id="1633" name="Google Shape;1633;p71"/>
          <p:cNvSpPr txBox="1"/>
          <p:nvPr/>
        </p:nvSpPr>
        <p:spPr>
          <a:xfrm>
            <a:off x="6089223" y="2112044"/>
            <a:ext cx="2341500" cy="4857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1634" name="Google Shape;1634;p71"/>
          <p:cNvSpPr txBox="1"/>
          <p:nvPr/>
        </p:nvSpPr>
        <p:spPr>
          <a:xfrm>
            <a:off x="6895923" y="2967950"/>
            <a:ext cx="1534800" cy="485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1200"/>
              </a:spcAft>
              <a:buNone/>
            </a:pPr>
            <a:r>
              <a:rPr lang="en" sz="2400">
                <a:solidFill>
                  <a:schemeClr val="dk1"/>
                </a:solidFill>
                <a:latin typeface="Black Han Sans"/>
                <a:ea typeface="Black Han Sans"/>
                <a:cs typeface="Black Han Sans"/>
                <a:sym typeface="Black Han Sans"/>
              </a:rPr>
              <a:t>Saturn</a:t>
            </a:r>
            <a:endParaRPr sz="2400">
              <a:solidFill>
                <a:schemeClr val="dk1"/>
              </a:solidFill>
              <a:latin typeface="Black Han Sans"/>
              <a:ea typeface="Black Han Sans"/>
              <a:cs typeface="Black Han Sans"/>
              <a:sym typeface="Black Han Sans"/>
            </a:endParaRPr>
          </a:p>
        </p:txBody>
      </p:sp>
      <p:sp>
        <p:nvSpPr>
          <p:cNvPr id="1635" name="Google Shape;1635;p71"/>
          <p:cNvSpPr txBox="1"/>
          <p:nvPr/>
        </p:nvSpPr>
        <p:spPr>
          <a:xfrm>
            <a:off x="6089223" y="3390144"/>
            <a:ext cx="2341500" cy="4857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cxnSp>
        <p:nvCxnSpPr>
          <p:cNvPr id="1636" name="Google Shape;1636;p71"/>
          <p:cNvCxnSpPr>
            <a:stCxn id="1637" idx="6"/>
            <a:endCxn id="1632" idx="1"/>
          </p:cNvCxnSpPr>
          <p:nvPr/>
        </p:nvCxnSpPr>
        <p:spPr>
          <a:xfrm rot="10800000" flipH="1">
            <a:off x="4001675" y="1932650"/>
            <a:ext cx="2894100" cy="348900"/>
          </a:xfrm>
          <a:prstGeom prst="curvedConnector3">
            <a:avLst>
              <a:gd name="adj1" fmla="val 50003"/>
            </a:avLst>
          </a:prstGeom>
          <a:noFill/>
          <a:ln w="9525" cap="flat" cmpd="sng">
            <a:solidFill>
              <a:schemeClr val="dk1"/>
            </a:solidFill>
            <a:prstDash val="solid"/>
            <a:round/>
            <a:headEnd type="none" w="med" len="med"/>
            <a:tailEnd type="none" w="med" len="med"/>
          </a:ln>
        </p:spPr>
      </p:cxnSp>
      <p:cxnSp>
        <p:nvCxnSpPr>
          <p:cNvPr id="1638" name="Google Shape;1638;p71"/>
          <p:cNvCxnSpPr>
            <a:stCxn id="1639" idx="6"/>
            <a:endCxn id="1634" idx="1"/>
          </p:cNvCxnSpPr>
          <p:nvPr/>
        </p:nvCxnSpPr>
        <p:spPr>
          <a:xfrm>
            <a:off x="1575125" y="2441200"/>
            <a:ext cx="5320800" cy="769500"/>
          </a:xfrm>
          <a:prstGeom prst="curvedConnector3">
            <a:avLst>
              <a:gd name="adj1" fmla="val 50000"/>
            </a:avLst>
          </a:prstGeom>
          <a:noFill/>
          <a:ln w="9525" cap="flat" cmpd="sng">
            <a:solidFill>
              <a:schemeClr val="dk1"/>
            </a:solidFill>
            <a:prstDash val="solid"/>
            <a:round/>
            <a:headEnd type="none" w="med" len="med"/>
            <a:tailEnd type="none" w="med" len="med"/>
          </a:ln>
        </p:spPr>
      </p:cxnSp>
      <p:sp>
        <p:nvSpPr>
          <p:cNvPr id="1639" name="Google Shape;1639;p71"/>
          <p:cNvSpPr/>
          <p:nvPr/>
        </p:nvSpPr>
        <p:spPr>
          <a:xfrm>
            <a:off x="1236125" y="2271700"/>
            <a:ext cx="339000" cy="339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3662675" y="2112050"/>
            <a:ext cx="339000" cy="339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 name="Google Shape;1640;p71"/>
          <p:cNvGrpSpPr/>
          <p:nvPr/>
        </p:nvGrpSpPr>
        <p:grpSpPr>
          <a:xfrm>
            <a:off x="-4070207" y="-621105"/>
            <a:ext cx="6218719" cy="3452042"/>
            <a:chOff x="-4565782" y="-82080"/>
            <a:chExt cx="6218719" cy="3452042"/>
          </a:xfrm>
        </p:grpSpPr>
        <p:sp>
          <p:nvSpPr>
            <p:cNvPr id="1641" name="Google Shape;1641;p71"/>
            <p:cNvSpPr/>
            <p:nvPr/>
          </p:nvSpPr>
          <p:spPr>
            <a:xfrm rot="-205419" flipH="1">
              <a:off x="-4478726" y="95645"/>
              <a:ext cx="6044606" cy="30965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63750" y="127106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 name="Google Shape;1643;p71"/>
          <p:cNvSpPr/>
          <p:nvPr/>
        </p:nvSpPr>
        <p:spPr>
          <a:xfrm rot="1110168" flipH="1">
            <a:off x="2681837" y="4476127"/>
            <a:ext cx="2561134" cy="86444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rot="-1695740" flipH="1">
            <a:off x="7257170" y="-99639"/>
            <a:ext cx="2561153" cy="864455"/>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48"/>
        <p:cNvGrpSpPr/>
        <p:nvPr/>
      </p:nvGrpSpPr>
      <p:grpSpPr>
        <a:xfrm>
          <a:off x="0" y="0"/>
          <a:ext cx="0" cy="0"/>
          <a:chOff x="0" y="0"/>
          <a:chExt cx="0" cy="0"/>
        </a:xfrm>
      </p:grpSpPr>
      <p:sp>
        <p:nvSpPr>
          <p:cNvPr id="1649" name="Google Shape;1649;p72"/>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Minerals or </a:t>
            </a:r>
            <a:r>
              <a:rPr lang="en">
                <a:solidFill>
                  <a:schemeClr val="lt2"/>
                </a:solidFill>
              </a:rPr>
              <a:t>vitamins?</a:t>
            </a:r>
            <a:endParaRPr>
              <a:solidFill>
                <a:schemeClr val="lt2"/>
              </a:solidFill>
            </a:endParaRPr>
          </a:p>
        </p:txBody>
      </p:sp>
      <p:sp>
        <p:nvSpPr>
          <p:cNvPr id="1650" name="Google Shape;1650;p72"/>
          <p:cNvSpPr txBox="1"/>
          <p:nvPr/>
        </p:nvSpPr>
        <p:spPr>
          <a:xfrm>
            <a:off x="1078100" y="1199050"/>
            <a:ext cx="6974100" cy="3333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0" bIns="91425" anchor="ctr" anchorCtr="0">
            <a:noAutofit/>
          </a:bodyPr>
          <a:lstStyle/>
          <a:p>
            <a:pPr marL="0" lvl="0" indent="0" algn="ctr" rtl="0">
              <a:spcBef>
                <a:spcPts val="0"/>
              </a:spcBef>
              <a:spcAft>
                <a:spcPts val="0"/>
              </a:spcAft>
              <a:buNone/>
            </a:pPr>
            <a:r>
              <a:rPr lang="en" sz="1200">
                <a:solidFill>
                  <a:schemeClr val="dk1"/>
                </a:solidFill>
                <a:latin typeface="Montserrat Medium"/>
                <a:ea typeface="Montserrat Medium"/>
                <a:cs typeface="Montserrat Medium"/>
                <a:sym typeface="Montserrat Medium"/>
              </a:rPr>
              <a:t> Indicate with an M or a V what each of the options corresponds to </a:t>
            </a:r>
            <a:endParaRPr sz="1200">
              <a:solidFill>
                <a:srgbClr val="000000"/>
              </a:solidFill>
              <a:latin typeface="Montserrat Medium"/>
              <a:ea typeface="Montserrat Medium"/>
              <a:cs typeface="Montserrat Medium"/>
              <a:sym typeface="Montserrat Medium"/>
            </a:endParaRPr>
          </a:p>
        </p:txBody>
      </p:sp>
      <p:graphicFrame>
        <p:nvGraphicFramePr>
          <p:cNvPr id="1651" name="Google Shape;1651;p72"/>
          <p:cNvGraphicFramePr/>
          <p:nvPr/>
        </p:nvGraphicFramePr>
        <p:xfrm>
          <a:off x="1078150" y="2112850"/>
          <a:ext cx="6974125" cy="1378050"/>
        </p:xfrm>
        <a:graphic>
          <a:graphicData uri="http://schemas.openxmlformats.org/drawingml/2006/table">
            <a:tbl>
              <a:tblPr>
                <a:noFill/>
                <a:tableStyleId>{852E6DFF-48BC-4941-BD05-1D0AF960E393}</a:tableStyleId>
              </a:tblPr>
              <a:tblGrid>
                <a:gridCol w="1394825">
                  <a:extLst>
                    <a:ext uri="{9D8B030D-6E8A-4147-A177-3AD203B41FA5}">
                      <a16:colId xmlns:a16="http://schemas.microsoft.com/office/drawing/2014/main" val="20000"/>
                    </a:ext>
                  </a:extLst>
                </a:gridCol>
                <a:gridCol w="1394825">
                  <a:extLst>
                    <a:ext uri="{9D8B030D-6E8A-4147-A177-3AD203B41FA5}">
                      <a16:colId xmlns:a16="http://schemas.microsoft.com/office/drawing/2014/main" val="20001"/>
                    </a:ext>
                  </a:extLst>
                </a:gridCol>
                <a:gridCol w="1394825">
                  <a:extLst>
                    <a:ext uri="{9D8B030D-6E8A-4147-A177-3AD203B41FA5}">
                      <a16:colId xmlns:a16="http://schemas.microsoft.com/office/drawing/2014/main" val="20002"/>
                    </a:ext>
                  </a:extLst>
                </a:gridCol>
                <a:gridCol w="1394825">
                  <a:extLst>
                    <a:ext uri="{9D8B030D-6E8A-4147-A177-3AD203B41FA5}">
                      <a16:colId xmlns:a16="http://schemas.microsoft.com/office/drawing/2014/main" val="20003"/>
                    </a:ext>
                  </a:extLst>
                </a:gridCol>
                <a:gridCol w="1394825">
                  <a:extLst>
                    <a:ext uri="{9D8B030D-6E8A-4147-A177-3AD203B41FA5}">
                      <a16:colId xmlns:a16="http://schemas.microsoft.com/office/drawing/2014/main" val="20004"/>
                    </a:ext>
                  </a:extLst>
                </a:gridCol>
              </a:tblGrid>
              <a:tr h="719850">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A</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Zinc</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Iron</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D</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2400">
                          <a:solidFill>
                            <a:schemeClr val="dk1"/>
                          </a:solidFill>
                          <a:latin typeface="Black Han Sans"/>
                          <a:ea typeface="Black Han Sans"/>
                          <a:cs typeface="Black Han Sans"/>
                          <a:sym typeface="Black Han Sans"/>
                        </a:rPr>
                        <a:t>B1</a:t>
                      </a:r>
                      <a:endParaRPr sz="2400">
                        <a:solidFill>
                          <a:schemeClr val="dk1"/>
                        </a:solidFill>
                        <a:latin typeface="Black Han Sans"/>
                        <a:ea typeface="Black Han Sans"/>
                        <a:cs typeface="Black Han Sans"/>
                        <a:sym typeface="Black Han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6582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V</a:t>
                      </a: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bl>
          </a:graphicData>
        </a:graphic>
      </p:graphicFrame>
      <p:sp>
        <p:nvSpPr>
          <p:cNvPr id="1652" name="Google Shape;1652;p72"/>
          <p:cNvSpPr/>
          <p:nvPr/>
        </p:nvSpPr>
        <p:spPr>
          <a:xfrm rot="9354425" flipH="1">
            <a:off x="3440169" y="4521124"/>
            <a:ext cx="2561061" cy="864424"/>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72"/>
          <p:cNvGrpSpPr/>
          <p:nvPr/>
        </p:nvGrpSpPr>
        <p:grpSpPr>
          <a:xfrm flipH="1">
            <a:off x="1754152" y="3074531"/>
            <a:ext cx="1697319" cy="1975840"/>
            <a:chOff x="1643591" y="2320937"/>
            <a:chExt cx="1965171" cy="2287646"/>
          </a:xfrm>
        </p:grpSpPr>
        <p:grpSp>
          <p:nvGrpSpPr>
            <p:cNvPr id="1654" name="Google Shape;1654;p72"/>
            <p:cNvGrpSpPr/>
            <p:nvPr/>
          </p:nvGrpSpPr>
          <p:grpSpPr>
            <a:xfrm rot="907378">
              <a:off x="1873584" y="2483292"/>
              <a:ext cx="1505186" cy="1962936"/>
              <a:chOff x="-591117" y="2284204"/>
              <a:chExt cx="1505136" cy="1962872"/>
            </a:xfrm>
          </p:grpSpPr>
          <p:grpSp>
            <p:nvGrpSpPr>
              <p:cNvPr id="1655" name="Google Shape;1655;p72"/>
              <p:cNvGrpSpPr/>
              <p:nvPr/>
            </p:nvGrpSpPr>
            <p:grpSpPr>
              <a:xfrm>
                <a:off x="-591117" y="2284204"/>
                <a:ext cx="1505136" cy="1962872"/>
                <a:chOff x="6449575" y="2164225"/>
                <a:chExt cx="1480850" cy="1931200"/>
              </a:xfrm>
            </p:grpSpPr>
            <p:sp>
              <p:nvSpPr>
                <p:cNvPr id="1656" name="Google Shape;1656;p72"/>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2"/>
                <p:cNvSpPr/>
                <p:nvPr/>
              </p:nvSpPr>
              <p:spPr>
                <a:xfrm>
                  <a:off x="6624300" y="2391325"/>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72"/>
              <p:cNvGrpSpPr/>
              <p:nvPr/>
            </p:nvGrpSpPr>
            <p:grpSpPr>
              <a:xfrm>
                <a:off x="-386228" y="2443997"/>
                <a:ext cx="1095562" cy="1576711"/>
                <a:chOff x="-935077" y="2411193"/>
                <a:chExt cx="1434545" cy="2064568"/>
              </a:xfrm>
            </p:grpSpPr>
            <p:sp>
              <p:nvSpPr>
                <p:cNvPr id="1659" name="Google Shape;1659;p72"/>
                <p:cNvSpPr/>
                <p:nvPr/>
              </p:nvSpPr>
              <p:spPr>
                <a:xfrm rot="-911743">
                  <a:off x="-880603" y="3808104"/>
                  <a:ext cx="824835" cy="525676"/>
                </a:xfrm>
                <a:custGeom>
                  <a:avLst/>
                  <a:gdLst/>
                  <a:ahLst/>
                  <a:cxnLst/>
                  <a:rect l="l" t="t" r="r" b="b"/>
                  <a:pathLst>
                    <a:path w="22289" h="14205" extrusionOk="0">
                      <a:moveTo>
                        <a:pt x="21467" y="1"/>
                      </a:moveTo>
                      <a:lnTo>
                        <a:pt x="12657" y="7656"/>
                      </a:lnTo>
                      <a:lnTo>
                        <a:pt x="9632" y="10276"/>
                      </a:lnTo>
                      <a:lnTo>
                        <a:pt x="8597" y="11181"/>
                      </a:lnTo>
                      <a:lnTo>
                        <a:pt x="8239" y="11502"/>
                      </a:lnTo>
                      <a:lnTo>
                        <a:pt x="8204" y="11514"/>
                      </a:lnTo>
                      <a:cubicBezTo>
                        <a:pt x="8144" y="11347"/>
                        <a:pt x="8073" y="11181"/>
                        <a:pt x="7989" y="11026"/>
                      </a:cubicBezTo>
                      <a:cubicBezTo>
                        <a:pt x="7620" y="10216"/>
                        <a:pt x="7073" y="9383"/>
                        <a:pt x="6370" y="8597"/>
                      </a:cubicBezTo>
                      <a:cubicBezTo>
                        <a:pt x="4826" y="6848"/>
                        <a:pt x="2914" y="5826"/>
                        <a:pt x="1460" y="5826"/>
                      </a:cubicBezTo>
                      <a:cubicBezTo>
                        <a:pt x="885" y="5826"/>
                        <a:pt x="381" y="5986"/>
                        <a:pt x="0" y="6323"/>
                      </a:cubicBezTo>
                      <a:lnTo>
                        <a:pt x="6215" y="13288"/>
                      </a:lnTo>
                      <a:lnTo>
                        <a:pt x="7025" y="14205"/>
                      </a:lnTo>
                      <a:lnTo>
                        <a:pt x="8275" y="13121"/>
                      </a:lnTo>
                      <a:lnTo>
                        <a:pt x="8597" y="12847"/>
                      </a:lnTo>
                      <a:lnTo>
                        <a:pt x="9228" y="12288"/>
                      </a:lnTo>
                      <a:lnTo>
                        <a:pt x="10359" y="11300"/>
                      </a:lnTo>
                      <a:lnTo>
                        <a:pt x="13442" y="8621"/>
                      </a:lnTo>
                      <a:lnTo>
                        <a:pt x="22289" y="941"/>
                      </a:lnTo>
                      <a:lnTo>
                        <a:pt x="2146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2"/>
                <p:cNvSpPr/>
                <p:nvPr/>
              </p:nvSpPr>
              <p:spPr>
                <a:xfrm rot="-911743">
                  <a:off x="-533511" y="4089173"/>
                  <a:ext cx="178926" cy="171414"/>
                </a:xfrm>
                <a:custGeom>
                  <a:avLst/>
                  <a:gdLst/>
                  <a:ahLst/>
                  <a:cxnLst/>
                  <a:rect l="l" t="t" r="r" b="b"/>
                  <a:pathLst>
                    <a:path w="4835" h="4632" extrusionOk="0">
                      <a:moveTo>
                        <a:pt x="4060" y="0"/>
                      </a:moveTo>
                      <a:lnTo>
                        <a:pt x="1048" y="2620"/>
                      </a:lnTo>
                      <a:lnTo>
                        <a:pt x="0" y="3536"/>
                      </a:lnTo>
                      <a:lnTo>
                        <a:pt x="631" y="4632"/>
                      </a:lnTo>
                      <a:lnTo>
                        <a:pt x="1763" y="3656"/>
                      </a:lnTo>
                      <a:lnTo>
                        <a:pt x="4834" y="977"/>
                      </a:lnTo>
                      <a:lnTo>
                        <a:pt x="4060"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2"/>
                <p:cNvSpPr/>
                <p:nvPr/>
              </p:nvSpPr>
              <p:spPr>
                <a:xfrm rot="-911743">
                  <a:off x="-425093" y="4098895"/>
                  <a:ext cx="33972" cy="38376"/>
                </a:xfrm>
                <a:custGeom>
                  <a:avLst/>
                  <a:gdLst/>
                  <a:ahLst/>
                  <a:cxnLst/>
                  <a:rect l="l" t="t" r="r" b="b"/>
                  <a:pathLst>
                    <a:path w="918" h="1037" extrusionOk="0">
                      <a:moveTo>
                        <a:pt x="108" y="1"/>
                      </a:moveTo>
                      <a:lnTo>
                        <a:pt x="0" y="96"/>
                      </a:lnTo>
                      <a:lnTo>
                        <a:pt x="798" y="1037"/>
                      </a:lnTo>
                      <a:lnTo>
                        <a:pt x="917" y="929"/>
                      </a:lnTo>
                      <a:lnTo>
                        <a:pt x="108"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2"/>
                <p:cNvSpPr/>
                <p:nvPr/>
              </p:nvSpPr>
              <p:spPr>
                <a:xfrm rot="-911743">
                  <a:off x="-843537" y="4085942"/>
                  <a:ext cx="318144" cy="310484"/>
                </a:xfrm>
                <a:custGeom>
                  <a:avLst/>
                  <a:gdLst/>
                  <a:ahLst/>
                  <a:cxnLst/>
                  <a:rect l="l" t="t" r="r" b="b"/>
                  <a:pathLst>
                    <a:path w="8597" h="8390" extrusionOk="0">
                      <a:moveTo>
                        <a:pt x="1448" y="1"/>
                      </a:moveTo>
                      <a:cubicBezTo>
                        <a:pt x="1201" y="1"/>
                        <a:pt x="967" y="31"/>
                        <a:pt x="750" y="91"/>
                      </a:cubicBezTo>
                      <a:cubicBezTo>
                        <a:pt x="477" y="175"/>
                        <a:pt x="215" y="305"/>
                        <a:pt x="0" y="508"/>
                      </a:cubicBezTo>
                      <a:lnTo>
                        <a:pt x="6215" y="7473"/>
                      </a:lnTo>
                      <a:lnTo>
                        <a:pt x="7025" y="8390"/>
                      </a:lnTo>
                      <a:lnTo>
                        <a:pt x="7704" y="7806"/>
                      </a:lnTo>
                      <a:lnTo>
                        <a:pt x="8597" y="7032"/>
                      </a:lnTo>
                      <a:lnTo>
                        <a:pt x="8251" y="5687"/>
                      </a:lnTo>
                      <a:lnTo>
                        <a:pt x="8216" y="5699"/>
                      </a:lnTo>
                      <a:cubicBezTo>
                        <a:pt x="7847" y="4747"/>
                        <a:pt x="7239" y="3734"/>
                        <a:pt x="6394" y="2794"/>
                      </a:cubicBezTo>
                      <a:cubicBezTo>
                        <a:pt x="4817" y="1024"/>
                        <a:pt x="2901" y="1"/>
                        <a:pt x="144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2"/>
                <p:cNvSpPr/>
                <p:nvPr/>
              </p:nvSpPr>
              <p:spPr>
                <a:xfrm rot="-911743">
                  <a:off x="-551479" y="4161801"/>
                  <a:ext cx="96957" cy="146767"/>
                </a:xfrm>
                <a:custGeom>
                  <a:avLst/>
                  <a:gdLst/>
                  <a:ahLst/>
                  <a:cxnLst/>
                  <a:rect l="l" t="t" r="r" b="b"/>
                  <a:pathLst>
                    <a:path w="2620" h="3966" extrusionOk="0">
                      <a:moveTo>
                        <a:pt x="1107" y="1"/>
                      </a:moveTo>
                      <a:lnTo>
                        <a:pt x="262" y="1882"/>
                      </a:lnTo>
                      <a:lnTo>
                        <a:pt x="0" y="2489"/>
                      </a:lnTo>
                      <a:lnTo>
                        <a:pt x="536" y="3965"/>
                      </a:lnTo>
                      <a:lnTo>
                        <a:pt x="834" y="3691"/>
                      </a:lnTo>
                      <a:lnTo>
                        <a:pt x="2620" y="2168"/>
                      </a:lnTo>
                      <a:lnTo>
                        <a:pt x="1905" y="1132"/>
                      </a:lnTo>
                      <a:lnTo>
                        <a:pt x="1107"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2"/>
                <p:cNvSpPr/>
                <p:nvPr/>
              </p:nvSpPr>
              <p:spPr>
                <a:xfrm rot="-911743">
                  <a:off x="-842518" y="4093582"/>
                  <a:ext cx="285097" cy="307116"/>
                </a:xfrm>
                <a:custGeom>
                  <a:avLst/>
                  <a:gdLst/>
                  <a:ahLst/>
                  <a:cxnLst/>
                  <a:rect l="l" t="t" r="r" b="b"/>
                  <a:pathLst>
                    <a:path w="7704" h="8299" extrusionOk="0">
                      <a:moveTo>
                        <a:pt x="762" y="0"/>
                      </a:moveTo>
                      <a:cubicBezTo>
                        <a:pt x="477" y="84"/>
                        <a:pt x="215" y="214"/>
                        <a:pt x="0" y="417"/>
                      </a:cubicBezTo>
                      <a:lnTo>
                        <a:pt x="6215" y="7382"/>
                      </a:lnTo>
                      <a:lnTo>
                        <a:pt x="7025" y="8299"/>
                      </a:lnTo>
                      <a:lnTo>
                        <a:pt x="7704" y="7715"/>
                      </a:lnTo>
                      <a:lnTo>
                        <a:pt x="76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2"/>
                <p:cNvSpPr/>
                <p:nvPr/>
              </p:nvSpPr>
              <p:spPr>
                <a:xfrm rot="-911743">
                  <a:off x="-721519" y="4104459"/>
                  <a:ext cx="133519" cy="120715"/>
                </a:xfrm>
                <a:custGeom>
                  <a:avLst/>
                  <a:gdLst/>
                  <a:ahLst/>
                  <a:cxnLst/>
                  <a:rect l="l" t="t" r="r" b="b"/>
                  <a:pathLst>
                    <a:path w="3608" h="3262" extrusionOk="0">
                      <a:moveTo>
                        <a:pt x="159" y="0"/>
                      </a:moveTo>
                      <a:cubicBezTo>
                        <a:pt x="124" y="0"/>
                        <a:pt x="88" y="12"/>
                        <a:pt x="60" y="34"/>
                      </a:cubicBezTo>
                      <a:cubicBezTo>
                        <a:pt x="0" y="70"/>
                        <a:pt x="0" y="165"/>
                        <a:pt x="48" y="225"/>
                      </a:cubicBezTo>
                      <a:cubicBezTo>
                        <a:pt x="298" y="523"/>
                        <a:pt x="477" y="880"/>
                        <a:pt x="572" y="1261"/>
                      </a:cubicBezTo>
                      <a:cubicBezTo>
                        <a:pt x="596" y="1380"/>
                        <a:pt x="691" y="1475"/>
                        <a:pt x="810" y="1499"/>
                      </a:cubicBezTo>
                      <a:cubicBezTo>
                        <a:pt x="837" y="1507"/>
                        <a:pt x="865" y="1511"/>
                        <a:pt x="891" y="1511"/>
                      </a:cubicBezTo>
                      <a:cubicBezTo>
                        <a:pt x="981" y="1511"/>
                        <a:pt x="1064" y="1468"/>
                        <a:pt x="1119" y="1404"/>
                      </a:cubicBezTo>
                      <a:cubicBezTo>
                        <a:pt x="1274" y="1237"/>
                        <a:pt x="1393" y="1058"/>
                        <a:pt x="1477" y="868"/>
                      </a:cubicBezTo>
                      <a:cubicBezTo>
                        <a:pt x="1489" y="832"/>
                        <a:pt x="1512" y="832"/>
                        <a:pt x="1524" y="832"/>
                      </a:cubicBezTo>
                      <a:cubicBezTo>
                        <a:pt x="1536" y="832"/>
                        <a:pt x="1548" y="844"/>
                        <a:pt x="1572" y="868"/>
                      </a:cubicBezTo>
                      <a:cubicBezTo>
                        <a:pt x="1715" y="1177"/>
                        <a:pt x="1786" y="1535"/>
                        <a:pt x="1762" y="1880"/>
                      </a:cubicBezTo>
                      <a:cubicBezTo>
                        <a:pt x="1751" y="2011"/>
                        <a:pt x="1822" y="2130"/>
                        <a:pt x="1941" y="2189"/>
                      </a:cubicBezTo>
                      <a:cubicBezTo>
                        <a:pt x="1985" y="2211"/>
                        <a:pt x="2032" y="2222"/>
                        <a:pt x="2078" y="2222"/>
                      </a:cubicBezTo>
                      <a:cubicBezTo>
                        <a:pt x="2158" y="2222"/>
                        <a:pt x="2238" y="2190"/>
                        <a:pt x="2298" y="2130"/>
                      </a:cubicBezTo>
                      <a:cubicBezTo>
                        <a:pt x="2382" y="2035"/>
                        <a:pt x="2465" y="1951"/>
                        <a:pt x="2536" y="1856"/>
                      </a:cubicBezTo>
                      <a:cubicBezTo>
                        <a:pt x="2548" y="1844"/>
                        <a:pt x="2584" y="1844"/>
                        <a:pt x="2584" y="1844"/>
                      </a:cubicBezTo>
                      <a:cubicBezTo>
                        <a:pt x="2596" y="1844"/>
                        <a:pt x="2608" y="1856"/>
                        <a:pt x="2608" y="1880"/>
                      </a:cubicBezTo>
                      <a:cubicBezTo>
                        <a:pt x="2739" y="2178"/>
                        <a:pt x="2763" y="2559"/>
                        <a:pt x="2679" y="3011"/>
                      </a:cubicBezTo>
                      <a:cubicBezTo>
                        <a:pt x="2655" y="3118"/>
                        <a:pt x="2715" y="3202"/>
                        <a:pt x="2822" y="3249"/>
                      </a:cubicBezTo>
                      <a:cubicBezTo>
                        <a:pt x="2846" y="3261"/>
                        <a:pt x="2882" y="3261"/>
                        <a:pt x="2905" y="3261"/>
                      </a:cubicBezTo>
                      <a:cubicBezTo>
                        <a:pt x="2977" y="3261"/>
                        <a:pt x="3060" y="3213"/>
                        <a:pt x="3096" y="3154"/>
                      </a:cubicBezTo>
                      <a:cubicBezTo>
                        <a:pt x="3275" y="2868"/>
                        <a:pt x="3441" y="2570"/>
                        <a:pt x="3572" y="2261"/>
                      </a:cubicBezTo>
                      <a:cubicBezTo>
                        <a:pt x="3608" y="2189"/>
                        <a:pt x="3572" y="2118"/>
                        <a:pt x="3501" y="2082"/>
                      </a:cubicBezTo>
                      <a:cubicBezTo>
                        <a:pt x="3483" y="2076"/>
                        <a:pt x="3465" y="2073"/>
                        <a:pt x="3448" y="2073"/>
                      </a:cubicBezTo>
                      <a:cubicBezTo>
                        <a:pt x="3396" y="2073"/>
                        <a:pt x="3349" y="2100"/>
                        <a:pt x="3322" y="2154"/>
                      </a:cubicBezTo>
                      <a:cubicBezTo>
                        <a:pt x="3239" y="2392"/>
                        <a:pt x="3120" y="2618"/>
                        <a:pt x="2977" y="2832"/>
                      </a:cubicBezTo>
                      <a:cubicBezTo>
                        <a:pt x="3024" y="2428"/>
                        <a:pt x="2977" y="2070"/>
                        <a:pt x="2858" y="1773"/>
                      </a:cubicBezTo>
                      <a:cubicBezTo>
                        <a:pt x="2822" y="1666"/>
                        <a:pt x="2727" y="1594"/>
                        <a:pt x="2620" y="1582"/>
                      </a:cubicBezTo>
                      <a:cubicBezTo>
                        <a:pt x="2599" y="1578"/>
                        <a:pt x="2580" y="1576"/>
                        <a:pt x="2560" y="1576"/>
                      </a:cubicBezTo>
                      <a:cubicBezTo>
                        <a:pt x="2468" y="1576"/>
                        <a:pt x="2391" y="1622"/>
                        <a:pt x="2322" y="1701"/>
                      </a:cubicBezTo>
                      <a:cubicBezTo>
                        <a:pt x="2251" y="1773"/>
                        <a:pt x="2179" y="1856"/>
                        <a:pt x="2108" y="1939"/>
                      </a:cubicBezTo>
                      <a:cubicBezTo>
                        <a:pt x="2090" y="1951"/>
                        <a:pt x="2078" y="1954"/>
                        <a:pt x="2069" y="1954"/>
                      </a:cubicBezTo>
                      <a:cubicBezTo>
                        <a:pt x="2060" y="1954"/>
                        <a:pt x="2054" y="1951"/>
                        <a:pt x="2048" y="1951"/>
                      </a:cubicBezTo>
                      <a:cubicBezTo>
                        <a:pt x="2012" y="1939"/>
                        <a:pt x="2012" y="1916"/>
                        <a:pt x="2012" y="1904"/>
                      </a:cubicBezTo>
                      <a:cubicBezTo>
                        <a:pt x="2048" y="1523"/>
                        <a:pt x="1965" y="1118"/>
                        <a:pt x="1786" y="761"/>
                      </a:cubicBezTo>
                      <a:cubicBezTo>
                        <a:pt x="1727" y="642"/>
                        <a:pt x="1631" y="582"/>
                        <a:pt x="1512" y="582"/>
                      </a:cubicBezTo>
                      <a:cubicBezTo>
                        <a:pt x="1381" y="582"/>
                        <a:pt x="1286" y="654"/>
                        <a:pt x="1227" y="761"/>
                      </a:cubicBezTo>
                      <a:cubicBezTo>
                        <a:pt x="1131" y="927"/>
                        <a:pt x="1036" y="1082"/>
                        <a:pt x="917" y="1237"/>
                      </a:cubicBezTo>
                      <a:cubicBezTo>
                        <a:pt x="893" y="1249"/>
                        <a:pt x="881" y="1249"/>
                        <a:pt x="869" y="1249"/>
                      </a:cubicBezTo>
                      <a:cubicBezTo>
                        <a:pt x="858" y="1237"/>
                        <a:pt x="822" y="1237"/>
                        <a:pt x="822" y="1201"/>
                      </a:cubicBezTo>
                      <a:cubicBezTo>
                        <a:pt x="738" y="773"/>
                        <a:pt x="536" y="368"/>
                        <a:pt x="262" y="46"/>
                      </a:cubicBezTo>
                      <a:cubicBezTo>
                        <a:pt x="237" y="15"/>
                        <a:pt x="199"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2"/>
                <p:cNvSpPr/>
                <p:nvPr/>
              </p:nvSpPr>
              <p:spPr>
                <a:xfrm rot="-911743">
                  <a:off x="-427344" y="4105261"/>
                  <a:ext cx="37" cy="37"/>
                </a:xfrm>
                <a:custGeom>
                  <a:avLst/>
                  <a:gdLst/>
                  <a:ahLst/>
                  <a:cxnLst/>
                  <a:rect l="l" t="t" r="r" b="b"/>
                  <a:pathLst>
                    <a:path w="1" h="1" fill="none" extrusionOk="0">
                      <a:moveTo>
                        <a:pt x="0"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2"/>
                <p:cNvSpPr/>
                <p:nvPr/>
              </p:nvSpPr>
              <p:spPr>
                <a:xfrm rot="-911743">
                  <a:off x="-389441" y="4130591"/>
                  <a:ext cx="37" cy="37"/>
                </a:xfrm>
                <a:custGeom>
                  <a:avLst/>
                  <a:gdLst/>
                  <a:ahLst/>
                  <a:cxnLst/>
                  <a:rect l="l" t="t" r="r" b="b"/>
                  <a:pathLst>
                    <a:path w="1" h="1" fill="none" extrusionOk="0">
                      <a:moveTo>
                        <a:pt x="1" y="0"/>
                      </a:move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2"/>
                <p:cNvSpPr/>
                <p:nvPr/>
              </p:nvSpPr>
              <p:spPr>
                <a:xfrm rot="-911743">
                  <a:off x="-394904" y="3570814"/>
                  <a:ext cx="392194" cy="590030"/>
                </a:xfrm>
                <a:custGeom>
                  <a:avLst/>
                  <a:gdLst/>
                  <a:ahLst/>
                  <a:cxnLst/>
                  <a:rect l="l" t="t" r="r" b="b"/>
                  <a:pathLst>
                    <a:path w="10598" h="15944" extrusionOk="0">
                      <a:moveTo>
                        <a:pt x="2787" y="1"/>
                      </a:moveTo>
                      <a:lnTo>
                        <a:pt x="417" y="6299"/>
                      </a:lnTo>
                      <a:cubicBezTo>
                        <a:pt x="1" y="7430"/>
                        <a:pt x="370" y="8740"/>
                        <a:pt x="1334" y="9466"/>
                      </a:cubicBezTo>
                      <a:lnTo>
                        <a:pt x="9883" y="15943"/>
                      </a:lnTo>
                      <a:lnTo>
                        <a:pt x="10597" y="14991"/>
                      </a:lnTo>
                      <a:lnTo>
                        <a:pt x="2048" y="8514"/>
                      </a:lnTo>
                      <a:cubicBezTo>
                        <a:pt x="1501" y="8097"/>
                        <a:pt x="1298" y="7359"/>
                        <a:pt x="1536" y="6716"/>
                      </a:cubicBezTo>
                      <a:lnTo>
                        <a:pt x="3894" y="417"/>
                      </a:lnTo>
                      <a:lnTo>
                        <a:pt x="2787"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2"/>
                <p:cNvSpPr/>
                <p:nvPr/>
              </p:nvSpPr>
              <p:spPr>
                <a:xfrm rot="-911743">
                  <a:off x="-159926" y="3959875"/>
                  <a:ext cx="193432" cy="156463"/>
                </a:xfrm>
                <a:custGeom>
                  <a:avLst/>
                  <a:gdLst/>
                  <a:ahLst/>
                  <a:cxnLst/>
                  <a:rect l="l" t="t" r="r" b="b"/>
                  <a:pathLst>
                    <a:path w="5227" h="4228" extrusionOk="0">
                      <a:moveTo>
                        <a:pt x="786" y="1"/>
                      </a:moveTo>
                      <a:lnTo>
                        <a:pt x="0" y="953"/>
                      </a:lnTo>
                      <a:lnTo>
                        <a:pt x="3167" y="3394"/>
                      </a:lnTo>
                      <a:lnTo>
                        <a:pt x="4251" y="4227"/>
                      </a:lnTo>
                      <a:lnTo>
                        <a:pt x="5227" y="3406"/>
                      </a:lnTo>
                      <a:lnTo>
                        <a:pt x="4036" y="2489"/>
                      </a:lnTo>
                      <a:lnTo>
                        <a:pt x="786"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2"/>
                <p:cNvSpPr/>
                <p:nvPr/>
              </p:nvSpPr>
              <p:spPr>
                <a:xfrm rot="-911743">
                  <a:off x="-142808" y="3994581"/>
                  <a:ext cx="32640" cy="39708"/>
                </a:xfrm>
                <a:custGeom>
                  <a:avLst/>
                  <a:gdLst/>
                  <a:ahLst/>
                  <a:cxnLst/>
                  <a:rect l="l" t="t" r="r" b="b"/>
                  <a:pathLst>
                    <a:path w="882" h="1073" extrusionOk="0">
                      <a:moveTo>
                        <a:pt x="763" y="1"/>
                      </a:moveTo>
                      <a:lnTo>
                        <a:pt x="1" y="977"/>
                      </a:lnTo>
                      <a:lnTo>
                        <a:pt x="120" y="1072"/>
                      </a:lnTo>
                      <a:lnTo>
                        <a:pt x="882" y="96"/>
                      </a:lnTo>
                      <a:lnTo>
                        <a:pt x="763" y="1"/>
                      </a:lnTo>
                      <a:close/>
                    </a:path>
                  </a:pathLst>
                </a:custGeom>
                <a:solidFill>
                  <a:srgbClr val="AE81F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2"/>
                <p:cNvSpPr/>
                <p:nvPr/>
              </p:nvSpPr>
              <p:spPr>
                <a:xfrm rot="-911743">
                  <a:off x="-98496" y="4085174"/>
                  <a:ext cx="281138" cy="360035"/>
                </a:xfrm>
                <a:custGeom>
                  <a:avLst/>
                  <a:gdLst/>
                  <a:ahLst/>
                  <a:cxnLst/>
                  <a:rect l="l" t="t" r="r" b="b"/>
                  <a:pathLst>
                    <a:path w="7597" h="9729" extrusionOk="0">
                      <a:moveTo>
                        <a:pt x="5942" y="1"/>
                      </a:moveTo>
                      <a:lnTo>
                        <a:pt x="4692" y="596"/>
                      </a:lnTo>
                      <a:lnTo>
                        <a:pt x="4715" y="608"/>
                      </a:lnTo>
                      <a:cubicBezTo>
                        <a:pt x="3858" y="1156"/>
                        <a:pt x="2977" y="1965"/>
                        <a:pt x="2239" y="2977"/>
                      </a:cubicBezTo>
                      <a:cubicBezTo>
                        <a:pt x="572" y="5192"/>
                        <a:pt x="1" y="7668"/>
                        <a:pt x="703" y="9049"/>
                      </a:cubicBezTo>
                      <a:cubicBezTo>
                        <a:pt x="822" y="9335"/>
                        <a:pt x="1013" y="9549"/>
                        <a:pt x="1251" y="9728"/>
                      </a:cubicBezTo>
                      <a:lnTo>
                        <a:pt x="6847" y="2263"/>
                      </a:lnTo>
                      <a:lnTo>
                        <a:pt x="7597" y="1263"/>
                      </a:lnTo>
                      <a:lnTo>
                        <a:pt x="6882" y="715"/>
                      </a:lnTo>
                      <a:lnTo>
                        <a:pt x="594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2"/>
                <p:cNvSpPr/>
                <p:nvPr/>
              </p:nvSpPr>
              <p:spPr>
                <a:xfrm rot="-911743">
                  <a:off x="-64301" y="4034309"/>
                  <a:ext cx="148100" cy="92590"/>
                </a:xfrm>
                <a:custGeom>
                  <a:avLst/>
                  <a:gdLst/>
                  <a:ahLst/>
                  <a:cxnLst/>
                  <a:rect l="l" t="t" r="r" b="b"/>
                  <a:pathLst>
                    <a:path w="4002" h="2502" extrusionOk="0">
                      <a:moveTo>
                        <a:pt x="1822" y="1"/>
                      </a:moveTo>
                      <a:lnTo>
                        <a:pt x="953" y="906"/>
                      </a:lnTo>
                      <a:lnTo>
                        <a:pt x="1" y="1906"/>
                      </a:lnTo>
                      <a:lnTo>
                        <a:pt x="2013" y="2346"/>
                      </a:lnTo>
                      <a:lnTo>
                        <a:pt x="2668" y="2501"/>
                      </a:lnTo>
                      <a:lnTo>
                        <a:pt x="4001" y="1680"/>
                      </a:lnTo>
                      <a:lnTo>
                        <a:pt x="3680" y="1442"/>
                      </a:lnTo>
                      <a:lnTo>
                        <a:pt x="1822"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2"/>
                <p:cNvSpPr/>
                <p:nvPr/>
              </p:nvSpPr>
              <p:spPr>
                <a:xfrm rot="-911743">
                  <a:off x="-69903" y="4107820"/>
                  <a:ext cx="255566" cy="333576"/>
                </a:xfrm>
                <a:custGeom>
                  <a:avLst/>
                  <a:gdLst/>
                  <a:ahLst/>
                  <a:cxnLst/>
                  <a:rect l="l" t="t" r="r" b="b"/>
                  <a:pathLst>
                    <a:path w="6906" h="9014" extrusionOk="0">
                      <a:moveTo>
                        <a:pt x="6191" y="0"/>
                      </a:moveTo>
                      <a:lnTo>
                        <a:pt x="0" y="8334"/>
                      </a:lnTo>
                      <a:cubicBezTo>
                        <a:pt x="131" y="8620"/>
                        <a:pt x="322" y="8834"/>
                        <a:pt x="560" y="9013"/>
                      </a:cubicBezTo>
                      <a:lnTo>
                        <a:pt x="6156" y="1548"/>
                      </a:lnTo>
                      <a:lnTo>
                        <a:pt x="6906" y="548"/>
                      </a:lnTo>
                      <a:lnTo>
                        <a:pt x="6191"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2"/>
                <p:cNvSpPr/>
                <p:nvPr/>
              </p:nvSpPr>
              <p:spPr>
                <a:xfrm rot="-911743">
                  <a:off x="-79236" y="4176672"/>
                  <a:ext cx="97882" cy="145065"/>
                </a:xfrm>
                <a:custGeom>
                  <a:avLst/>
                  <a:gdLst/>
                  <a:ahLst/>
                  <a:cxnLst/>
                  <a:rect l="l" t="t" r="r" b="b"/>
                  <a:pathLst>
                    <a:path w="2645" h="3920" extrusionOk="0">
                      <a:moveTo>
                        <a:pt x="1512" y="0"/>
                      </a:moveTo>
                      <a:cubicBezTo>
                        <a:pt x="1439" y="0"/>
                        <a:pt x="1381" y="45"/>
                        <a:pt x="1370" y="109"/>
                      </a:cubicBezTo>
                      <a:cubicBezTo>
                        <a:pt x="1358" y="181"/>
                        <a:pt x="1394" y="252"/>
                        <a:pt x="1477" y="276"/>
                      </a:cubicBezTo>
                      <a:cubicBezTo>
                        <a:pt x="1727" y="335"/>
                        <a:pt x="1966" y="395"/>
                        <a:pt x="2204" y="478"/>
                      </a:cubicBezTo>
                      <a:cubicBezTo>
                        <a:pt x="1799" y="526"/>
                        <a:pt x="1454" y="633"/>
                        <a:pt x="1192" y="812"/>
                      </a:cubicBezTo>
                      <a:cubicBezTo>
                        <a:pt x="1096" y="883"/>
                        <a:pt x="1061" y="990"/>
                        <a:pt x="1061" y="1086"/>
                      </a:cubicBezTo>
                      <a:cubicBezTo>
                        <a:pt x="1073" y="1205"/>
                        <a:pt x="1132" y="1300"/>
                        <a:pt x="1239" y="1359"/>
                      </a:cubicBezTo>
                      <a:cubicBezTo>
                        <a:pt x="1334" y="1407"/>
                        <a:pt x="1430" y="1467"/>
                        <a:pt x="1513" y="1526"/>
                      </a:cubicBezTo>
                      <a:cubicBezTo>
                        <a:pt x="1537" y="1538"/>
                        <a:pt x="1537" y="1562"/>
                        <a:pt x="1537" y="1586"/>
                      </a:cubicBezTo>
                      <a:cubicBezTo>
                        <a:pt x="1537" y="1598"/>
                        <a:pt x="1513" y="1609"/>
                        <a:pt x="1501" y="1609"/>
                      </a:cubicBezTo>
                      <a:cubicBezTo>
                        <a:pt x="1120" y="1657"/>
                        <a:pt x="727" y="1812"/>
                        <a:pt x="418" y="2062"/>
                      </a:cubicBezTo>
                      <a:cubicBezTo>
                        <a:pt x="311" y="2133"/>
                        <a:pt x="263" y="2252"/>
                        <a:pt x="299" y="2371"/>
                      </a:cubicBezTo>
                      <a:cubicBezTo>
                        <a:pt x="322" y="2491"/>
                        <a:pt x="418" y="2574"/>
                        <a:pt x="537" y="2610"/>
                      </a:cubicBezTo>
                      <a:cubicBezTo>
                        <a:pt x="727" y="2657"/>
                        <a:pt x="906" y="2729"/>
                        <a:pt x="1073" y="2812"/>
                      </a:cubicBezTo>
                      <a:cubicBezTo>
                        <a:pt x="1096" y="2836"/>
                        <a:pt x="1096" y="2848"/>
                        <a:pt x="1096" y="2860"/>
                      </a:cubicBezTo>
                      <a:cubicBezTo>
                        <a:pt x="1096" y="2872"/>
                        <a:pt x="1096" y="2895"/>
                        <a:pt x="1073" y="2907"/>
                      </a:cubicBezTo>
                      <a:cubicBezTo>
                        <a:pt x="668" y="3086"/>
                        <a:pt x="311" y="3348"/>
                        <a:pt x="49" y="3693"/>
                      </a:cubicBezTo>
                      <a:cubicBezTo>
                        <a:pt x="1" y="3753"/>
                        <a:pt x="13" y="3848"/>
                        <a:pt x="72" y="3884"/>
                      </a:cubicBezTo>
                      <a:cubicBezTo>
                        <a:pt x="96" y="3907"/>
                        <a:pt x="132" y="3919"/>
                        <a:pt x="168" y="3919"/>
                      </a:cubicBezTo>
                      <a:cubicBezTo>
                        <a:pt x="203" y="3919"/>
                        <a:pt x="251" y="3884"/>
                        <a:pt x="239" y="3872"/>
                      </a:cubicBezTo>
                      <a:cubicBezTo>
                        <a:pt x="477" y="3562"/>
                        <a:pt x="799" y="3324"/>
                        <a:pt x="1156" y="3157"/>
                      </a:cubicBezTo>
                      <a:cubicBezTo>
                        <a:pt x="1275" y="3098"/>
                        <a:pt x="1358" y="2991"/>
                        <a:pt x="1358" y="2872"/>
                      </a:cubicBezTo>
                      <a:cubicBezTo>
                        <a:pt x="1358" y="2741"/>
                        <a:pt x="1299" y="2633"/>
                        <a:pt x="1192" y="2574"/>
                      </a:cubicBezTo>
                      <a:cubicBezTo>
                        <a:pt x="1001" y="2479"/>
                        <a:pt x="799" y="2395"/>
                        <a:pt x="596" y="2336"/>
                      </a:cubicBezTo>
                      <a:cubicBezTo>
                        <a:pt x="584" y="2324"/>
                        <a:pt x="561" y="2312"/>
                        <a:pt x="561" y="2300"/>
                      </a:cubicBezTo>
                      <a:cubicBezTo>
                        <a:pt x="561" y="2276"/>
                        <a:pt x="561" y="2264"/>
                        <a:pt x="584" y="2252"/>
                      </a:cubicBezTo>
                      <a:cubicBezTo>
                        <a:pt x="846" y="2038"/>
                        <a:pt x="1192" y="1907"/>
                        <a:pt x="1537" y="1859"/>
                      </a:cubicBezTo>
                      <a:cubicBezTo>
                        <a:pt x="1668" y="1848"/>
                        <a:pt x="1775" y="1764"/>
                        <a:pt x="1799" y="1621"/>
                      </a:cubicBezTo>
                      <a:cubicBezTo>
                        <a:pt x="1835" y="1490"/>
                        <a:pt x="1787" y="1359"/>
                        <a:pt x="1668" y="1288"/>
                      </a:cubicBezTo>
                      <a:lnTo>
                        <a:pt x="1358" y="1109"/>
                      </a:lnTo>
                      <a:cubicBezTo>
                        <a:pt x="1323" y="1086"/>
                        <a:pt x="1323" y="1062"/>
                        <a:pt x="1323" y="1062"/>
                      </a:cubicBezTo>
                      <a:cubicBezTo>
                        <a:pt x="1323" y="1050"/>
                        <a:pt x="1323" y="1050"/>
                        <a:pt x="1334" y="1026"/>
                      </a:cubicBezTo>
                      <a:cubicBezTo>
                        <a:pt x="1608" y="847"/>
                        <a:pt x="1966" y="752"/>
                        <a:pt x="2430" y="728"/>
                      </a:cubicBezTo>
                      <a:cubicBezTo>
                        <a:pt x="2525" y="728"/>
                        <a:pt x="2620" y="657"/>
                        <a:pt x="2632" y="550"/>
                      </a:cubicBezTo>
                      <a:cubicBezTo>
                        <a:pt x="2644" y="431"/>
                        <a:pt x="2608" y="347"/>
                        <a:pt x="2501" y="300"/>
                      </a:cubicBezTo>
                      <a:cubicBezTo>
                        <a:pt x="2192" y="169"/>
                        <a:pt x="1858" y="74"/>
                        <a:pt x="1537" y="2"/>
                      </a:cubicBezTo>
                      <a:cubicBezTo>
                        <a:pt x="1528" y="1"/>
                        <a:pt x="1520" y="0"/>
                        <a:pt x="1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2"/>
                <p:cNvSpPr/>
                <p:nvPr/>
              </p:nvSpPr>
              <p:spPr>
                <a:xfrm rot="-911743">
                  <a:off x="-269216" y="2663225"/>
                  <a:ext cx="142771" cy="382017"/>
                </a:xfrm>
                <a:custGeom>
                  <a:avLst/>
                  <a:gdLst/>
                  <a:ahLst/>
                  <a:cxnLst/>
                  <a:rect l="l" t="t" r="r" b="b"/>
                  <a:pathLst>
                    <a:path w="3858" h="10323" extrusionOk="0">
                      <a:moveTo>
                        <a:pt x="3156" y="0"/>
                      </a:moveTo>
                      <a:lnTo>
                        <a:pt x="0" y="10097"/>
                      </a:lnTo>
                      <a:lnTo>
                        <a:pt x="703" y="10323"/>
                      </a:lnTo>
                      <a:lnTo>
                        <a:pt x="3858" y="215"/>
                      </a:lnTo>
                      <a:lnTo>
                        <a:pt x="3156" y="0"/>
                      </a:lnTo>
                      <a:close/>
                    </a:path>
                  </a:pathLst>
                </a:custGeom>
                <a:solidFill>
                  <a:srgbClr val="10703A"/>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2"/>
                <p:cNvSpPr/>
                <p:nvPr/>
              </p:nvSpPr>
              <p:spPr>
                <a:xfrm rot="-911743">
                  <a:off x="-216050" y="2540935"/>
                  <a:ext cx="453883" cy="196689"/>
                </a:xfrm>
                <a:custGeom>
                  <a:avLst/>
                  <a:gdLst/>
                  <a:ahLst/>
                  <a:cxnLst/>
                  <a:rect l="l" t="t" r="r" b="b"/>
                  <a:pathLst>
                    <a:path w="12265" h="5315" extrusionOk="0">
                      <a:moveTo>
                        <a:pt x="2559" y="1"/>
                      </a:moveTo>
                      <a:cubicBezTo>
                        <a:pt x="1587" y="1"/>
                        <a:pt x="680" y="638"/>
                        <a:pt x="382" y="1611"/>
                      </a:cubicBezTo>
                      <a:cubicBezTo>
                        <a:pt x="1" y="2814"/>
                        <a:pt x="679" y="4112"/>
                        <a:pt x="1882" y="4481"/>
                      </a:cubicBezTo>
                      <a:cubicBezTo>
                        <a:pt x="3096" y="4874"/>
                        <a:pt x="12264" y="5314"/>
                        <a:pt x="12264" y="5314"/>
                      </a:cubicBezTo>
                      <a:cubicBezTo>
                        <a:pt x="12264" y="5314"/>
                        <a:pt x="4465" y="480"/>
                        <a:pt x="3251" y="111"/>
                      </a:cubicBezTo>
                      <a:cubicBezTo>
                        <a:pt x="3021" y="36"/>
                        <a:pt x="2788" y="1"/>
                        <a:pt x="25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2"/>
                <p:cNvSpPr/>
                <p:nvPr/>
              </p:nvSpPr>
              <p:spPr>
                <a:xfrm rot="-911743">
                  <a:off x="-271039" y="2663315"/>
                  <a:ext cx="142364" cy="382017"/>
                </a:xfrm>
                <a:custGeom>
                  <a:avLst/>
                  <a:gdLst/>
                  <a:ahLst/>
                  <a:cxnLst/>
                  <a:rect l="l" t="t" r="r" b="b"/>
                  <a:pathLst>
                    <a:path w="3847" h="10323" extrusionOk="0">
                      <a:moveTo>
                        <a:pt x="3132" y="0"/>
                      </a:moveTo>
                      <a:lnTo>
                        <a:pt x="1" y="10097"/>
                      </a:lnTo>
                      <a:lnTo>
                        <a:pt x="703" y="10323"/>
                      </a:lnTo>
                      <a:lnTo>
                        <a:pt x="3846" y="215"/>
                      </a:lnTo>
                      <a:lnTo>
                        <a:pt x="3132"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2"/>
                <p:cNvSpPr/>
                <p:nvPr/>
              </p:nvSpPr>
              <p:spPr>
                <a:xfrm rot="-911743">
                  <a:off x="-622021" y="2579646"/>
                  <a:ext cx="453846" cy="195912"/>
                </a:xfrm>
                <a:custGeom>
                  <a:avLst/>
                  <a:gdLst/>
                  <a:ahLst/>
                  <a:cxnLst/>
                  <a:rect l="l" t="t" r="r" b="b"/>
                  <a:pathLst>
                    <a:path w="12264" h="5294" extrusionOk="0">
                      <a:moveTo>
                        <a:pt x="0" y="1"/>
                      </a:moveTo>
                      <a:cubicBezTo>
                        <a:pt x="0" y="1"/>
                        <a:pt x="7799" y="4823"/>
                        <a:pt x="9025" y="5192"/>
                      </a:cubicBezTo>
                      <a:cubicBezTo>
                        <a:pt x="9249" y="5260"/>
                        <a:pt x="9476" y="5293"/>
                        <a:pt x="9700" y="5293"/>
                      </a:cubicBezTo>
                      <a:cubicBezTo>
                        <a:pt x="10679" y="5293"/>
                        <a:pt x="11594" y="4666"/>
                        <a:pt x="11894" y="3668"/>
                      </a:cubicBezTo>
                      <a:cubicBezTo>
                        <a:pt x="12264" y="2465"/>
                        <a:pt x="11597" y="1167"/>
                        <a:pt x="10370" y="798"/>
                      </a:cubicBezTo>
                      <a:cubicBezTo>
                        <a:pt x="9168" y="429"/>
                        <a:pt x="1" y="1"/>
                        <a:pt x="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2"/>
                <p:cNvSpPr/>
                <p:nvPr/>
              </p:nvSpPr>
              <p:spPr>
                <a:xfrm rot="-911743">
                  <a:off x="-625639" y="2519992"/>
                  <a:ext cx="867134" cy="277215"/>
                </a:xfrm>
                <a:custGeom>
                  <a:avLst/>
                  <a:gdLst/>
                  <a:ahLst/>
                  <a:cxnLst/>
                  <a:rect l="l" t="t" r="r" b="b"/>
                  <a:pathLst>
                    <a:path w="23432" h="7491" extrusionOk="0">
                      <a:moveTo>
                        <a:pt x="177" y="0"/>
                      </a:moveTo>
                      <a:cubicBezTo>
                        <a:pt x="103" y="0"/>
                        <a:pt x="34" y="45"/>
                        <a:pt x="12" y="109"/>
                      </a:cubicBezTo>
                      <a:cubicBezTo>
                        <a:pt x="0" y="192"/>
                        <a:pt x="36" y="264"/>
                        <a:pt x="119" y="300"/>
                      </a:cubicBezTo>
                      <a:lnTo>
                        <a:pt x="11287" y="3764"/>
                      </a:lnTo>
                      <a:lnTo>
                        <a:pt x="23229" y="7491"/>
                      </a:lnTo>
                      <a:lnTo>
                        <a:pt x="23277" y="7491"/>
                      </a:lnTo>
                      <a:cubicBezTo>
                        <a:pt x="23337" y="7491"/>
                        <a:pt x="23396" y="7443"/>
                        <a:pt x="23420" y="7384"/>
                      </a:cubicBezTo>
                      <a:cubicBezTo>
                        <a:pt x="23432" y="7289"/>
                        <a:pt x="23396" y="7217"/>
                        <a:pt x="23313" y="7193"/>
                      </a:cubicBezTo>
                      <a:lnTo>
                        <a:pt x="11383" y="3467"/>
                      </a:lnTo>
                      <a:lnTo>
                        <a:pt x="203" y="2"/>
                      </a:lnTo>
                      <a:cubicBezTo>
                        <a:pt x="194" y="1"/>
                        <a:pt x="186" y="0"/>
                        <a:pt x="177" y="0"/>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2"/>
                <p:cNvSpPr/>
                <p:nvPr/>
              </p:nvSpPr>
              <p:spPr>
                <a:xfrm rot="-911743">
                  <a:off x="-788036" y="2810119"/>
                  <a:ext cx="1179097" cy="984444"/>
                </a:xfrm>
                <a:custGeom>
                  <a:avLst/>
                  <a:gdLst/>
                  <a:ahLst/>
                  <a:cxnLst/>
                  <a:rect l="l" t="t" r="r" b="b"/>
                  <a:pathLst>
                    <a:path w="31862" h="26602" extrusionOk="0">
                      <a:moveTo>
                        <a:pt x="9009" y="1"/>
                      </a:moveTo>
                      <a:cubicBezTo>
                        <a:pt x="8911" y="1"/>
                        <a:pt x="8813" y="3"/>
                        <a:pt x="8716" y="7"/>
                      </a:cubicBezTo>
                      <a:cubicBezTo>
                        <a:pt x="7906" y="19"/>
                        <a:pt x="7133" y="198"/>
                        <a:pt x="6418" y="484"/>
                      </a:cubicBezTo>
                      <a:cubicBezTo>
                        <a:pt x="5001" y="1043"/>
                        <a:pt x="3799" y="2043"/>
                        <a:pt x="2834" y="3270"/>
                      </a:cubicBezTo>
                      <a:cubicBezTo>
                        <a:pt x="2799" y="3329"/>
                        <a:pt x="2763" y="3365"/>
                        <a:pt x="2715" y="3412"/>
                      </a:cubicBezTo>
                      <a:cubicBezTo>
                        <a:pt x="2537" y="3639"/>
                        <a:pt x="2370" y="3889"/>
                        <a:pt x="2203" y="4127"/>
                      </a:cubicBezTo>
                      <a:cubicBezTo>
                        <a:pt x="2180" y="4174"/>
                        <a:pt x="2144" y="4198"/>
                        <a:pt x="2132" y="4234"/>
                      </a:cubicBezTo>
                      <a:lnTo>
                        <a:pt x="2120" y="4258"/>
                      </a:lnTo>
                      <a:cubicBezTo>
                        <a:pt x="1108" y="5853"/>
                        <a:pt x="465" y="7711"/>
                        <a:pt x="298" y="9366"/>
                      </a:cubicBezTo>
                      <a:cubicBezTo>
                        <a:pt x="1" y="12628"/>
                        <a:pt x="1037" y="15735"/>
                        <a:pt x="2561" y="18426"/>
                      </a:cubicBezTo>
                      <a:cubicBezTo>
                        <a:pt x="2965" y="19141"/>
                        <a:pt x="3406" y="19831"/>
                        <a:pt x="3858" y="20486"/>
                      </a:cubicBezTo>
                      <a:cubicBezTo>
                        <a:pt x="4430" y="21284"/>
                        <a:pt x="5061" y="22022"/>
                        <a:pt x="5763" y="22677"/>
                      </a:cubicBezTo>
                      <a:cubicBezTo>
                        <a:pt x="6287" y="23165"/>
                        <a:pt x="6847" y="23605"/>
                        <a:pt x="7442" y="24010"/>
                      </a:cubicBezTo>
                      <a:cubicBezTo>
                        <a:pt x="9879" y="25700"/>
                        <a:pt x="12785" y="26602"/>
                        <a:pt x="15742" y="26602"/>
                      </a:cubicBezTo>
                      <a:cubicBezTo>
                        <a:pt x="17450" y="26602"/>
                        <a:pt x="19175" y="26301"/>
                        <a:pt x="20837" y="25677"/>
                      </a:cubicBezTo>
                      <a:cubicBezTo>
                        <a:pt x="20884" y="25653"/>
                        <a:pt x="20932" y="25629"/>
                        <a:pt x="20980" y="25618"/>
                      </a:cubicBezTo>
                      <a:cubicBezTo>
                        <a:pt x="24480" y="24284"/>
                        <a:pt x="27992" y="22105"/>
                        <a:pt x="29933" y="18581"/>
                      </a:cubicBezTo>
                      <a:cubicBezTo>
                        <a:pt x="31338" y="16033"/>
                        <a:pt x="31862" y="12294"/>
                        <a:pt x="30755" y="9318"/>
                      </a:cubicBezTo>
                      <a:cubicBezTo>
                        <a:pt x="30016" y="7353"/>
                        <a:pt x="28552" y="5734"/>
                        <a:pt x="26159" y="4996"/>
                      </a:cubicBezTo>
                      <a:cubicBezTo>
                        <a:pt x="25375" y="4750"/>
                        <a:pt x="24641" y="4642"/>
                        <a:pt x="23953" y="4642"/>
                      </a:cubicBezTo>
                      <a:cubicBezTo>
                        <a:pt x="22843" y="4642"/>
                        <a:pt x="21854" y="4924"/>
                        <a:pt x="20980" y="5365"/>
                      </a:cubicBezTo>
                      <a:cubicBezTo>
                        <a:pt x="20384" y="5663"/>
                        <a:pt x="19753" y="5806"/>
                        <a:pt x="19146" y="5829"/>
                      </a:cubicBezTo>
                      <a:cubicBezTo>
                        <a:pt x="19086" y="5832"/>
                        <a:pt x="19027" y="5834"/>
                        <a:pt x="18968" y="5834"/>
                      </a:cubicBezTo>
                      <a:cubicBezTo>
                        <a:pt x="18790" y="5834"/>
                        <a:pt x="18613" y="5820"/>
                        <a:pt x="18444" y="5794"/>
                      </a:cubicBezTo>
                      <a:lnTo>
                        <a:pt x="18420" y="5794"/>
                      </a:lnTo>
                      <a:cubicBezTo>
                        <a:pt x="17110" y="5615"/>
                        <a:pt x="15896" y="4829"/>
                        <a:pt x="15217" y="3579"/>
                      </a:cubicBezTo>
                      <a:cubicBezTo>
                        <a:pt x="14455" y="2174"/>
                        <a:pt x="13193" y="960"/>
                        <a:pt x="11169" y="329"/>
                      </a:cubicBezTo>
                      <a:cubicBezTo>
                        <a:pt x="10429" y="110"/>
                        <a:pt x="9699" y="1"/>
                        <a:pt x="9009"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2"/>
                <p:cNvSpPr/>
                <p:nvPr/>
              </p:nvSpPr>
              <p:spPr>
                <a:xfrm rot="-911743">
                  <a:off x="-448834" y="2847287"/>
                  <a:ext cx="270998" cy="311335"/>
                </a:xfrm>
                <a:custGeom>
                  <a:avLst/>
                  <a:gdLst/>
                  <a:ahLst/>
                  <a:cxnLst/>
                  <a:rect l="l" t="t" r="r" b="b"/>
                  <a:pathLst>
                    <a:path w="7323" h="8413" extrusionOk="0">
                      <a:moveTo>
                        <a:pt x="4258" y="1"/>
                      </a:moveTo>
                      <a:cubicBezTo>
                        <a:pt x="2812" y="1"/>
                        <a:pt x="1319" y="1332"/>
                        <a:pt x="702" y="3284"/>
                      </a:cubicBezTo>
                      <a:cubicBezTo>
                        <a:pt x="0" y="5558"/>
                        <a:pt x="750" y="7808"/>
                        <a:pt x="2381" y="8308"/>
                      </a:cubicBezTo>
                      <a:cubicBezTo>
                        <a:pt x="2605" y="8378"/>
                        <a:pt x="2834" y="8412"/>
                        <a:pt x="3065" y="8412"/>
                      </a:cubicBezTo>
                      <a:cubicBezTo>
                        <a:pt x="4513" y="8412"/>
                        <a:pt x="6014" y="7081"/>
                        <a:pt x="6620" y="5129"/>
                      </a:cubicBezTo>
                      <a:cubicBezTo>
                        <a:pt x="7322" y="2855"/>
                        <a:pt x="6572" y="605"/>
                        <a:pt x="4941" y="105"/>
                      </a:cubicBezTo>
                      <a:cubicBezTo>
                        <a:pt x="4717" y="34"/>
                        <a:pt x="4488" y="1"/>
                        <a:pt x="425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2"/>
                <p:cNvSpPr/>
                <p:nvPr/>
              </p:nvSpPr>
              <p:spPr>
                <a:xfrm rot="-911743">
                  <a:off x="-431214" y="2893948"/>
                  <a:ext cx="178038" cy="218967"/>
                </a:xfrm>
                <a:custGeom>
                  <a:avLst/>
                  <a:gdLst/>
                  <a:ahLst/>
                  <a:cxnLst/>
                  <a:rect l="l" t="t" r="r" b="b"/>
                  <a:pathLst>
                    <a:path w="4811" h="5917" extrusionOk="0">
                      <a:moveTo>
                        <a:pt x="3014" y="1"/>
                      </a:moveTo>
                      <a:cubicBezTo>
                        <a:pt x="1996" y="1"/>
                        <a:pt x="934" y="943"/>
                        <a:pt x="512" y="2311"/>
                      </a:cubicBezTo>
                      <a:cubicBezTo>
                        <a:pt x="0" y="3907"/>
                        <a:pt x="536" y="5490"/>
                        <a:pt x="1691" y="5847"/>
                      </a:cubicBezTo>
                      <a:cubicBezTo>
                        <a:pt x="1845" y="5894"/>
                        <a:pt x="2002" y="5916"/>
                        <a:pt x="2160" y="5916"/>
                      </a:cubicBezTo>
                      <a:cubicBezTo>
                        <a:pt x="2930" y="5916"/>
                        <a:pt x="3717" y="5383"/>
                        <a:pt x="4251" y="4514"/>
                      </a:cubicBezTo>
                      <a:lnTo>
                        <a:pt x="3036" y="2668"/>
                      </a:lnTo>
                      <a:lnTo>
                        <a:pt x="4810" y="1823"/>
                      </a:lnTo>
                      <a:cubicBezTo>
                        <a:pt x="4667" y="966"/>
                        <a:pt x="4191" y="287"/>
                        <a:pt x="3489" y="73"/>
                      </a:cubicBezTo>
                      <a:cubicBezTo>
                        <a:pt x="3333" y="24"/>
                        <a:pt x="3174" y="1"/>
                        <a:pt x="301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2"/>
                <p:cNvSpPr/>
                <p:nvPr/>
              </p:nvSpPr>
              <p:spPr>
                <a:xfrm rot="-911743">
                  <a:off x="-246451" y="2854436"/>
                  <a:ext cx="271035" cy="311594"/>
                </a:xfrm>
                <a:custGeom>
                  <a:avLst/>
                  <a:gdLst/>
                  <a:ahLst/>
                  <a:cxnLst/>
                  <a:rect l="l" t="t" r="r" b="b"/>
                  <a:pathLst>
                    <a:path w="7324" h="8420" extrusionOk="0">
                      <a:moveTo>
                        <a:pt x="4248" y="0"/>
                      </a:moveTo>
                      <a:cubicBezTo>
                        <a:pt x="2802" y="0"/>
                        <a:pt x="1309" y="1333"/>
                        <a:pt x="703" y="3295"/>
                      </a:cubicBezTo>
                      <a:cubicBezTo>
                        <a:pt x="1" y="5557"/>
                        <a:pt x="751" y="7807"/>
                        <a:pt x="2382" y="8319"/>
                      </a:cubicBezTo>
                      <a:cubicBezTo>
                        <a:pt x="2603" y="8387"/>
                        <a:pt x="2829" y="8420"/>
                        <a:pt x="3056" y="8420"/>
                      </a:cubicBezTo>
                      <a:cubicBezTo>
                        <a:pt x="4504" y="8420"/>
                        <a:pt x="6002" y="7094"/>
                        <a:pt x="6609" y="5128"/>
                      </a:cubicBezTo>
                      <a:cubicBezTo>
                        <a:pt x="7323" y="2866"/>
                        <a:pt x="6561" y="616"/>
                        <a:pt x="4930" y="104"/>
                      </a:cubicBezTo>
                      <a:cubicBezTo>
                        <a:pt x="4706" y="34"/>
                        <a:pt x="4477" y="0"/>
                        <a:pt x="424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2"/>
                <p:cNvSpPr/>
                <p:nvPr/>
              </p:nvSpPr>
              <p:spPr>
                <a:xfrm rot="-911743">
                  <a:off x="-228850" y="2901099"/>
                  <a:ext cx="178075" cy="219078"/>
                </a:xfrm>
                <a:custGeom>
                  <a:avLst/>
                  <a:gdLst/>
                  <a:ahLst/>
                  <a:cxnLst/>
                  <a:rect l="l" t="t" r="r" b="b"/>
                  <a:pathLst>
                    <a:path w="4812" h="5920" extrusionOk="0">
                      <a:moveTo>
                        <a:pt x="3012" y="0"/>
                      </a:moveTo>
                      <a:cubicBezTo>
                        <a:pt x="1988" y="0"/>
                        <a:pt x="935" y="943"/>
                        <a:pt x="513" y="2322"/>
                      </a:cubicBezTo>
                      <a:cubicBezTo>
                        <a:pt x="1" y="3906"/>
                        <a:pt x="537" y="5489"/>
                        <a:pt x="1680" y="5846"/>
                      </a:cubicBezTo>
                      <a:cubicBezTo>
                        <a:pt x="1839" y="5896"/>
                        <a:pt x="2001" y="5920"/>
                        <a:pt x="2163" y="5920"/>
                      </a:cubicBezTo>
                      <a:cubicBezTo>
                        <a:pt x="2936" y="5920"/>
                        <a:pt x="3718" y="5381"/>
                        <a:pt x="4240" y="4525"/>
                      </a:cubicBezTo>
                      <a:lnTo>
                        <a:pt x="3037" y="2679"/>
                      </a:lnTo>
                      <a:lnTo>
                        <a:pt x="4811" y="1822"/>
                      </a:lnTo>
                      <a:cubicBezTo>
                        <a:pt x="4656" y="965"/>
                        <a:pt x="4180" y="298"/>
                        <a:pt x="3489" y="72"/>
                      </a:cubicBezTo>
                      <a:cubicBezTo>
                        <a:pt x="3333" y="23"/>
                        <a:pt x="3173" y="0"/>
                        <a:pt x="301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2"/>
                <p:cNvSpPr/>
                <p:nvPr/>
              </p:nvSpPr>
              <p:spPr>
                <a:xfrm rot="-911743">
                  <a:off x="-201937" y="3069587"/>
                  <a:ext cx="238839" cy="112240"/>
                </a:xfrm>
                <a:custGeom>
                  <a:avLst/>
                  <a:gdLst/>
                  <a:ahLst/>
                  <a:cxnLst/>
                  <a:rect l="l" t="t" r="r" b="b"/>
                  <a:pathLst>
                    <a:path w="6454" h="3033" extrusionOk="0">
                      <a:moveTo>
                        <a:pt x="4089" y="1"/>
                      </a:moveTo>
                      <a:cubicBezTo>
                        <a:pt x="1510" y="1"/>
                        <a:pt x="595" y="1830"/>
                        <a:pt x="595" y="1830"/>
                      </a:cubicBezTo>
                      <a:lnTo>
                        <a:pt x="0" y="2473"/>
                      </a:lnTo>
                      <a:lnTo>
                        <a:pt x="2584" y="3032"/>
                      </a:lnTo>
                      <a:lnTo>
                        <a:pt x="6144" y="1473"/>
                      </a:lnTo>
                      <a:lnTo>
                        <a:pt x="6453" y="437"/>
                      </a:lnTo>
                      <a:cubicBezTo>
                        <a:pt x="5544" y="125"/>
                        <a:pt x="4760" y="1"/>
                        <a:pt x="40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2"/>
                <p:cNvSpPr/>
                <p:nvPr/>
              </p:nvSpPr>
              <p:spPr>
                <a:xfrm rot="-911743">
                  <a:off x="-192027" y="3064365"/>
                  <a:ext cx="205348" cy="79268"/>
                </a:xfrm>
                <a:custGeom>
                  <a:avLst/>
                  <a:gdLst/>
                  <a:ahLst/>
                  <a:cxnLst/>
                  <a:rect l="l" t="t" r="r" b="b"/>
                  <a:pathLst>
                    <a:path w="5549" h="2142" extrusionOk="0">
                      <a:moveTo>
                        <a:pt x="3566" y="1"/>
                      </a:moveTo>
                      <a:cubicBezTo>
                        <a:pt x="906" y="1"/>
                        <a:pt x="34" y="1910"/>
                        <a:pt x="24" y="1939"/>
                      </a:cubicBezTo>
                      <a:cubicBezTo>
                        <a:pt x="1" y="2011"/>
                        <a:pt x="24" y="2106"/>
                        <a:pt x="108" y="2130"/>
                      </a:cubicBezTo>
                      <a:cubicBezTo>
                        <a:pt x="120" y="2142"/>
                        <a:pt x="144" y="2142"/>
                        <a:pt x="167" y="2142"/>
                      </a:cubicBezTo>
                      <a:cubicBezTo>
                        <a:pt x="227" y="2142"/>
                        <a:pt x="286" y="2118"/>
                        <a:pt x="298" y="2058"/>
                      </a:cubicBezTo>
                      <a:cubicBezTo>
                        <a:pt x="310" y="2035"/>
                        <a:pt x="584" y="1415"/>
                        <a:pt x="1334" y="904"/>
                      </a:cubicBezTo>
                      <a:cubicBezTo>
                        <a:pt x="1948" y="492"/>
                        <a:pt x="2697" y="286"/>
                        <a:pt x="3556" y="286"/>
                      </a:cubicBezTo>
                      <a:cubicBezTo>
                        <a:pt x="4113" y="286"/>
                        <a:pt x="4716" y="373"/>
                        <a:pt x="5358" y="546"/>
                      </a:cubicBezTo>
                      <a:cubicBezTo>
                        <a:pt x="5371" y="551"/>
                        <a:pt x="5385" y="553"/>
                        <a:pt x="5398" y="553"/>
                      </a:cubicBezTo>
                      <a:cubicBezTo>
                        <a:pt x="5461" y="553"/>
                        <a:pt x="5527" y="510"/>
                        <a:pt x="5537" y="451"/>
                      </a:cubicBezTo>
                      <a:cubicBezTo>
                        <a:pt x="5549" y="380"/>
                        <a:pt x="5501" y="284"/>
                        <a:pt x="5430" y="272"/>
                      </a:cubicBezTo>
                      <a:cubicBezTo>
                        <a:pt x="4729" y="80"/>
                        <a:pt x="4110" y="1"/>
                        <a:pt x="3566"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2"/>
                <p:cNvSpPr/>
                <p:nvPr/>
              </p:nvSpPr>
              <p:spPr>
                <a:xfrm rot="-911743">
                  <a:off x="-464448" y="3014153"/>
                  <a:ext cx="177150" cy="197873"/>
                </a:xfrm>
                <a:custGeom>
                  <a:avLst/>
                  <a:gdLst/>
                  <a:ahLst/>
                  <a:cxnLst/>
                  <a:rect l="l" t="t" r="r" b="b"/>
                  <a:pathLst>
                    <a:path w="4787" h="5347" extrusionOk="0">
                      <a:moveTo>
                        <a:pt x="310" y="0"/>
                      </a:moveTo>
                      <a:lnTo>
                        <a:pt x="0" y="1036"/>
                      </a:lnTo>
                      <a:lnTo>
                        <a:pt x="3512" y="5061"/>
                      </a:lnTo>
                      <a:lnTo>
                        <a:pt x="4489" y="5346"/>
                      </a:lnTo>
                      <a:lnTo>
                        <a:pt x="4346" y="4465"/>
                      </a:lnTo>
                      <a:cubicBezTo>
                        <a:pt x="4346" y="4465"/>
                        <a:pt x="4786" y="1251"/>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2"/>
                <p:cNvSpPr/>
                <p:nvPr/>
              </p:nvSpPr>
              <p:spPr>
                <a:xfrm rot="-911743">
                  <a:off x="-439352" y="3011413"/>
                  <a:ext cx="158239" cy="169008"/>
                </a:xfrm>
                <a:custGeom>
                  <a:avLst/>
                  <a:gdLst/>
                  <a:ahLst/>
                  <a:cxnLst/>
                  <a:rect l="l" t="t" r="r" b="b"/>
                  <a:pathLst>
                    <a:path w="4276" h="4567" extrusionOk="0">
                      <a:moveTo>
                        <a:pt x="183" y="1"/>
                      </a:moveTo>
                      <a:cubicBezTo>
                        <a:pt x="116" y="1"/>
                        <a:pt x="54" y="43"/>
                        <a:pt x="25" y="102"/>
                      </a:cubicBezTo>
                      <a:cubicBezTo>
                        <a:pt x="1" y="174"/>
                        <a:pt x="48" y="269"/>
                        <a:pt x="120" y="293"/>
                      </a:cubicBezTo>
                      <a:cubicBezTo>
                        <a:pt x="3918" y="1614"/>
                        <a:pt x="3430" y="4269"/>
                        <a:pt x="3418" y="4388"/>
                      </a:cubicBezTo>
                      <a:cubicBezTo>
                        <a:pt x="3406" y="4472"/>
                        <a:pt x="3466" y="4555"/>
                        <a:pt x="3537" y="4567"/>
                      </a:cubicBezTo>
                      <a:lnTo>
                        <a:pt x="3573" y="4567"/>
                      </a:lnTo>
                      <a:cubicBezTo>
                        <a:pt x="3632" y="4567"/>
                        <a:pt x="3692" y="4519"/>
                        <a:pt x="3716" y="4448"/>
                      </a:cubicBezTo>
                      <a:cubicBezTo>
                        <a:pt x="3727" y="4412"/>
                        <a:pt x="4275" y="1424"/>
                        <a:pt x="227" y="7"/>
                      </a:cubicBezTo>
                      <a:cubicBezTo>
                        <a:pt x="212" y="3"/>
                        <a:pt x="198" y="1"/>
                        <a:pt x="183"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2"/>
                <p:cNvSpPr/>
                <p:nvPr/>
              </p:nvSpPr>
              <p:spPr>
                <a:xfrm rot="-911743">
                  <a:off x="-463340" y="3073251"/>
                  <a:ext cx="492629" cy="371877"/>
                </a:xfrm>
                <a:custGeom>
                  <a:avLst/>
                  <a:gdLst/>
                  <a:ahLst/>
                  <a:cxnLst/>
                  <a:rect l="l" t="t" r="r" b="b"/>
                  <a:pathLst>
                    <a:path w="13312" h="10049" extrusionOk="0">
                      <a:moveTo>
                        <a:pt x="1536" y="0"/>
                      </a:moveTo>
                      <a:lnTo>
                        <a:pt x="1536" y="0"/>
                      </a:lnTo>
                      <a:cubicBezTo>
                        <a:pt x="1226" y="1417"/>
                        <a:pt x="0" y="4870"/>
                        <a:pt x="1584" y="7370"/>
                      </a:cubicBezTo>
                      <a:cubicBezTo>
                        <a:pt x="2238" y="8406"/>
                        <a:pt x="3358" y="9287"/>
                        <a:pt x="5215" y="9775"/>
                      </a:cubicBezTo>
                      <a:cubicBezTo>
                        <a:pt x="5912" y="9963"/>
                        <a:pt x="6553" y="10049"/>
                        <a:pt x="7141" y="10049"/>
                      </a:cubicBezTo>
                      <a:cubicBezTo>
                        <a:pt x="7707" y="10049"/>
                        <a:pt x="8224" y="9969"/>
                        <a:pt x="8692" y="9823"/>
                      </a:cubicBezTo>
                      <a:cubicBezTo>
                        <a:pt x="12502" y="8668"/>
                        <a:pt x="13299" y="3465"/>
                        <a:pt x="13311" y="3453"/>
                      </a:cubicBezTo>
                      <a:lnTo>
                        <a:pt x="13311" y="3453"/>
                      </a:lnTo>
                      <a:cubicBezTo>
                        <a:pt x="12299" y="3881"/>
                        <a:pt x="11323" y="4108"/>
                        <a:pt x="10418" y="4179"/>
                      </a:cubicBezTo>
                      <a:cubicBezTo>
                        <a:pt x="10147" y="4194"/>
                        <a:pt x="9881" y="4209"/>
                        <a:pt x="9619" y="4209"/>
                      </a:cubicBezTo>
                      <a:cubicBezTo>
                        <a:pt x="9467" y="4209"/>
                        <a:pt x="9317" y="4204"/>
                        <a:pt x="9168" y="4191"/>
                      </a:cubicBezTo>
                      <a:cubicBezTo>
                        <a:pt x="7180" y="4084"/>
                        <a:pt x="5489" y="3298"/>
                        <a:pt x="4215" y="2441"/>
                      </a:cubicBezTo>
                      <a:cubicBezTo>
                        <a:pt x="3846" y="2179"/>
                        <a:pt x="3501" y="1929"/>
                        <a:pt x="3203" y="1679"/>
                      </a:cubicBezTo>
                      <a:cubicBezTo>
                        <a:pt x="2131" y="786"/>
                        <a:pt x="1536" y="0"/>
                        <a:pt x="15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2"/>
                <p:cNvSpPr/>
                <p:nvPr/>
              </p:nvSpPr>
              <p:spPr>
                <a:xfrm rot="-911743">
                  <a:off x="-142026" y="3199759"/>
                  <a:ext cx="60838" cy="64613"/>
                </a:xfrm>
                <a:custGeom>
                  <a:avLst/>
                  <a:gdLst/>
                  <a:ahLst/>
                  <a:cxnLst/>
                  <a:rect l="l" t="t" r="r" b="b"/>
                  <a:pathLst>
                    <a:path w="1644" h="1746" extrusionOk="0">
                      <a:moveTo>
                        <a:pt x="1643" y="0"/>
                      </a:moveTo>
                      <a:lnTo>
                        <a:pt x="1643" y="0"/>
                      </a:lnTo>
                      <a:cubicBezTo>
                        <a:pt x="1394" y="21"/>
                        <a:pt x="1149" y="33"/>
                        <a:pt x="908" y="33"/>
                      </a:cubicBezTo>
                      <a:cubicBezTo>
                        <a:pt x="734" y="33"/>
                        <a:pt x="562" y="27"/>
                        <a:pt x="393" y="12"/>
                      </a:cubicBezTo>
                      <a:lnTo>
                        <a:pt x="95" y="964"/>
                      </a:lnTo>
                      <a:cubicBezTo>
                        <a:pt x="0" y="1286"/>
                        <a:pt x="179" y="1607"/>
                        <a:pt x="488" y="1715"/>
                      </a:cubicBezTo>
                      <a:cubicBezTo>
                        <a:pt x="549" y="1736"/>
                        <a:pt x="611" y="1746"/>
                        <a:pt x="672" y="1746"/>
                      </a:cubicBezTo>
                      <a:cubicBezTo>
                        <a:pt x="920" y="1746"/>
                        <a:pt x="1150" y="1580"/>
                        <a:pt x="1226" y="1322"/>
                      </a:cubicBezTo>
                      <a:lnTo>
                        <a:pt x="16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2"/>
                <p:cNvSpPr/>
                <p:nvPr/>
              </p:nvSpPr>
              <p:spPr>
                <a:xfrm rot="-911743">
                  <a:off x="-380909" y="3169700"/>
                  <a:ext cx="54658" cy="71237"/>
                </a:xfrm>
                <a:custGeom>
                  <a:avLst/>
                  <a:gdLst/>
                  <a:ahLst/>
                  <a:cxnLst/>
                  <a:rect l="l" t="t" r="r" b="b"/>
                  <a:pathLst>
                    <a:path w="1477" h="1925" extrusionOk="0">
                      <a:moveTo>
                        <a:pt x="465" y="1"/>
                      </a:moveTo>
                      <a:lnTo>
                        <a:pt x="108" y="1144"/>
                      </a:lnTo>
                      <a:cubicBezTo>
                        <a:pt x="1" y="1465"/>
                        <a:pt x="179" y="1787"/>
                        <a:pt x="501" y="1894"/>
                      </a:cubicBezTo>
                      <a:cubicBezTo>
                        <a:pt x="562" y="1915"/>
                        <a:pt x="623" y="1925"/>
                        <a:pt x="683" y="1925"/>
                      </a:cubicBezTo>
                      <a:cubicBezTo>
                        <a:pt x="929" y="1925"/>
                        <a:pt x="1153" y="1759"/>
                        <a:pt x="1239" y="1501"/>
                      </a:cubicBezTo>
                      <a:lnTo>
                        <a:pt x="1477" y="763"/>
                      </a:lnTo>
                      <a:cubicBezTo>
                        <a:pt x="1108" y="513"/>
                        <a:pt x="763" y="25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2"/>
                <p:cNvSpPr/>
                <p:nvPr/>
              </p:nvSpPr>
              <p:spPr>
                <a:xfrm rot="-911743">
                  <a:off x="-372466" y="3315299"/>
                  <a:ext cx="263078" cy="140513"/>
                </a:xfrm>
                <a:custGeom>
                  <a:avLst/>
                  <a:gdLst/>
                  <a:ahLst/>
                  <a:cxnLst/>
                  <a:rect l="l" t="t" r="r" b="b"/>
                  <a:pathLst>
                    <a:path w="7109" h="3797" extrusionOk="0">
                      <a:moveTo>
                        <a:pt x="2282" y="0"/>
                      </a:moveTo>
                      <a:cubicBezTo>
                        <a:pt x="1379" y="0"/>
                        <a:pt x="429" y="741"/>
                        <a:pt x="1" y="1118"/>
                      </a:cubicBezTo>
                      <a:cubicBezTo>
                        <a:pt x="655" y="2154"/>
                        <a:pt x="1775" y="3035"/>
                        <a:pt x="3632" y="3523"/>
                      </a:cubicBezTo>
                      <a:cubicBezTo>
                        <a:pt x="4329" y="3711"/>
                        <a:pt x="4970" y="3797"/>
                        <a:pt x="5558" y="3797"/>
                      </a:cubicBezTo>
                      <a:cubicBezTo>
                        <a:pt x="6124" y="3797"/>
                        <a:pt x="6641" y="3717"/>
                        <a:pt x="7109" y="3571"/>
                      </a:cubicBezTo>
                      <a:cubicBezTo>
                        <a:pt x="6891" y="1377"/>
                        <a:pt x="5905" y="889"/>
                        <a:pt x="5066" y="889"/>
                      </a:cubicBezTo>
                      <a:cubicBezTo>
                        <a:pt x="4396" y="889"/>
                        <a:pt x="3820" y="1201"/>
                        <a:pt x="3811" y="1201"/>
                      </a:cubicBezTo>
                      <a:cubicBezTo>
                        <a:pt x="3811" y="1201"/>
                        <a:pt x="3811" y="1201"/>
                        <a:pt x="3811" y="1201"/>
                      </a:cubicBezTo>
                      <a:cubicBezTo>
                        <a:pt x="3420" y="304"/>
                        <a:pt x="2861" y="0"/>
                        <a:pt x="228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2"/>
                <p:cNvSpPr/>
                <p:nvPr/>
              </p:nvSpPr>
              <p:spPr>
                <a:xfrm rot="-911743">
                  <a:off x="-267456" y="3345479"/>
                  <a:ext cx="47627" cy="61838"/>
                </a:xfrm>
                <a:custGeom>
                  <a:avLst/>
                  <a:gdLst/>
                  <a:ahLst/>
                  <a:cxnLst/>
                  <a:rect l="l" t="t" r="r" b="b"/>
                  <a:pathLst>
                    <a:path w="1287" h="1671" extrusionOk="0">
                      <a:moveTo>
                        <a:pt x="1115" y="0"/>
                      </a:moveTo>
                      <a:cubicBezTo>
                        <a:pt x="1083" y="0"/>
                        <a:pt x="1052" y="12"/>
                        <a:pt x="1025" y="39"/>
                      </a:cubicBezTo>
                      <a:cubicBezTo>
                        <a:pt x="989" y="63"/>
                        <a:pt x="203" y="801"/>
                        <a:pt x="13" y="1492"/>
                      </a:cubicBezTo>
                      <a:cubicBezTo>
                        <a:pt x="1" y="1575"/>
                        <a:pt x="36" y="1658"/>
                        <a:pt x="120" y="1670"/>
                      </a:cubicBezTo>
                      <a:lnTo>
                        <a:pt x="156" y="1670"/>
                      </a:lnTo>
                      <a:cubicBezTo>
                        <a:pt x="239" y="1670"/>
                        <a:pt x="298" y="1635"/>
                        <a:pt x="298" y="1575"/>
                      </a:cubicBezTo>
                      <a:cubicBezTo>
                        <a:pt x="453" y="956"/>
                        <a:pt x="1203" y="265"/>
                        <a:pt x="1215" y="265"/>
                      </a:cubicBezTo>
                      <a:cubicBezTo>
                        <a:pt x="1275" y="206"/>
                        <a:pt x="1287" y="111"/>
                        <a:pt x="1227" y="51"/>
                      </a:cubicBezTo>
                      <a:cubicBezTo>
                        <a:pt x="1194" y="18"/>
                        <a:pt x="1154" y="0"/>
                        <a:pt x="1115"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2"/>
                <p:cNvSpPr/>
                <p:nvPr/>
              </p:nvSpPr>
              <p:spPr>
                <a:xfrm rot="-911743">
                  <a:off x="-580204" y="3064496"/>
                  <a:ext cx="162162" cy="144473"/>
                </a:xfrm>
                <a:custGeom>
                  <a:avLst/>
                  <a:gdLst/>
                  <a:ahLst/>
                  <a:cxnLst/>
                  <a:rect l="l" t="t" r="r" b="b"/>
                  <a:pathLst>
                    <a:path w="4382" h="3904" extrusionOk="0">
                      <a:moveTo>
                        <a:pt x="2185" y="1"/>
                      </a:moveTo>
                      <a:cubicBezTo>
                        <a:pt x="1359" y="1"/>
                        <a:pt x="593" y="541"/>
                        <a:pt x="333" y="1369"/>
                      </a:cubicBezTo>
                      <a:cubicBezTo>
                        <a:pt x="0" y="2393"/>
                        <a:pt x="583" y="3488"/>
                        <a:pt x="1607" y="3810"/>
                      </a:cubicBezTo>
                      <a:cubicBezTo>
                        <a:pt x="1806" y="3873"/>
                        <a:pt x="2005" y="3904"/>
                        <a:pt x="2201" y="3904"/>
                      </a:cubicBezTo>
                      <a:cubicBezTo>
                        <a:pt x="3030" y="3904"/>
                        <a:pt x="3788" y="3364"/>
                        <a:pt x="4048" y="2536"/>
                      </a:cubicBezTo>
                      <a:cubicBezTo>
                        <a:pt x="4382" y="1500"/>
                        <a:pt x="3798" y="405"/>
                        <a:pt x="2774" y="95"/>
                      </a:cubicBezTo>
                      <a:cubicBezTo>
                        <a:pt x="2578" y="31"/>
                        <a:pt x="2380" y="1"/>
                        <a:pt x="218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2"/>
                <p:cNvSpPr/>
                <p:nvPr/>
              </p:nvSpPr>
              <p:spPr>
                <a:xfrm rot="-911743">
                  <a:off x="-13011" y="3084856"/>
                  <a:ext cx="144991" cy="144103"/>
                </a:xfrm>
                <a:custGeom>
                  <a:avLst/>
                  <a:gdLst/>
                  <a:ahLst/>
                  <a:cxnLst/>
                  <a:rect l="l" t="t" r="r" b="b"/>
                  <a:pathLst>
                    <a:path w="3918" h="3894" extrusionOk="0">
                      <a:moveTo>
                        <a:pt x="1955" y="0"/>
                      </a:moveTo>
                      <a:cubicBezTo>
                        <a:pt x="882" y="0"/>
                        <a:pt x="13" y="865"/>
                        <a:pt x="13" y="1941"/>
                      </a:cubicBezTo>
                      <a:cubicBezTo>
                        <a:pt x="1" y="3013"/>
                        <a:pt x="870" y="3894"/>
                        <a:pt x="1941" y="3894"/>
                      </a:cubicBezTo>
                      <a:cubicBezTo>
                        <a:pt x="1949" y="3894"/>
                        <a:pt x="1956" y="3894"/>
                        <a:pt x="1963" y="3894"/>
                      </a:cubicBezTo>
                      <a:cubicBezTo>
                        <a:pt x="3037" y="3894"/>
                        <a:pt x="3906" y="3029"/>
                        <a:pt x="3906" y="1965"/>
                      </a:cubicBezTo>
                      <a:cubicBezTo>
                        <a:pt x="3918" y="881"/>
                        <a:pt x="3049" y="0"/>
                        <a:pt x="1977" y="0"/>
                      </a:cubicBezTo>
                      <a:cubicBezTo>
                        <a:pt x="1970" y="0"/>
                        <a:pt x="1962" y="0"/>
                        <a:pt x="195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96" name="Google Shape;1696;p72"/>
            <p:cNvSpPr/>
            <p:nvPr/>
          </p:nvSpPr>
          <p:spPr>
            <a:xfrm rot="1568291">
              <a:off x="2272993" y="3184549"/>
              <a:ext cx="162075" cy="162207"/>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2"/>
            <p:cNvSpPr/>
            <p:nvPr/>
          </p:nvSpPr>
          <p:spPr>
            <a:xfrm rot="1564311">
              <a:off x="2369609" y="3376077"/>
              <a:ext cx="93516" cy="93648"/>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73"/>
          <p:cNvSpPr/>
          <p:nvPr/>
        </p:nvSpPr>
        <p:spPr>
          <a:xfrm>
            <a:off x="3306750" y="1453763"/>
            <a:ext cx="2530500" cy="25305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a:t>
            </a:r>
            <a:r>
              <a:rPr lang="en">
                <a:solidFill>
                  <a:schemeClr val="lt2"/>
                </a:solidFill>
              </a:rPr>
              <a:t>graph</a:t>
            </a:r>
            <a:endParaRPr>
              <a:solidFill>
                <a:schemeClr val="lt2"/>
              </a:solidFill>
            </a:endParaRPr>
          </a:p>
        </p:txBody>
      </p:sp>
      <p:pic>
        <p:nvPicPr>
          <p:cNvPr id="1704" name="Google Shape;1704;p73" title="Gráfico">
            <a:hlinkClick r:id="rId3"/>
          </p:cNvPr>
          <p:cNvPicPr preferRelativeResize="0"/>
          <p:nvPr/>
        </p:nvPicPr>
        <p:blipFill>
          <a:blip r:embed="rId4">
            <a:alphaModFix/>
          </a:blip>
          <a:stretch>
            <a:fillRect/>
          </a:stretch>
        </p:blipFill>
        <p:spPr>
          <a:xfrm>
            <a:off x="2933724" y="1315325"/>
            <a:ext cx="3276550" cy="2807400"/>
          </a:xfrm>
          <a:prstGeom prst="rect">
            <a:avLst/>
          </a:prstGeom>
          <a:noFill/>
          <a:ln>
            <a:noFill/>
          </a:ln>
        </p:spPr>
      </p:pic>
      <p:sp>
        <p:nvSpPr>
          <p:cNvPr id="1705" name="Google Shape;1705;p73"/>
          <p:cNvSpPr txBox="1"/>
          <p:nvPr/>
        </p:nvSpPr>
        <p:spPr>
          <a:xfrm>
            <a:off x="713250" y="4337575"/>
            <a:ext cx="7717500" cy="270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000000"/>
                </a:solidFill>
                <a:latin typeface="Montserrat Medium"/>
                <a:ea typeface="Montserrat Medium"/>
                <a:cs typeface="Montserrat Medium"/>
                <a:sym typeface="Montserrat Medium"/>
              </a:rPr>
              <a:t>Follow the link in the graph to modify its data and then paste the new one here. </a:t>
            </a:r>
            <a:r>
              <a:rPr lang="en" sz="1000" b="1">
                <a:solidFill>
                  <a:srgbClr val="000000"/>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For more info, click here</a:t>
            </a:r>
            <a:endParaRPr sz="1000" b="1">
              <a:solidFill>
                <a:srgbClr val="000000"/>
              </a:solidFill>
              <a:latin typeface="Montserrat"/>
              <a:ea typeface="Montserrat"/>
              <a:cs typeface="Montserrat"/>
              <a:sym typeface="Montserrat"/>
            </a:endParaRPr>
          </a:p>
        </p:txBody>
      </p:sp>
      <p:sp>
        <p:nvSpPr>
          <p:cNvPr id="1706" name="Google Shape;1706;p73"/>
          <p:cNvSpPr txBox="1"/>
          <p:nvPr/>
        </p:nvSpPr>
        <p:spPr>
          <a:xfrm>
            <a:off x="713250" y="1533225"/>
            <a:ext cx="2214900" cy="495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Black Han Sans"/>
                <a:ea typeface="Black Han Sans"/>
                <a:cs typeface="Black Han Sans"/>
                <a:sym typeface="Black Han Sans"/>
              </a:rPr>
              <a:t>Neptune</a:t>
            </a:r>
            <a:endParaRPr sz="2400">
              <a:solidFill>
                <a:schemeClr val="dk1"/>
              </a:solidFill>
              <a:latin typeface="Black Han Sans"/>
              <a:ea typeface="Black Han Sans"/>
              <a:cs typeface="Black Han Sans"/>
              <a:sym typeface="Black Han Sans"/>
            </a:endParaRPr>
          </a:p>
        </p:txBody>
      </p:sp>
      <p:sp>
        <p:nvSpPr>
          <p:cNvPr id="1707" name="Google Shape;1707;p73"/>
          <p:cNvSpPr txBox="1"/>
          <p:nvPr/>
        </p:nvSpPr>
        <p:spPr>
          <a:xfrm>
            <a:off x="713250" y="1895227"/>
            <a:ext cx="2214900" cy="600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100"/>
              <a:buFont typeface="Arial"/>
              <a:buNone/>
            </a:pPr>
            <a:r>
              <a:rPr lang="en">
                <a:solidFill>
                  <a:schemeClr val="dk1"/>
                </a:solidFill>
                <a:latin typeface="Montserrat Medium"/>
                <a:ea typeface="Montserrat Medium"/>
                <a:cs typeface="Montserrat Medium"/>
                <a:sym typeface="Montserrat Medium"/>
              </a:rPr>
              <a:t>Neptune is an ice giant and very big</a:t>
            </a:r>
            <a:endParaRPr>
              <a:solidFill>
                <a:schemeClr val="dk1"/>
              </a:solidFill>
              <a:latin typeface="Montserrat Medium"/>
              <a:ea typeface="Montserrat Medium"/>
              <a:cs typeface="Montserrat Medium"/>
              <a:sym typeface="Montserrat Medium"/>
            </a:endParaRPr>
          </a:p>
        </p:txBody>
      </p:sp>
      <p:sp>
        <p:nvSpPr>
          <p:cNvPr id="1708" name="Google Shape;1708;p73"/>
          <p:cNvSpPr txBox="1"/>
          <p:nvPr/>
        </p:nvSpPr>
        <p:spPr>
          <a:xfrm>
            <a:off x="713238" y="1119056"/>
            <a:ext cx="8721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2"/>
                </a:solidFill>
                <a:latin typeface="Black Han Sans"/>
                <a:ea typeface="Black Han Sans"/>
                <a:cs typeface="Black Han Sans"/>
                <a:sym typeface="Black Han Sans"/>
              </a:rPr>
              <a:t>25%</a:t>
            </a:r>
            <a:endParaRPr sz="2400">
              <a:solidFill>
                <a:schemeClr val="dk2"/>
              </a:solidFill>
              <a:latin typeface="Black Han Sans"/>
              <a:ea typeface="Black Han Sans"/>
              <a:cs typeface="Black Han Sans"/>
              <a:sym typeface="Black Han Sans"/>
            </a:endParaRPr>
          </a:p>
        </p:txBody>
      </p:sp>
      <p:sp>
        <p:nvSpPr>
          <p:cNvPr id="1709" name="Google Shape;1709;p73"/>
          <p:cNvSpPr txBox="1"/>
          <p:nvPr/>
        </p:nvSpPr>
        <p:spPr>
          <a:xfrm>
            <a:off x="713250" y="3061550"/>
            <a:ext cx="2214900" cy="4956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Black Han Sans"/>
                <a:ea typeface="Black Han Sans"/>
                <a:cs typeface="Black Han Sans"/>
                <a:sym typeface="Black Han Sans"/>
              </a:rPr>
              <a:t>Saturn</a:t>
            </a:r>
            <a:endParaRPr sz="2400">
              <a:solidFill>
                <a:schemeClr val="dk1"/>
              </a:solidFill>
              <a:latin typeface="Black Han Sans"/>
              <a:ea typeface="Black Han Sans"/>
              <a:cs typeface="Black Han Sans"/>
              <a:sym typeface="Black Han Sans"/>
            </a:endParaRPr>
          </a:p>
        </p:txBody>
      </p:sp>
      <p:sp>
        <p:nvSpPr>
          <p:cNvPr id="1710" name="Google Shape;1710;p73"/>
          <p:cNvSpPr txBox="1"/>
          <p:nvPr/>
        </p:nvSpPr>
        <p:spPr>
          <a:xfrm>
            <a:off x="713250" y="3423552"/>
            <a:ext cx="2214900" cy="600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4C2A19"/>
              </a:buClr>
              <a:buSzPts val="1100"/>
              <a:buFont typeface="Arial"/>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sp>
        <p:nvSpPr>
          <p:cNvPr id="1711" name="Google Shape;1711;p73"/>
          <p:cNvSpPr txBox="1"/>
          <p:nvPr/>
        </p:nvSpPr>
        <p:spPr>
          <a:xfrm>
            <a:off x="713238" y="2647381"/>
            <a:ext cx="872100" cy="495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3"/>
                </a:solidFill>
                <a:latin typeface="Black Han Sans"/>
                <a:ea typeface="Black Han Sans"/>
                <a:cs typeface="Black Han Sans"/>
                <a:sym typeface="Black Han Sans"/>
              </a:rPr>
              <a:t>25%</a:t>
            </a:r>
            <a:endParaRPr sz="2400">
              <a:solidFill>
                <a:schemeClr val="accent3"/>
              </a:solidFill>
              <a:latin typeface="Black Han Sans"/>
              <a:ea typeface="Black Han Sans"/>
              <a:cs typeface="Black Han Sans"/>
              <a:sym typeface="Black Han Sans"/>
            </a:endParaRPr>
          </a:p>
        </p:txBody>
      </p:sp>
      <p:sp>
        <p:nvSpPr>
          <p:cNvPr id="1712" name="Google Shape;1712;p73"/>
          <p:cNvSpPr txBox="1"/>
          <p:nvPr/>
        </p:nvSpPr>
        <p:spPr>
          <a:xfrm flipH="1">
            <a:off x="6215838" y="1533225"/>
            <a:ext cx="2214900" cy="495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Black Han Sans"/>
                <a:ea typeface="Black Han Sans"/>
                <a:cs typeface="Black Han Sans"/>
                <a:sym typeface="Black Han Sans"/>
              </a:rPr>
              <a:t>Venus</a:t>
            </a:r>
            <a:endParaRPr sz="2400">
              <a:solidFill>
                <a:schemeClr val="dk1"/>
              </a:solidFill>
              <a:latin typeface="Black Han Sans"/>
              <a:ea typeface="Black Han Sans"/>
              <a:cs typeface="Black Han Sans"/>
              <a:sym typeface="Black Han Sans"/>
            </a:endParaRPr>
          </a:p>
        </p:txBody>
      </p:sp>
      <p:sp>
        <p:nvSpPr>
          <p:cNvPr id="1713" name="Google Shape;1713;p73"/>
          <p:cNvSpPr txBox="1"/>
          <p:nvPr/>
        </p:nvSpPr>
        <p:spPr>
          <a:xfrm flipH="1">
            <a:off x="6215838" y="1895227"/>
            <a:ext cx="2214900" cy="6009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00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1714" name="Google Shape;1714;p73"/>
          <p:cNvSpPr txBox="1"/>
          <p:nvPr/>
        </p:nvSpPr>
        <p:spPr>
          <a:xfrm flipH="1">
            <a:off x="7558650" y="1119056"/>
            <a:ext cx="8721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accent4"/>
                </a:solidFill>
                <a:latin typeface="Black Han Sans"/>
                <a:ea typeface="Black Han Sans"/>
                <a:cs typeface="Black Han Sans"/>
                <a:sym typeface="Black Han Sans"/>
              </a:rPr>
              <a:t>15%</a:t>
            </a:r>
            <a:endParaRPr sz="2400">
              <a:solidFill>
                <a:schemeClr val="accent4"/>
              </a:solidFill>
              <a:latin typeface="Black Han Sans"/>
              <a:ea typeface="Black Han Sans"/>
              <a:cs typeface="Black Han Sans"/>
              <a:sym typeface="Black Han Sans"/>
            </a:endParaRPr>
          </a:p>
        </p:txBody>
      </p:sp>
      <p:sp>
        <p:nvSpPr>
          <p:cNvPr id="1715" name="Google Shape;1715;p73"/>
          <p:cNvSpPr txBox="1"/>
          <p:nvPr/>
        </p:nvSpPr>
        <p:spPr>
          <a:xfrm flipH="1">
            <a:off x="6215838" y="3061550"/>
            <a:ext cx="2214900" cy="4956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Black Han Sans"/>
                <a:ea typeface="Black Han Sans"/>
                <a:cs typeface="Black Han Sans"/>
                <a:sym typeface="Black Han Sans"/>
              </a:rPr>
              <a:t>Mars</a:t>
            </a:r>
            <a:endParaRPr sz="2400">
              <a:solidFill>
                <a:schemeClr val="dk1"/>
              </a:solidFill>
              <a:latin typeface="Black Han Sans"/>
              <a:ea typeface="Black Han Sans"/>
              <a:cs typeface="Black Han Sans"/>
              <a:sym typeface="Black Han Sans"/>
            </a:endParaRPr>
          </a:p>
        </p:txBody>
      </p:sp>
      <p:sp>
        <p:nvSpPr>
          <p:cNvPr id="1716" name="Google Shape;1716;p73"/>
          <p:cNvSpPr txBox="1"/>
          <p:nvPr/>
        </p:nvSpPr>
        <p:spPr>
          <a:xfrm flipH="1">
            <a:off x="6215838" y="3423552"/>
            <a:ext cx="2214900" cy="6009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Despite being red, Mars is a cold planet</a:t>
            </a:r>
            <a:endParaRPr>
              <a:solidFill>
                <a:schemeClr val="dk1"/>
              </a:solidFill>
              <a:latin typeface="Montserrat Medium"/>
              <a:ea typeface="Montserrat Medium"/>
              <a:cs typeface="Montserrat Medium"/>
              <a:sym typeface="Montserrat Medium"/>
            </a:endParaRPr>
          </a:p>
        </p:txBody>
      </p:sp>
      <p:sp>
        <p:nvSpPr>
          <p:cNvPr id="1717" name="Google Shape;1717;p73"/>
          <p:cNvSpPr txBox="1"/>
          <p:nvPr/>
        </p:nvSpPr>
        <p:spPr>
          <a:xfrm flipH="1">
            <a:off x="7558650" y="2647381"/>
            <a:ext cx="872100" cy="495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accent2"/>
                </a:solidFill>
                <a:latin typeface="Black Han Sans"/>
                <a:ea typeface="Black Han Sans"/>
                <a:cs typeface="Black Han Sans"/>
                <a:sym typeface="Black Han Sans"/>
              </a:rPr>
              <a:t>35%</a:t>
            </a:r>
            <a:endParaRPr sz="2400">
              <a:solidFill>
                <a:schemeClr val="accent2"/>
              </a:solidFill>
              <a:latin typeface="Black Han Sans"/>
              <a:ea typeface="Black Han Sans"/>
              <a:cs typeface="Black Han Sans"/>
              <a:sym typeface="Black Han Sans"/>
            </a:endParaRPr>
          </a:p>
        </p:txBody>
      </p:sp>
      <p:grpSp>
        <p:nvGrpSpPr>
          <p:cNvPr id="1718" name="Google Shape;1718;p73"/>
          <p:cNvGrpSpPr/>
          <p:nvPr/>
        </p:nvGrpSpPr>
        <p:grpSpPr>
          <a:xfrm>
            <a:off x="5808939" y="-1200132"/>
            <a:ext cx="4424218" cy="3196455"/>
            <a:chOff x="5808939" y="-1200132"/>
            <a:chExt cx="4424218" cy="3196455"/>
          </a:xfrm>
        </p:grpSpPr>
        <p:sp>
          <p:nvSpPr>
            <p:cNvPr id="1719" name="Google Shape;1719;p73"/>
            <p:cNvSpPr/>
            <p:nvPr/>
          </p:nvSpPr>
          <p:spPr>
            <a:xfrm rot="-444060" flipH="1">
              <a:off x="5965010" y="-946490"/>
              <a:ext cx="4112077" cy="2689170"/>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3"/>
            <p:cNvSpPr/>
            <p:nvPr/>
          </p:nvSpPr>
          <p:spPr>
            <a:xfrm>
              <a:off x="7258050" y="3313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24"/>
        <p:cNvGrpSpPr/>
        <p:nvPr/>
      </p:nvGrpSpPr>
      <p:grpSpPr>
        <a:xfrm>
          <a:off x="0" y="0"/>
          <a:ext cx="0" cy="0"/>
          <a:chOff x="0" y="0"/>
          <a:chExt cx="0" cy="0"/>
        </a:xfrm>
      </p:grpSpPr>
      <p:sp>
        <p:nvSpPr>
          <p:cNvPr id="1725" name="Google Shape;1725;p7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t>
            </a:r>
            <a:r>
              <a:rPr lang="en">
                <a:solidFill>
                  <a:schemeClr val="lt2"/>
                </a:solidFill>
              </a:rPr>
              <a:t>team</a:t>
            </a:r>
            <a:endParaRPr>
              <a:solidFill>
                <a:schemeClr val="lt2"/>
              </a:solidFill>
            </a:endParaRPr>
          </a:p>
        </p:txBody>
      </p:sp>
      <p:sp>
        <p:nvSpPr>
          <p:cNvPr id="1726" name="Google Shape;1726;p74"/>
          <p:cNvSpPr txBox="1">
            <a:spLocks noGrp="1"/>
          </p:cNvSpPr>
          <p:nvPr>
            <p:ph type="subTitle" idx="1"/>
          </p:nvPr>
        </p:nvSpPr>
        <p:spPr>
          <a:xfrm>
            <a:off x="1094825" y="3566125"/>
            <a:ext cx="26061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1727" name="Google Shape;1727;p74"/>
          <p:cNvSpPr txBox="1">
            <a:spLocks noGrp="1"/>
          </p:cNvSpPr>
          <p:nvPr>
            <p:ph type="subTitle" idx="2"/>
          </p:nvPr>
        </p:nvSpPr>
        <p:spPr>
          <a:xfrm>
            <a:off x="1094825" y="3910850"/>
            <a:ext cx="2606100"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sp>
        <p:nvSpPr>
          <p:cNvPr id="1728" name="Google Shape;1728;p74"/>
          <p:cNvSpPr txBox="1">
            <a:spLocks noGrp="1"/>
          </p:cNvSpPr>
          <p:nvPr>
            <p:ph type="subTitle" idx="3"/>
          </p:nvPr>
        </p:nvSpPr>
        <p:spPr>
          <a:xfrm>
            <a:off x="5443200" y="3566125"/>
            <a:ext cx="26061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James</a:t>
            </a:r>
            <a:endParaRPr/>
          </a:p>
        </p:txBody>
      </p:sp>
      <p:sp>
        <p:nvSpPr>
          <p:cNvPr id="1729" name="Google Shape;1729;p74"/>
          <p:cNvSpPr txBox="1">
            <a:spLocks noGrp="1"/>
          </p:cNvSpPr>
          <p:nvPr>
            <p:ph type="subTitle" idx="4"/>
          </p:nvPr>
        </p:nvSpPr>
        <p:spPr>
          <a:xfrm>
            <a:off x="5443200" y="3910850"/>
            <a:ext cx="2606100" cy="62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pic>
        <p:nvPicPr>
          <p:cNvPr id="1730" name="Google Shape;1730;p74"/>
          <p:cNvPicPr preferRelativeResize="0"/>
          <p:nvPr/>
        </p:nvPicPr>
        <p:blipFill rotWithShape="1">
          <a:blip r:embed="rId3">
            <a:alphaModFix/>
          </a:blip>
          <a:srcRect t="14070" r="9657" b="24379"/>
          <a:stretch/>
        </p:blipFill>
        <p:spPr>
          <a:xfrm>
            <a:off x="1335425" y="1343100"/>
            <a:ext cx="2124900" cy="2172000"/>
          </a:xfrm>
          <a:prstGeom prst="ellipse">
            <a:avLst/>
          </a:prstGeom>
          <a:noFill/>
          <a:ln w="9525" cap="flat" cmpd="sng">
            <a:solidFill>
              <a:schemeClr val="dk1"/>
            </a:solidFill>
            <a:prstDash val="solid"/>
            <a:round/>
            <a:headEnd type="none" w="sm" len="sm"/>
            <a:tailEnd type="none" w="sm" len="sm"/>
          </a:ln>
        </p:spPr>
      </p:pic>
      <p:pic>
        <p:nvPicPr>
          <p:cNvPr id="1731" name="Google Shape;1731;p74"/>
          <p:cNvPicPr preferRelativeResize="0"/>
          <p:nvPr/>
        </p:nvPicPr>
        <p:blipFill rotWithShape="1">
          <a:blip r:embed="rId4">
            <a:alphaModFix/>
          </a:blip>
          <a:srcRect l="42787" r="10664" b="15411"/>
          <a:stretch/>
        </p:blipFill>
        <p:spPr>
          <a:xfrm>
            <a:off x="5683800" y="1343100"/>
            <a:ext cx="2124900" cy="2172000"/>
          </a:xfrm>
          <a:prstGeom prst="ellipse">
            <a:avLst/>
          </a:prstGeom>
          <a:noFill/>
          <a:ln w="9525" cap="flat" cmpd="sng">
            <a:solidFill>
              <a:schemeClr val="dk1"/>
            </a:solidFill>
            <a:prstDash val="solid"/>
            <a:round/>
            <a:headEnd type="none" w="sm" len="sm"/>
            <a:tailEnd type="none" w="sm" len="sm"/>
          </a:ln>
        </p:spPr>
      </p:pic>
      <p:grpSp>
        <p:nvGrpSpPr>
          <p:cNvPr id="1732" name="Google Shape;1732;p74"/>
          <p:cNvGrpSpPr/>
          <p:nvPr/>
        </p:nvGrpSpPr>
        <p:grpSpPr>
          <a:xfrm>
            <a:off x="-1330902" y="-1494007"/>
            <a:ext cx="4526446" cy="4912661"/>
            <a:chOff x="-1330902" y="-1494007"/>
            <a:chExt cx="4526446" cy="4912661"/>
          </a:xfrm>
        </p:grpSpPr>
        <p:sp>
          <p:nvSpPr>
            <p:cNvPr id="1733" name="Google Shape;1733;p74"/>
            <p:cNvSpPr/>
            <p:nvPr/>
          </p:nvSpPr>
          <p:spPr>
            <a:xfrm rot="7436047" flipH="1">
              <a:off x="-1123614" y="-382194"/>
              <a:ext cx="4111870" cy="268903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4"/>
            <p:cNvSpPr/>
            <p:nvPr/>
          </p:nvSpPr>
          <p:spPr>
            <a:xfrm flipH="1">
              <a:off x="643650" y="4887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74"/>
          <p:cNvGrpSpPr/>
          <p:nvPr/>
        </p:nvGrpSpPr>
        <p:grpSpPr>
          <a:xfrm>
            <a:off x="4033752" y="1178499"/>
            <a:ext cx="6550911" cy="6363964"/>
            <a:chOff x="4033752" y="1178499"/>
            <a:chExt cx="6550911" cy="6363964"/>
          </a:xfrm>
        </p:grpSpPr>
        <p:sp>
          <p:nvSpPr>
            <p:cNvPr id="1736" name="Google Shape;1736;p74"/>
            <p:cNvSpPr/>
            <p:nvPr/>
          </p:nvSpPr>
          <p:spPr>
            <a:xfrm rot="8254221">
              <a:off x="4286820" y="2812172"/>
              <a:ext cx="6044776" cy="3096617"/>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4"/>
            <p:cNvSpPr/>
            <p:nvPr/>
          </p:nvSpPr>
          <p:spPr>
            <a:xfrm flipH="1">
              <a:off x="8199263" y="34186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8" name="Google Shape;1738;p74"/>
          <p:cNvSpPr/>
          <p:nvPr/>
        </p:nvSpPr>
        <p:spPr>
          <a:xfrm rot="1741118" flipH="1">
            <a:off x="7378320" y="643988"/>
            <a:ext cx="2561202" cy="864472"/>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 name="Google Shape;1739;p74"/>
          <p:cNvGrpSpPr/>
          <p:nvPr/>
        </p:nvGrpSpPr>
        <p:grpSpPr>
          <a:xfrm>
            <a:off x="3106811" y="1277406"/>
            <a:ext cx="1541400" cy="1541400"/>
            <a:chOff x="6796161" y="3219681"/>
            <a:chExt cx="1541400" cy="1541400"/>
          </a:xfrm>
        </p:grpSpPr>
        <p:grpSp>
          <p:nvGrpSpPr>
            <p:cNvPr id="1740" name="Google Shape;1740;p74"/>
            <p:cNvGrpSpPr/>
            <p:nvPr/>
          </p:nvGrpSpPr>
          <p:grpSpPr>
            <a:xfrm>
              <a:off x="6796161" y="3219681"/>
              <a:ext cx="1541400" cy="1541400"/>
              <a:chOff x="6796161" y="3219681"/>
              <a:chExt cx="1541400" cy="1541400"/>
            </a:xfrm>
          </p:grpSpPr>
          <p:sp>
            <p:nvSpPr>
              <p:cNvPr id="1741" name="Google Shape;1741;p74"/>
              <p:cNvSpPr/>
              <p:nvPr/>
            </p:nvSpPr>
            <p:spPr>
              <a:xfrm flipH="1">
                <a:off x="6796161" y="3219681"/>
                <a:ext cx="1541400" cy="154140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4"/>
              <p:cNvSpPr/>
              <p:nvPr/>
            </p:nvSpPr>
            <p:spPr>
              <a:xfrm flipH="1">
                <a:off x="6997612" y="3420221"/>
                <a:ext cx="1140300" cy="11403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 name="Google Shape;1743;p74"/>
            <p:cNvGrpSpPr/>
            <p:nvPr/>
          </p:nvGrpSpPr>
          <p:grpSpPr>
            <a:xfrm>
              <a:off x="7007513" y="3483859"/>
              <a:ext cx="1217375" cy="957928"/>
              <a:chOff x="3414838" y="2360047"/>
              <a:chExt cx="1217375" cy="957928"/>
            </a:xfrm>
          </p:grpSpPr>
          <p:sp>
            <p:nvSpPr>
              <p:cNvPr id="1744" name="Google Shape;1744;p74"/>
              <p:cNvSpPr/>
              <p:nvPr/>
            </p:nvSpPr>
            <p:spPr>
              <a:xfrm>
                <a:off x="3414838" y="2408625"/>
                <a:ext cx="1217375" cy="909350"/>
              </a:xfrm>
              <a:custGeom>
                <a:avLst/>
                <a:gdLst/>
                <a:ahLst/>
                <a:cxnLst/>
                <a:rect l="l" t="t" r="r" b="b"/>
                <a:pathLst>
                  <a:path w="48695" h="36374" extrusionOk="0">
                    <a:moveTo>
                      <a:pt x="23296" y="1"/>
                    </a:moveTo>
                    <a:cubicBezTo>
                      <a:pt x="16284" y="1"/>
                      <a:pt x="9218" y="2658"/>
                      <a:pt x="5137" y="7778"/>
                    </a:cubicBezTo>
                    <a:cubicBezTo>
                      <a:pt x="1429" y="12398"/>
                      <a:pt x="1" y="18781"/>
                      <a:pt x="1368" y="24617"/>
                    </a:cubicBezTo>
                    <a:cubicBezTo>
                      <a:pt x="2128" y="27839"/>
                      <a:pt x="3861" y="31000"/>
                      <a:pt x="6657" y="32733"/>
                    </a:cubicBezTo>
                    <a:cubicBezTo>
                      <a:pt x="7991" y="33564"/>
                      <a:pt x="9588" y="34010"/>
                      <a:pt x="11155" y="34010"/>
                    </a:cubicBezTo>
                    <a:cubicBezTo>
                      <a:pt x="12911" y="34010"/>
                      <a:pt x="14629" y="33451"/>
                      <a:pt x="15897" y="32246"/>
                    </a:cubicBezTo>
                    <a:cubicBezTo>
                      <a:pt x="17174" y="34891"/>
                      <a:pt x="19667" y="36076"/>
                      <a:pt x="20122" y="36167"/>
                    </a:cubicBezTo>
                    <a:cubicBezTo>
                      <a:pt x="20763" y="36303"/>
                      <a:pt x="21495" y="36374"/>
                      <a:pt x="22272" y="36374"/>
                    </a:cubicBezTo>
                    <a:cubicBezTo>
                      <a:pt x="26366" y="36374"/>
                      <a:pt x="31711" y="34409"/>
                      <a:pt x="31430" y="29632"/>
                    </a:cubicBezTo>
                    <a:lnTo>
                      <a:pt x="31430" y="29632"/>
                    </a:lnTo>
                    <a:cubicBezTo>
                      <a:pt x="32667" y="30718"/>
                      <a:pt x="34388" y="30965"/>
                      <a:pt x="36102" y="30965"/>
                    </a:cubicBezTo>
                    <a:cubicBezTo>
                      <a:pt x="36451" y="30965"/>
                      <a:pt x="36800" y="30955"/>
                      <a:pt x="37144" y="30939"/>
                    </a:cubicBezTo>
                    <a:cubicBezTo>
                      <a:pt x="48694" y="30483"/>
                      <a:pt x="45533" y="13735"/>
                      <a:pt x="40640" y="7504"/>
                    </a:cubicBezTo>
                    <a:cubicBezTo>
                      <a:pt x="36696" y="2445"/>
                      <a:pt x="30021" y="1"/>
                      <a:pt x="232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4"/>
              <p:cNvSpPr/>
              <p:nvPr/>
            </p:nvSpPr>
            <p:spPr>
              <a:xfrm rot="1369886">
                <a:off x="3973939" y="2418326"/>
                <a:ext cx="289534" cy="245362"/>
              </a:xfrm>
              <a:custGeom>
                <a:avLst/>
                <a:gdLst/>
                <a:ahLst/>
                <a:cxnLst/>
                <a:rect l="l" t="t" r="r" b="b"/>
                <a:pathLst>
                  <a:path w="11582" h="9815" extrusionOk="0">
                    <a:moveTo>
                      <a:pt x="10610" y="1"/>
                    </a:moveTo>
                    <a:cubicBezTo>
                      <a:pt x="10610" y="1"/>
                      <a:pt x="10609" y="1"/>
                      <a:pt x="10609" y="1"/>
                    </a:cubicBezTo>
                    <a:cubicBezTo>
                      <a:pt x="10609" y="1"/>
                      <a:pt x="183" y="7327"/>
                      <a:pt x="92" y="7418"/>
                    </a:cubicBezTo>
                    <a:cubicBezTo>
                      <a:pt x="1" y="7448"/>
                      <a:pt x="1764" y="8847"/>
                      <a:pt x="1916" y="8968"/>
                    </a:cubicBezTo>
                    <a:cubicBezTo>
                      <a:pt x="2821" y="9553"/>
                      <a:pt x="3819" y="9815"/>
                      <a:pt x="4818" y="9815"/>
                    </a:cubicBezTo>
                    <a:cubicBezTo>
                      <a:pt x="7612" y="9815"/>
                      <a:pt x="10419" y="7770"/>
                      <a:pt x="11247" y="5017"/>
                    </a:cubicBezTo>
                    <a:cubicBezTo>
                      <a:pt x="11581" y="3892"/>
                      <a:pt x="11551" y="2615"/>
                      <a:pt x="11217" y="1491"/>
                    </a:cubicBezTo>
                    <a:cubicBezTo>
                      <a:pt x="11217" y="1371"/>
                      <a:pt x="10652" y="1"/>
                      <a:pt x="10610"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4"/>
              <p:cNvSpPr/>
              <p:nvPr/>
            </p:nvSpPr>
            <p:spPr>
              <a:xfrm rot="1369886">
                <a:off x="4048316" y="2459683"/>
                <a:ext cx="147442" cy="156641"/>
              </a:xfrm>
              <a:custGeom>
                <a:avLst/>
                <a:gdLst/>
                <a:ahLst/>
                <a:cxnLst/>
                <a:rect l="l" t="t" r="r" b="b"/>
                <a:pathLst>
                  <a:path w="5898" h="6266" extrusionOk="0">
                    <a:moveTo>
                      <a:pt x="5411" y="0"/>
                    </a:moveTo>
                    <a:cubicBezTo>
                      <a:pt x="3800" y="1125"/>
                      <a:pt x="1672" y="2614"/>
                      <a:pt x="1" y="3800"/>
                    </a:cubicBezTo>
                    <a:cubicBezTo>
                      <a:pt x="335" y="4621"/>
                      <a:pt x="943" y="5350"/>
                      <a:pt x="1672" y="5867"/>
                    </a:cubicBezTo>
                    <a:cubicBezTo>
                      <a:pt x="1946" y="6080"/>
                      <a:pt x="2220" y="6232"/>
                      <a:pt x="2524" y="6262"/>
                    </a:cubicBezTo>
                    <a:cubicBezTo>
                      <a:pt x="2553" y="6265"/>
                      <a:pt x="2582" y="6266"/>
                      <a:pt x="2612" y="6266"/>
                    </a:cubicBezTo>
                    <a:cubicBezTo>
                      <a:pt x="2916" y="6266"/>
                      <a:pt x="3219" y="6130"/>
                      <a:pt x="3496" y="6019"/>
                    </a:cubicBezTo>
                    <a:cubicBezTo>
                      <a:pt x="3983" y="5806"/>
                      <a:pt x="4530" y="5563"/>
                      <a:pt x="4986" y="5228"/>
                    </a:cubicBezTo>
                    <a:cubicBezTo>
                      <a:pt x="5442" y="4894"/>
                      <a:pt x="5776" y="4408"/>
                      <a:pt x="5806" y="3830"/>
                    </a:cubicBezTo>
                    <a:lnTo>
                      <a:pt x="5806" y="3830"/>
                    </a:lnTo>
                    <a:cubicBezTo>
                      <a:pt x="5713" y="3839"/>
                      <a:pt x="5619" y="3843"/>
                      <a:pt x="5525" y="3843"/>
                    </a:cubicBezTo>
                    <a:cubicBezTo>
                      <a:pt x="4975" y="3843"/>
                      <a:pt x="4415" y="3695"/>
                      <a:pt x="3922" y="3435"/>
                    </a:cubicBezTo>
                    <a:cubicBezTo>
                      <a:pt x="4438" y="2918"/>
                      <a:pt x="5168" y="2523"/>
                      <a:pt x="5897" y="2341"/>
                    </a:cubicBezTo>
                    <a:cubicBezTo>
                      <a:pt x="5897" y="1915"/>
                      <a:pt x="5715" y="912"/>
                      <a:pt x="54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4"/>
              <p:cNvSpPr/>
              <p:nvPr/>
            </p:nvSpPr>
            <p:spPr>
              <a:xfrm rot="1369886">
                <a:off x="3978122" y="2407053"/>
                <a:ext cx="283434" cy="203764"/>
              </a:xfrm>
              <a:custGeom>
                <a:avLst/>
                <a:gdLst/>
                <a:ahLst/>
                <a:cxnLst/>
                <a:rect l="l" t="t" r="r" b="b"/>
                <a:pathLst>
                  <a:path w="11338" h="8151" extrusionOk="0">
                    <a:moveTo>
                      <a:pt x="10929" y="1"/>
                    </a:moveTo>
                    <a:cubicBezTo>
                      <a:pt x="10856" y="1"/>
                      <a:pt x="10778" y="21"/>
                      <a:pt x="10700" y="66"/>
                    </a:cubicBezTo>
                    <a:lnTo>
                      <a:pt x="183" y="7482"/>
                    </a:lnTo>
                    <a:cubicBezTo>
                      <a:pt x="31" y="7604"/>
                      <a:pt x="0" y="7816"/>
                      <a:pt x="122" y="7999"/>
                    </a:cubicBezTo>
                    <a:cubicBezTo>
                      <a:pt x="183" y="8120"/>
                      <a:pt x="304" y="8151"/>
                      <a:pt x="426" y="8151"/>
                    </a:cubicBezTo>
                    <a:cubicBezTo>
                      <a:pt x="487" y="8151"/>
                      <a:pt x="578" y="8120"/>
                      <a:pt x="639" y="8090"/>
                    </a:cubicBezTo>
                    <a:lnTo>
                      <a:pt x="11156" y="673"/>
                    </a:lnTo>
                    <a:cubicBezTo>
                      <a:pt x="11308" y="552"/>
                      <a:pt x="11338" y="339"/>
                      <a:pt x="11247" y="157"/>
                    </a:cubicBezTo>
                    <a:cubicBezTo>
                      <a:pt x="11170" y="60"/>
                      <a:pt x="11056" y="1"/>
                      <a:pt x="1092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4"/>
              <p:cNvSpPr/>
              <p:nvPr/>
            </p:nvSpPr>
            <p:spPr>
              <a:xfrm rot="-1203950">
                <a:off x="3581074" y="2588979"/>
                <a:ext cx="323000" cy="161150"/>
              </a:xfrm>
              <a:custGeom>
                <a:avLst/>
                <a:gdLst/>
                <a:ahLst/>
                <a:cxnLst/>
                <a:rect l="l" t="t" r="r" b="b"/>
                <a:pathLst>
                  <a:path w="12920" h="6446" extrusionOk="0">
                    <a:moveTo>
                      <a:pt x="31" y="0"/>
                    </a:moveTo>
                    <a:cubicBezTo>
                      <a:pt x="1" y="0"/>
                      <a:pt x="214" y="1490"/>
                      <a:pt x="244" y="1551"/>
                    </a:cubicBezTo>
                    <a:cubicBezTo>
                      <a:pt x="518" y="2736"/>
                      <a:pt x="1095" y="3800"/>
                      <a:pt x="1977" y="4651"/>
                    </a:cubicBezTo>
                    <a:cubicBezTo>
                      <a:pt x="3226" y="5833"/>
                      <a:pt x="4963" y="6446"/>
                      <a:pt x="6677" y="6446"/>
                    </a:cubicBezTo>
                    <a:cubicBezTo>
                      <a:pt x="8841" y="6446"/>
                      <a:pt x="10969" y="5470"/>
                      <a:pt x="12038" y="3435"/>
                    </a:cubicBezTo>
                    <a:cubicBezTo>
                      <a:pt x="12098" y="3283"/>
                      <a:pt x="12919" y="1186"/>
                      <a:pt x="12828" y="1186"/>
                    </a:cubicBezTo>
                    <a:cubicBezTo>
                      <a:pt x="12706" y="1186"/>
                      <a:pt x="31" y="0"/>
                      <a:pt x="31" y="0"/>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4"/>
              <p:cNvSpPr/>
              <p:nvPr/>
            </p:nvSpPr>
            <p:spPr>
              <a:xfrm rot="-1203950">
                <a:off x="3645726" y="2599584"/>
                <a:ext cx="166450" cy="109650"/>
              </a:xfrm>
              <a:custGeom>
                <a:avLst/>
                <a:gdLst/>
                <a:ahLst/>
                <a:cxnLst/>
                <a:rect l="l" t="t" r="r" b="b"/>
                <a:pathLst>
                  <a:path w="6658" h="4386" extrusionOk="0">
                    <a:moveTo>
                      <a:pt x="1" y="0"/>
                    </a:moveTo>
                    <a:lnTo>
                      <a:pt x="1" y="0"/>
                    </a:lnTo>
                    <a:cubicBezTo>
                      <a:pt x="214" y="942"/>
                      <a:pt x="578" y="1945"/>
                      <a:pt x="761" y="2280"/>
                    </a:cubicBezTo>
                    <a:cubicBezTo>
                      <a:pt x="1185" y="2174"/>
                      <a:pt x="1629" y="2109"/>
                      <a:pt x="2076" y="2109"/>
                    </a:cubicBezTo>
                    <a:cubicBezTo>
                      <a:pt x="2398" y="2109"/>
                      <a:pt x="2722" y="2143"/>
                      <a:pt x="3040" y="2219"/>
                    </a:cubicBezTo>
                    <a:cubicBezTo>
                      <a:pt x="2706" y="2796"/>
                      <a:pt x="2189" y="3252"/>
                      <a:pt x="1581" y="3526"/>
                    </a:cubicBezTo>
                    <a:cubicBezTo>
                      <a:pt x="1885" y="3982"/>
                      <a:pt x="2432" y="4255"/>
                      <a:pt x="2980" y="4347"/>
                    </a:cubicBezTo>
                    <a:cubicBezTo>
                      <a:pt x="3155" y="4374"/>
                      <a:pt x="3328" y="4385"/>
                      <a:pt x="3498" y="4385"/>
                    </a:cubicBezTo>
                    <a:cubicBezTo>
                      <a:pt x="3890" y="4385"/>
                      <a:pt x="4270" y="4328"/>
                      <a:pt x="4651" y="4286"/>
                    </a:cubicBezTo>
                    <a:cubicBezTo>
                      <a:pt x="4986" y="4255"/>
                      <a:pt x="5320" y="4164"/>
                      <a:pt x="5624" y="3982"/>
                    </a:cubicBezTo>
                    <a:cubicBezTo>
                      <a:pt x="5867" y="3799"/>
                      <a:pt x="6050" y="3526"/>
                      <a:pt x="6171" y="3252"/>
                    </a:cubicBezTo>
                    <a:cubicBezTo>
                      <a:pt x="6536" y="2432"/>
                      <a:pt x="6657" y="1520"/>
                      <a:pt x="6597" y="608"/>
                    </a:cubicBezTo>
                    <a:cubicBezTo>
                      <a:pt x="4499" y="426"/>
                      <a:pt x="1916" y="182"/>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4"/>
              <p:cNvSpPr/>
              <p:nvPr/>
            </p:nvSpPr>
            <p:spPr>
              <a:xfrm rot="-1203950">
                <a:off x="3548644" y="2583864"/>
                <a:ext cx="341225" cy="48150"/>
              </a:xfrm>
              <a:custGeom>
                <a:avLst/>
                <a:gdLst/>
                <a:ahLst/>
                <a:cxnLst/>
                <a:rect l="l" t="t" r="r" b="b"/>
                <a:pathLst>
                  <a:path w="13649" h="1926" extrusionOk="0">
                    <a:moveTo>
                      <a:pt x="383" y="0"/>
                    </a:moveTo>
                    <a:cubicBezTo>
                      <a:pt x="209" y="0"/>
                      <a:pt x="85" y="184"/>
                      <a:pt x="31" y="345"/>
                    </a:cubicBezTo>
                    <a:cubicBezTo>
                      <a:pt x="1" y="558"/>
                      <a:pt x="183" y="710"/>
                      <a:pt x="396" y="771"/>
                    </a:cubicBezTo>
                    <a:lnTo>
                      <a:pt x="13223" y="1926"/>
                    </a:lnTo>
                    <a:cubicBezTo>
                      <a:pt x="13405" y="1926"/>
                      <a:pt x="13618" y="1774"/>
                      <a:pt x="13618" y="1591"/>
                    </a:cubicBezTo>
                    <a:cubicBezTo>
                      <a:pt x="13648" y="1379"/>
                      <a:pt x="13466" y="1227"/>
                      <a:pt x="13253" y="1166"/>
                    </a:cubicBezTo>
                    <a:lnTo>
                      <a:pt x="457" y="11"/>
                    </a:lnTo>
                    <a:cubicBezTo>
                      <a:pt x="431" y="4"/>
                      <a:pt x="407" y="0"/>
                      <a:pt x="38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4"/>
              <p:cNvSpPr/>
              <p:nvPr/>
            </p:nvSpPr>
            <p:spPr>
              <a:xfrm>
                <a:off x="3775038" y="2720325"/>
                <a:ext cx="405800" cy="321425"/>
              </a:xfrm>
              <a:custGeom>
                <a:avLst/>
                <a:gdLst/>
                <a:ahLst/>
                <a:cxnLst/>
                <a:rect l="l" t="t" r="r" b="b"/>
                <a:pathLst>
                  <a:path w="16232" h="12857" extrusionOk="0">
                    <a:moveTo>
                      <a:pt x="13184" y="0"/>
                    </a:moveTo>
                    <a:cubicBezTo>
                      <a:pt x="12994" y="0"/>
                      <a:pt x="12803" y="26"/>
                      <a:pt x="12614" y="82"/>
                    </a:cubicBezTo>
                    <a:cubicBezTo>
                      <a:pt x="11216" y="508"/>
                      <a:pt x="10639" y="2210"/>
                      <a:pt x="10274" y="3669"/>
                    </a:cubicBezTo>
                    <a:cubicBezTo>
                      <a:pt x="9848" y="5219"/>
                      <a:pt x="9058" y="7134"/>
                      <a:pt x="7386" y="7620"/>
                    </a:cubicBezTo>
                    <a:cubicBezTo>
                      <a:pt x="6901" y="7770"/>
                      <a:pt x="6406" y="7823"/>
                      <a:pt x="5906" y="7823"/>
                    </a:cubicBezTo>
                    <a:cubicBezTo>
                      <a:pt x="4724" y="7823"/>
                      <a:pt x="3519" y="7528"/>
                      <a:pt x="2367" y="7528"/>
                    </a:cubicBezTo>
                    <a:cubicBezTo>
                      <a:pt x="2328" y="7528"/>
                      <a:pt x="2289" y="7528"/>
                      <a:pt x="2249" y="7529"/>
                    </a:cubicBezTo>
                    <a:cubicBezTo>
                      <a:pt x="1520" y="7590"/>
                      <a:pt x="730" y="7833"/>
                      <a:pt x="334" y="8502"/>
                    </a:cubicBezTo>
                    <a:cubicBezTo>
                      <a:pt x="0" y="9049"/>
                      <a:pt x="91" y="9809"/>
                      <a:pt x="334" y="10417"/>
                    </a:cubicBezTo>
                    <a:cubicBezTo>
                      <a:pt x="821" y="11480"/>
                      <a:pt x="1854" y="12240"/>
                      <a:pt x="2948" y="12605"/>
                    </a:cubicBezTo>
                    <a:cubicBezTo>
                      <a:pt x="3542" y="12782"/>
                      <a:pt x="4162" y="12856"/>
                      <a:pt x="4779" y="12856"/>
                    </a:cubicBezTo>
                    <a:cubicBezTo>
                      <a:pt x="5332" y="12856"/>
                      <a:pt x="5883" y="12797"/>
                      <a:pt x="6414" y="12696"/>
                    </a:cubicBezTo>
                    <a:cubicBezTo>
                      <a:pt x="10152" y="12058"/>
                      <a:pt x="13496" y="9596"/>
                      <a:pt x="15168" y="6222"/>
                    </a:cubicBezTo>
                    <a:cubicBezTo>
                      <a:pt x="15806" y="4945"/>
                      <a:pt x="16231" y="3486"/>
                      <a:pt x="15806" y="2149"/>
                    </a:cubicBezTo>
                    <a:cubicBezTo>
                      <a:pt x="15492" y="974"/>
                      <a:pt x="14349" y="0"/>
                      <a:pt x="1318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4"/>
              <p:cNvSpPr/>
              <p:nvPr/>
            </p:nvSpPr>
            <p:spPr>
              <a:xfrm>
                <a:off x="3767438" y="2712225"/>
                <a:ext cx="421750" cy="339200"/>
              </a:xfrm>
              <a:custGeom>
                <a:avLst/>
                <a:gdLst/>
                <a:ahLst/>
                <a:cxnLst/>
                <a:rect l="l" t="t" r="r" b="b"/>
                <a:pathLst>
                  <a:path w="16870" h="13568" extrusionOk="0">
                    <a:moveTo>
                      <a:pt x="13526" y="725"/>
                    </a:moveTo>
                    <a:cubicBezTo>
                      <a:pt x="14509" y="725"/>
                      <a:pt x="15489" y="1604"/>
                      <a:pt x="15775" y="2594"/>
                    </a:cubicBezTo>
                    <a:cubicBezTo>
                      <a:pt x="16079" y="3658"/>
                      <a:pt x="15897" y="4935"/>
                      <a:pt x="15168" y="6394"/>
                    </a:cubicBezTo>
                    <a:cubicBezTo>
                      <a:pt x="13557" y="9646"/>
                      <a:pt x="10304" y="12078"/>
                      <a:pt x="6718" y="12686"/>
                    </a:cubicBezTo>
                    <a:cubicBezTo>
                      <a:pt x="6174" y="12776"/>
                      <a:pt x="5663" y="12823"/>
                      <a:pt x="5185" y="12823"/>
                    </a:cubicBezTo>
                    <a:cubicBezTo>
                      <a:pt x="4541" y="12823"/>
                      <a:pt x="3958" y="12739"/>
                      <a:pt x="3435" y="12564"/>
                    </a:cubicBezTo>
                    <a:cubicBezTo>
                      <a:pt x="2371" y="12230"/>
                      <a:pt x="1459" y="11500"/>
                      <a:pt x="1064" y="10589"/>
                    </a:cubicBezTo>
                    <a:cubicBezTo>
                      <a:pt x="790" y="9981"/>
                      <a:pt x="790" y="9434"/>
                      <a:pt x="1034" y="9008"/>
                    </a:cubicBezTo>
                    <a:cubicBezTo>
                      <a:pt x="1307" y="8552"/>
                      <a:pt x="1915" y="8278"/>
                      <a:pt x="2614" y="8248"/>
                    </a:cubicBezTo>
                    <a:lnTo>
                      <a:pt x="2766" y="8248"/>
                    </a:lnTo>
                    <a:cubicBezTo>
                      <a:pt x="3313" y="8248"/>
                      <a:pt x="3891" y="8309"/>
                      <a:pt x="4438" y="8400"/>
                    </a:cubicBezTo>
                    <a:cubicBezTo>
                      <a:pt x="5031" y="8480"/>
                      <a:pt x="5632" y="8560"/>
                      <a:pt x="6233" y="8560"/>
                    </a:cubicBezTo>
                    <a:cubicBezTo>
                      <a:pt x="6772" y="8560"/>
                      <a:pt x="7310" y="8496"/>
                      <a:pt x="7842" y="8309"/>
                    </a:cubicBezTo>
                    <a:cubicBezTo>
                      <a:pt x="9271" y="7853"/>
                      <a:pt x="10304" y="6455"/>
                      <a:pt x="10912" y="4114"/>
                    </a:cubicBezTo>
                    <a:cubicBezTo>
                      <a:pt x="11338" y="2594"/>
                      <a:pt x="11854" y="1136"/>
                      <a:pt x="13040" y="801"/>
                    </a:cubicBezTo>
                    <a:cubicBezTo>
                      <a:pt x="13200" y="749"/>
                      <a:pt x="13363" y="725"/>
                      <a:pt x="13526" y="725"/>
                    </a:cubicBezTo>
                    <a:close/>
                    <a:moveTo>
                      <a:pt x="13496" y="0"/>
                    </a:moveTo>
                    <a:cubicBezTo>
                      <a:pt x="13266" y="0"/>
                      <a:pt x="13032" y="32"/>
                      <a:pt x="12797" y="102"/>
                    </a:cubicBezTo>
                    <a:cubicBezTo>
                      <a:pt x="11247" y="558"/>
                      <a:pt x="10639" y="2230"/>
                      <a:pt x="10183" y="3962"/>
                    </a:cubicBezTo>
                    <a:cubicBezTo>
                      <a:pt x="9666" y="5999"/>
                      <a:pt x="8784" y="7245"/>
                      <a:pt x="7599" y="7640"/>
                    </a:cubicBezTo>
                    <a:cubicBezTo>
                      <a:pt x="7159" y="7778"/>
                      <a:pt x="6714" y="7828"/>
                      <a:pt x="6256" y="7828"/>
                    </a:cubicBezTo>
                    <a:cubicBezTo>
                      <a:pt x="5701" y="7828"/>
                      <a:pt x="5129" y="7754"/>
                      <a:pt x="4529" y="7671"/>
                    </a:cubicBezTo>
                    <a:cubicBezTo>
                      <a:pt x="3891" y="7610"/>
                      <a:pt x="3222" y="7519"/>
                      <a:pt x="2584" y="7519"/>
                    </a:cubicBezTo>
                    <a:cubicBezTo>
                      <a:pt x="1550" y="7519"/>
                      <a:pt x="760" y="7944"/>
                      <a:pt x="334" y="8613"/>
                    </a:cubicBezTo>
                    <a:cubicBezTo>
                      <a:pt x="0" y="9221"/>
                      <a:pt x="0" y="10102"/>
                      <a:pt x="334" y="10892"/>
                    </a:cubicBezTo>
                    <a:cubicBezTo>
                      <a:pt x="851" y="12017"/>
                      <a:pt x="1854" y="12868"/>
                      <a:pt x="3192" y="13294"/>
                    </a:cubicBezTo>
                    <a:cubicBezTo>
                      <a:pt x="3800" y="13476"/>
                      <a:pt x="4438" y="13567"/>
                      <a:pt x="5167" y="13567"/>
                    </a:cubicBezTo>
                    <a:cubicBezTo>
                      <a:pt x="5715" y="13567"/>
                      <a:pt x="6262" y="13537"/>
                      <a:pt x="6839" y="13415"/>
                    </a:cubicBezTo>
                    <a:cubicBezTo>
                      <a:pt x="10669" y="12747"/>
                      <a:pt x="14104" y="10193"/>
                      <a:pt x="15836" y="6728"/>
                    </a:cubicBezTo>
                    <a:cubicBezTo>
                      <a:pt x="16657" y="5117"/>
                      <a:pt x="16870" y="3658"/>
                      <a:pt x="16505" y="2382"/>
                    </a:cubicBezTo>
                    <a:cubicBezTo>
                      <a:pt x="16114" y="1158"/>
                      <a:pt x="14875" y="0"/>
                      <a:pt x="1349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4"/>
              <p:cNvSpPr/>
              <p:nvPr/>
            </p:nvSpPr>
            <p:spPr>
              <a:xfrm>
                <a:off x="4039463" y="2767600"/>
                <a:ext cx="133775" cy="93850"/>
              </a:xfrm>
              <a:custGeom>
                <a:avLst/>
                <a:gdLst/>
                <a:ahLst/>
                <a:cxnLst/>
                <a:rect l="l" t="t" r="r" b="b"/>
                <a:pathLst>
                  <a:path w="5351" h="3754" extrusionOk="0">
                    <a:moveTo>
                      <a:pt x="405" y="1"/>
                    </a:moveTo>
                    <a:cubicBezTo>
                      <a:pt x="285" y="1"/>
                      <a:pt x="163" y="48"/>
                      <a:pt x="92" y="136"/>
                    </a:cubicBezTo>
                    <a:cubicBezTo>
                      <a:pt x="1" y="288"/>
                      <a:pt x="31" y="562"/>
                      <a:pt x="183" y="683"/>
                    </a:cubicBezTo>
                    <a:cubicBezTo>
                      <a:pt x="1733" y="1808"/>
                      <a:pt x="3040" y="2690"/>
                      <a:pt x="4712" y="3723"/>
                    </a:cubicBezTo>
                    <a:cubicBezTo>
                      <a:pt x="4743" y="3753"/>
                      <a:pt x="4803" y="3753"/>
                      <a:pt x="4894" y="3753"/>
                    </a:cubicBezTo>
                    <a:cubicBezTo>
                      <a:pt x="5046" y="3753"/>
                      <a:pt x="5168" y="3662"/>
                      <a:pt x="5229" y="3601"/>
                    </a:cubicBezTo>
                    <a:cubicBezTo>
                      <a:pt x="5350" y="3419"/>
                      <a:pt x="5320" y="3176"/>
                      <a:pt x="5107" y="3054"/>
                    </a:cubicBezTo>
                    <a:cubicBezTo>
                      <a:pt x="3496" y="2082"/>
                      <a:pt x="2189" y="1200"/>
                      <a:pt x="639" y="76"/>
                    </a:cubicBezTo>
                    <a:cubicBezTo>
                      <a:pt x="576" y="25"/>
                      <a:pt x="491" y="1"/>
                      <a:pt x="40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4"/>
              <p:cNvSpPr/>
              <p:nvPr/>
            </p:nvSpPr>
            <p:spPr>
              <a:xfrm>
                <a:off x="4017438" y="2837200"/>
                <a:ext cx="115525" cy="94150"/>
              </a:xfrm>
              <a:custGeom>
                <a:avLst/>
                <a:gdLst/>
                <a:ahLst/>
                <a:cxnLst/>
                <a:rect l="l" t="t" r="r" b="b"/>
                <a:pathLst>
                  <a:path w="4621" h="3766" extrusionOk="0">
                    <a:moveTo>
                      <a:pt x="382" y="0"/>
                    </a:moveTo>
                    <a:cubicBezTo>
                      <a:pt x="277" y="0"/>
                      <a:pt x="172" y="38"/>
                      <a:pt x="91" y="118"/>
                    </a:cubicBezTo>
                    <a:cubicBezTo>
                      <a:pt x="0" y="270"/>
                      <a:pt x="0" y="513"/>
                      <a:pt x="152" y="665"/>
                    </a:cubicBezTo>
                    <a:cubicBezTo>
                      <a:pt x="1490" y="1851"/>
                      <a:pt x="2493" y="2672"/>
                      <a:pt x="3952" y="3705"/>
                    </a:cubicBezTo>
                    <a:cubicBezTo>
                      <a:pt x="4013" y="3735"/>
                      <a:pt x="4104" y="3766"/>
                      <a:pt x="4165" y="3766"/>
                    </a:cubicBezTo>
                    <a:cubicBezTo>
                      <a:pt x="4286" y="3766"/>
                      <a:pt x="4408" y="3705"/>
                      <a:pt x="4468" y="3614"/>
                    </a:cubicBezTo>
                    <a:cubicBezTo>
                      <a:pt x="4620" y="3431"/>
                      <a:pt x="4590" y="3219"/>
                      <a:pt x="4408" y="3097"/>
                    </a:cubicBezTo>
                    <a:cubicBezTo>
                      <a:pt x="2949" y="2064"/>
                      <a:pt x="1915" y="1273"/>
                      <a:pt x="639" y="88"/>
                    </a:cubicBezTo>
                    <a:cubicBezTo>
                      <a:pt x="567" y="31"/>
                      <a:pt x="475" y="0"/>
                      <a:pt x="38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4"/>
              <p:cNvSpPr/>
              <p:nvPr/>
            </p:nvSpPr>
            <p:spPr>
              <a:xfrm>
                <a:off x="3980188" y="2888550"/>
                <a:ext cx="93500" cy="102075"/>
              </a:xfrm>
              <a:custGeom>
                <a:avLst/>
                <a:gdLst/>
                <a:ahLst/>
                <a:cxnLst/>
                <a:rect l="l" t="t" r="r" b="b"/>
                <a:pathLst>
                  <a:path w="3740" h="4083" extrusionOk="0">
                    <a:moveTo>
                      <a:pt x="438" y="1"/>
                    </a:moveTo>
                    <a:cubicBezTo>
                      <a:pt x="345" y="1"/>
                      <a:pt x="252" y="32"/>
                      <a:pt x="183" y="101"/>
                    </a:cubicBezTo>
                    <a:cubicBezTo>
                      <a:pt x="31" y="192"/>
                      <a:pt x="1" y="466"/>
                      <a:pt x="153" y="618"/>
                    </a:cubicBezTo>
                    <a:lnTo>
                      <a:pt x="3010" y="3961"/>
                    </a:lnTo>
                    <a:cubicBezTo>
                      <a:pt x="3071" y="4052"/>
                      <a:pt x="3192" y="4083"/>
                      <a:pt x="3314" y="4083"/>
                    </a:cubicBezTo>
                    <a:cubicBezTo>
                      <a:pt x="3436" y="4083"/>
                      <a:pt x="3496" y="4052"/>
                      <a:pt x="3527" y="3991"/>
                    </a:cubicBezTo>
                    <a:cubicBezTo>
                      <a:pt x="3679" y="3900"/>
                      <a:pt x="3740" y="3627"/>
                      <a:pt x="3588" y="3475"/>
                    </a:cubicBezTo>
                    <a:lnTo>
                      <a:pt x="730" y="131"/>
                    </a:lnTo>
                    <a:cubicBezTo>
                      <a:pt x="664" y="48"/>
                      <a:pt x="551" y="1"/>
                      <a:pt x="43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4"/>
              <p:cNvSpPr/>
              <p:nvPr/>
            </p:nvSpPr>
            <p:spPr>
              <a:xfrm>
                <a:off x="3923213" y="2910875"/>
                <a:ext cx="79050" cy="117750"/>
              </a:xfrm>
              <a:custGeom>
                <a:avLst/>
                <a:gdLst/>
                <a:ahLst/>
                <a:cxnLst/>
                <a:rect l="l" t="t" r="r" b="b"/>
                <a:pathLst>
                  <a:path w="3162" h="4710" extrusionOk="0">
                    <a:moveTo>
                      <a:pt x="403" y="0"/>
                    </a:moveTo>
                    <a:cubicBezTo>
                      <a:pt x="342" y="0"/>
                      <a:pt x="277" y="10"/>
                      <a:pt x="213" y="29"/>
                    </a:cubicBezTo>
                    <a:cubicBezTo>
                      <a:pt x="31" y="120"/>
                      <a:pt x="0" y="332"/>
                      <a:pt x="61" y="515"/>
                    </a:cubicBezTo>
                    <a:cubicBezTo>
                      <a:pt x="882" y="2095"/>
                      <a:pt x="1490" y="3098"/>
                      <a:pt x="2462" y="4557"/>
                    </a:cubicBezTo>
                    <a:cubicBezTo>
                      <a:pt x="2553" y="4618"/>
                      <a:pt x="2675" y="4709"/>
                      <a:pt x="2766" y="4709"/>
                    </a:cubicBezTo>
                    <a:cubicBezTo>
                      <a:pt x="2857" y="4709"/>
                      <a:pt x="2918" y="4679"/>
                      <a:pt x="2918" y="4649"/>
                    </a:cubicBezTo>
                    <a:cubicBezTo>
                      <a:pt x="3101" y="4557"/>
                      <a:pt x="3161" y="4314"/>
                      <a:pt x="3040" y="4132"/>
                    </a:cubicBezTo>
                    <a:cubicBezTo>
                      <a:pt x="2098" y="2734"/>
                      <a:pt x="1490" y="1700"/>
                      <a:pt x="730" y="180"/>
                    </a:cubicBezTo>
                    <a:cubicBezTo>
                      <a:pt x="666" y="53"/>
                      <a:pt x="543" y="0"/>
                      <a:pt x="40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4"/>
              <p:cNvSpPr/>
              <p:nvPr/>
            </p:nvSpPr>
            <p:spPr>
              <a:xfrm>
                <a:off x="3876863" y="2910725"/>
                <a:ext cx="53975" cy="133850"/>
              </a:xfrm>
              <a:custGeom>
                <a:avLst/>
                <a:gdLst/>
                <a:ahLst/>
                <a:cxnLst/>
                <a:rect l="l" t="t" r="r" b="b"/>
                <a:pathLst>
                  <a:path w="2159" h="5354" extrusionOk="0">
                    <a:moveTo>
                      <a:pt x="383" y="0"/>
                    </a:moveTo>
                    <a:cubicBezTo>
                      <a:pt x="366" y="0"/>
                      <a:pt x="350" y="1"/>
                      <a:pt x="334" y="4"/>
                    </a:cubicBezTo>
                    <a:cubicBezTo>
                      <a:pt x="152" y="35"/>
                      <a:pt x="0" y="278"/>
                      <a:pt x="31" y="460"/>
                    </a:cubicBezTo>
                    <a:cubicBezTo>
                      <a:pt x="334" y="2162"/>
                      <a:pt x="730" y="3530"/>
                      <a:pt x="1368" y="5141"/>
                    </a:cubicBezTo>
                    <a:cubicBezTo>
                      <a:pt x="1398" y="5293"/>
                      <a:pt x="1550" y="5354"/>
                      <a:pt x="1702" y="5354"/>
                    </a:cubicBezTo>
                    <a:cubicBezTo>
                      <a:pt x="1733" y="5354"/>
                      <a:pt x="1793" y="5354"/>
                      <a:pt x="1854" y="5323"/>
                    </a:cubicBezTo>
                    <a:cubicBezTo>
                      <a:pt x="2097" y="5232"/>
                      <a:pt x="2158" y="5019"/>
                      <a:pt x="2097" y="4837"/>
                    </a:cubicBezTo>
                    <a:cubicBezTo>
                      <a:pt x="1429" y="3256"/>
                      <a:pt x="1064" y="1949"/>
                      <a:pt x="790" y="308"/>
                    </a:cubicBezTo>
                    <a:cubicBezTo>
                      <a:pt x="763" y="141"/>
                      <a:pt x="557" y="0"/>
                      <a:pt x="38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4"/>
              <p:cNvSpPr/>
              <p:nvPr/>
            </p:nvSpPr>
            <p:spPr>
              <a:xfrm>
                <a:off x="3821388" y="2905925"/>
                <a:ext cx="26625" cy="129525"/>
              </a:xfrm>
              <a:custGeom>
                <a:avLst/>
                <a:gdLst/>
                <a:ahLst/>
                <a:cxnLst/>
                <a:rect l="l" t="t" r="r" b="b"/>
                <a:pathLst>
                  <a:path w="1065" h="5181" extrusionOk="0">
                    <a:moveTo>
                      <a:pt x="634" y="0"/>
                    </a:moveTo>
                    <a:cubicBezTo>
                      <a:pt x="457" y="0"/>
                      <a:pt x="300" y="137"/>
                      <a:pt x="274" y="318"/>
                    </a:cubicBezTo>
                    <a:cubicBezTo>
                      <a:pt x="0" y="1686"/>
                      <a:pt x="0" y="3144"/>
                      <a:pt x="243" y="4816"/>
                    </a:cubicBezTo>
                    <a:cubicBezTo>
                      <a:pt x="274" y="5029"/>
                      <a:pt x="426" y="5181"/>
                      <a:pt x="608" y="5181"/>
                    </a:cubicBezTo>
                    <a:lnTo>
                      <a:pt x="699" y="5181"/>
                    </a:lnTo>
                    <a:cubicBezTo>
                      <a:pt x="882" y="5181"/>
                      <a:pt x="1034" y="4938"/>
                      <a:pt x="1003" y="4755"/>
                    </a:cubicBezTo>
                    <a:cubicBezTo>
                      <a:pt x="760" y="3205"/>
                      <a:pt x="821" y="1777"/>
                      <a:pt x="1034" y="470"/>
                    </a:cubicBezTo>
                    <a:cubicBezTo>
                      <a:pt x="1064" y="227"/>
                      <a:pt x="912" y="44"/>
                      <a:pt x="730" y="14"/>
                    </a:cubicBezTo>
                    <a:cubicBezTo>
                      <a:pt x="698" y="5"/>
                      <a:pt x="665" y="0"/>
                      <a:pt x="63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4"/>
              <p:cNvSpPr/>
              <p:nvPr/>
            </p:nvSpPr>
            <p:spPr>
              <a:xfrm>
                <a:off x="4049338" y="3085600"/>
                <a:ext cx="22075" cy="22050"/>
              </a:xfrm>
              <a:custGeom>
                <a:avLst/>
                <a:gdLst/>
                <a:ahLst/>
                <a:cxnLst/>
                <a:rect l="l" t="t" r="r" b="b"/>
                <a:pathLst>
                  <a:path w="883" h="882" extrusionOk="0">
                    <a:moveTo>
                      <a:pt x="426" y="0"/>
                    </a:moveTo>
                    <a:cubicBezTo>
                      <a:pt x="214" y="30"/>
                      <a:pt x="1" y="213"/>
                      <a:pt x="1" y="456"/>
                    </a:cubicBezTo>
                    <a:cubicBezTo>
                      <a:pt x="1" y="669"/>
                      <a:pt x="214" y="882"/>
                      <a:pt x="457" y="882"/>
                    </a:cubicBezTo>
                    <a:cubicBezTo>
                      <a:pt x="700" y="882"/>
                      <a:pt x="882" y="66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4"/>
              <p:cNvSpPr/>
              <p:nvPr/>
            </p:nvSpPr>
            <p:spPr>
              <a:xfrm>
                <a:off x="4281113" y="2979975"/>
                <a:ext cx="22075" cy="22050"/>
              </a:xfrm>
              <a:custGeom>
                <a:avLst/>
                <a:gdLst/>
                <a:ahLst/>
                <a:cxnLst/>
                <a:rect l="l" t="t" r="r" b="b"/>
                <a:pathLst>
                  <a:path w="883" h="882" extrusionOk="0">
                    <a:moveTo>
                      <a:pt x="426" y="0"/>
                    </a:moveTo>
                    <a:cubicBezTo>
                      <a:pt x="183" y="31"/>
                      <a:pt x="1" y="243"/>
                      <a:pt x="1" y="456"/>
                    </a:cubicBezTo>
                    <a:cubicBezTo>
                      <a:pt x="1" y="699"/>
                      <a:pt x="183" y="882"/>
                      <a:pt x="457" y="882"/>
                    </a:cubicBezTo>
                    <a:cubicBezTo>
                      <a:pt x="700" y="882"/>
                      <a:pt x="882" y="69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4"/>
              <p:cNvSpPr/>
              <p:nvPr/>
            </p:nvSpPr>
            <p:spPr>
              <a:xfrm>
                <a:off x="3983988" y="3193500"/>
                <a:ext cx="22075" cy="22050"/>
              </a:xfrm>
              <a:custGeom>
                <a:avLst/>
                <a:gdLst/>
                <a:ahLst/>
                <a:cxnLst/>
                <a:rect l="l" t="t" r="r" b="b"/>
                <a:pathLst>
                  <a:path w="883" h="882" extrusionOk="0">
                    <a:moveTo>
                      <a:pt x="426" y="0"/>
                    </a:moveTo>
                    <a:cubicBezTo>
                      <a:pt x="183" y="61"/>
                      <a:pt x="1" y="243"/>
                      <a:pt x="1" y="456"/>
                    </a:cubicBezTo>
                    <a:cubicBezTo>
                      <a:pt x="1" y="699"/>
                      <a:pt x="183" y="882"/>
                      <a:pt x="457" y="882"/>
                    </a:cubicBezTo>
                    <a:cubicBezTo>
                      <a:pt x="700" y="882"/>
                      <a:pt x="882" y="699"/>
                      <a:pt x="882" y="426"/>
                    </a:cubicBezTo>
                    <a:cubicBezTo>
                      <a:pt x="882" y="21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4"/>
              <p:cNvSpPr/>
              <p:nvPr/>
            </p:nvSpPr>
            <p:spPr>
              <a:xfrm>
                <a:off x="3687638" y="3090900"/>
                <a:ext cx="22075" cy="22075"/>
              </a:xfrm>
              <a:custGeom>
                <a:avLst/>
                <a:gdLst/>
                <a:ahLst/>
                <a:cxnLst/>
                <a:rect l="l" t="t" r="r" b="b"/>
                <a:pathLst>
                  <a:path w="883" h="883" extrusionOk="0">
                    <a:moveTo>
                      <a:pt x="426" y="1"/>
                    </a:moveTo>
                    <a:cubicBezTo>
                      <a:pt x="183" y="1"/>
                      <a:pt x="1" y="244"/>
                      <a:pt x="1" y="457"/>
                    </a:cubicBezTo>
                    <a:cubicBezTo>
                      <a:pt x="1" y="700"/>
                      <a:pt x="183" y="882"/>
                      <a:pt x="457" y="882"/>
                    </a:cubicBezTo>
                    <a:cubicBezTo>
                      <a:pt x="700" y="882"/>
                      <a:pt x="882" y="700"/>
                      <a:pt x="882" y="426"/>
                    </a:cubicBezTo>
                    <a:cubicBezTo>
                      <a:pt x="882" y="214"/>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4"/>
              <p:cNvSpPr/>
              <p:nvPr/>
            </p:nvSpPr>
            <p:spPr>
              <a:xfrm>
                <a:off x="3562263" y="2988325"/>
                <a:ext cx="22050" cy="22050"/>
              </a:xfrm>
              <a:custGeom>
                <a:avLst/>
                <a:gdLst/>
                <a:ahLst/>
                <a:cxnLst/>
                <a:rect l="l" t="t" r="r" b="b"/>
                <a:pathLst>
                  <a:path w="882" h="882" extrusionOk="0">
                    <a:moveTo>
                      <a:pt x="426" y="0"/>
                    </a:moveTo>
                    <a:cubicBezTo>
                      <a:pt x="183" y="0"/>
                      <a:pt x="0" y="244"/>
                      <a:pt x="0" y="456"/>
                    </a:cubicBezTo>
                    <a:cubicBezTo>
                      <a:pt x="0" y="700"/>
                      <a:pt x="183" y="882"/>
                      <a:pt x="456" y="882"/>
                    </a:cubicBezTo>
                    <a:cubicBezTo>
                      <a:pt x="699" y="882"/>
                      <a:pt x="882" y="700"/>
                      <a:pt x="882" y="426"/>
                    </a:cubicBezTo>
                    <a:cubicBezTo>
                      <a:pt x="882" y="21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4"/>
              <p:cNvSpPr/>
              <p:nvPr/>
            </p:nvSpPr>
            <p:spPr>
              <a:xfrm>
                <a:off x="3649638" y="2884225"/>
                <a:ext cx="22075" cy="22050"/>
              </a:xfrm>
              <a:custGeom>
                <a:avLst/>
                <a:gdLst/>
                <a:ahLst/>
                <a:cxnLst/>
                <a:rect l="l" t="t" r="r" b="b"/>
                <a:pathLst>
                  <a:path w="883" h="882" extrusionOk="0">
                    <a:moveTo>
                      <a:pt x="426" y="0"/>
                    </a:moveTo>
                    <a:cubicBezTo>
                      <a:pt x="183" y="0"/>
                      <a:pt x="1" y="213"/>
                      <a:pt x="1" y="456"/>
                    </a:cubicBezTo>
                    <a:cubicBezTo>
                      <a:pt x="1" y="669"/>
                      <a:pt x="183" y="882"/>
                      <a:pt x="457" y="882"/>
                    </a:cubicBezTo>
                    <a:cubicBezTo>
                      <a:pt x="700" y="882"/>
                      <a:pt x="882" y="669"/>
                      <a:pt x="882" y="426"/>
                    </a:cubicBezTo>
                    <a:cubicBezTo>
                      <a:pt x="882" y="18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4"/>
              <p:cNvSpPr/>
              <p:nvPr/>
            </p:nvSpPr>
            <p:spPr>
              <a:xfrm>
                <a:off x="4398888" y="3039225"/>
                <a:ext cx="22075" cy="21325"/>
              </a:xfrm>
              <a:custGeom>
                <a:avLst/>
                <a:gdLst/>
                <a:ahLst/>
                <a:cxnLst/>
                <a:rect l="l" t="t" r="r" b="b"/>
                <a:pathLst>
                  <a:path w="883" h="853" extrusionOk="0">
                    <a:moveTo>
                      <a:pt x="426" y="1"/>
                    </a:moveTo>
                    <a:cubicBezTo>
                      <a:pt x="214" y="31"/>
                      <a:pt x="1" y="214"/>
                      <a:pt x="1" y="457"/>
                    </a:cubicBezTo>
                    <a:cubicBezTo>
                      <a:pt x="1" y="670"/>
                      <a:pt x="214" y="852"/>
                      <a:pt x="457" y="852"/>
                    </a:cubicBezTo>
                    <a:cubicBezTo>
                      <a:pt x="700" y="852"/>
                      <a:pt x="882" y="670"/>
                      <a:pt x="882" y="396"/>
                    </a:cubicBezTo>
                    <a:cubicBezTo>
                      <a:pt x="882" y="183"/>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4"/>
              <p:cNvSpPr/>
              <p:nvPr/>
            </p:nvSpPr>
            <p:spPr>
              <a:xfrm>
                <a:off x="4364713" y="2778600"/>
                <a:ext cx="22050" cy="22050"/>
              </a:xfrm>
              <a:custGeom>
                <a:avLst/>
                <a:gdLst/>
                <a:ahLst/>
                <a:cxnLst/>
                <a:rect l="l" t="t" r="r" b="b"/>
                <a:pathLst>
                  <a:path w="882" h="882" extrusionOk="0">
                    <a:moveTo>
                      <a:pt x="426" y="0"/>
                    </a:moveTo>
                    <a:cubicBezTo>
                      <a:pt x="213" y="0"/>
                      <a:pt x="0" y="183"/>
                      <a:pt x="0" y="456"/>
                    </a:cubicBezTo>
                    <a:cubicBezTo>
                      <a:pt x="0" y="699"/>
                      <a:pt x="213" y="882"/>
                      <a:pt x="456" y="882"/>
                    </a:cubicBezTo>
                    <a:cubicBezTo>
                      <a:pt x="699" y="882"/>
                      <a:pt x="882" y="699"/>
                      <a:pt x="882" y="426"/>
                    </a:cubicBezTo>
                    <a:cubicBezTo>
                      <a:pt x="882" y="18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70"/>
        <p:cNvGrpSpPr/>
        <p:nvPr/>
      </p:nvGrpSpPr>
      <p:grpSpPr>
        <a:xfrm>
          <a:off x="0" y="0"/>
          <a:ext cx="0" cy="0"/>
          <a:chOff x="0" y="0"/>
          <a:chExt cx="0" cy="0"/>
        </a:xfrm>
      </p:grpSpPr>
      <p:sp>
        <p:nvSpPr>
          <p:cNvPr id="1771" name="Google Shape;1771;p75"/>
          <p:cNvSpPr txBox="1">
            <a:spLocks noGrp="1"/>
          </p:cNvSpPr>
          <p:nvPr>
            <p:ph type="title"/>
          </p:nvPr>
        </p:nvSpPr>
        <p:spPr>
          <a:xfrm>
            <a:off x="713225" y="588050"/>
            <a:ext cx="4360500" cy="126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r>
              <a:rPr lang="en">
                <a:solidFill>
                  <a:schemeClr val="lt2"/>
                </a:solidFill>
              </a:rPr>
              <a:t>!</a:t>
            </a:r>
            <a:endParaRPr>
              <a:solidFill>
                <a:schemeClr val="lt2"/>
              </a:solidFill>
            </a:endParaRPr>
          </a:p>
        </p:txBody>
      </p:sp>
      <p:sp>
        <p:nvSpPr>
          <p:cNvPr id="1772" name="Google Shape;1772;p75"/>
          <p:cNvSpPr txBox="1">
            <a:spLocks noGrp="1"/>
          </p:cNvSpPr>
          <p:nvPr>
            <p:ph type="subTitle" idx="1"/>
          </p:nvPr>
        </p:nvSpPr>
        <p:spPr>
          <a:xfrm>
            <a:off x="713225" y="1638250"/>
            <a:ext cx="2844300" cy="113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4C2A19"/>
              </a:buClr>
              <a:buSzPts val="1100"/>
              <a:buFont typeface="Arial"/>
              <a:buNone/>
            </a:pPr>
            <a:r>
              <a:rPr lang="en" b="1" dirty="0">
                <a:latin typeface="Montserrat"/>
                <a:ea typeface="Montserrat"/>
                <a:cs typeface="Montserrat"/>
                <a:sym typeface="Montserrat"/>
              </a:rPr>
              <a:t>Do you have any questions?</a:t>
            </a:r>
            <a:endParaRPr b="1" dirty="0">
              <a:latin typeface="Montserrat"/>
              <a:ea typeface="Montserrat"/>
              <a:cs typeface="Montserrat"/>
              <a:sym typeface="Montserrat"/>
            </a:endParaRPr>
          </a:p>
          <a:p>
            <a:pPr marL="0" lvl="0" indent="0" algn="l" rtl="0">
              <a:spcBef>
                <a:spcPts val="0"/>
              </a:spcBef>
              <a:spcAft>
                <a:spcPts val="0"/>
              </a:spcAft>
              <a:buClr>
                <a:srgbClr val="4C2A19"/>
              </a:buClr>
              <a:buSzPts val="1100"/>
              <a:buFont typeface="Arial"/>
              <a:buNone/>
            </a:pPr>
            <a:r>
              <a:rPr lang="en" dirty="0"/>
              <a:t>great_ppt@outlook.com </a:t>
            </a:r>
            <a:endParaRPr dirty="0"/>
          </a:p>
          <a:p>
            <a:pPr marL="0" lvl="0" indent="0" algn="l" rtl="0">
              <a:spcBef>
                <a:spcPts val="0"/>
              </a:spcBef>
              <a:spcAft>
                <a:spcPts val="0"/>
              </a:spcAft>
              <a:buClr>
                <a:srgbClr val="4C2A19"/>
              </a:buClr>
              <a:buSzPts val="1100"/>
              <a:buFont typeface="Arial"/>
              <a:buNone/>
            </a:pPr>
            <a:r>
              <a:rPr lang="en" dirty="0"/>
              <a:t>www.greatppt.com</a:t>
            </a:r>
            <a:endParaRPr dirty="0"/>
          </a:p>
        </p:txBody>
      </p:sp>
      <p:grpSp>
        <p:nvGrpSpPr>
          <p:cNvPr id="1773" name="Google Shape;1773;p75"/>
          <p:cNvGrpSpPr/>
          <p:nvPr/>
        </p:nvGrpSpPr>
        <p:grpSpPr>
          <a:xfrm>
            <a:off x="837061" y="2898450"/>
            <a:ext cx="387681" cy="387661"/>
            <a:chOff x="266768" y="1721375"/>
            <a:chExt cx="397907" cy="397887"/>
          </a:xfrm>
        </p:grpSpPr>
        <p:sp>
          <p:nvSpPr>
            <p:cNvPr id="1774" name="Google Shape;1774;p7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5" name="Google Shape;1775;p7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776" name="Google Shape;1776;p75"/>
          <p:cNvGrpSpPr/>
          <p:nvPr/>
        </p:nvGrpSpPr>
        <p:grpSpPr>
          <a:xfrm>
            <a:off x="1895757" y="2898212"/>
            <a:ext cx="387661" cy="387661"/>
            <a:chOff x="1379798" y="1723250"/>
            <a:chExt cx="397887" cy="397887"/>
          </a:xfrm>
        </p:grpSpPr>
        <p:sp>
          <p:nvSpPr>
            <p:cNvPr id="1777" name="Google Shape;1777;p7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8" name="Google Shape;1778;p7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79" name="Google Shape;1779;p7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0" name="Google Shape;1780;p7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781" name="Google Shape;1781;p75"/>
          <p:cNvGrpSpPr/>
          <p:nvPr/>
        </p:nvGrpSpPr>
        <p:grpSpPr>
          <a:xfrm>
            <a:off x="1364717" y="2898212"/>
            <a:ext cx="387641" cy="387661"/>
            <a:chOff x="864491" y="1723250"/>
            <a:chExt cx="397866" cy="397887"/>
          </a:xfrm>
        </p:grpSpPr>
        <p:sp>
          <p:nvSpPr>
            <p:cNvPr id="1782" name="Google Shape;1782;p7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3" name="Google Shape;1783;p7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4" name="Google Shape;1784;p7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grpSp>
        <p:nvGrpSpPr>
          <p:cNvPr id="1785" name="Google Shape;1785;p75"/>
          <p:cNvGrpSpPr/>
          <p:nvPr/>
        </p:nvGrpSpPr>
        <p:grpSpPr>
          <a:xfrm>
            <a:off x="2426820" y="2897785"/>
            <a:ext cx="388966" cy="388966"/>
            <a:chOff x="1190625" y="238125"/>
            <a:chExt cx="5235075" cy="5235075"/>
          </a:xfrm>
        </p:grpSpPr>
        <p:sp>
          <p:nvSpPr>
            <p:cNvPr id="1786" name="Google Shape;1786;p75"/>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787" name="Google Shape;1787;p75"/>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grpSp>
      <p:sp>
        <p:nvSpPr>
          <p:cNvPr id="1788" name="Google Shape;1788;p75"/>
          <p:cNvSpPr txBox="1"/>
          <p:nvPr/>
        </p:nvSpPr>
        <p:spPr>
          <a:xfrm>
            <a:off x="713225" y="4110838"/>
            <a:ext cx="4210800" cy="292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300">
                <a:solidFill>
                  <a:schemeClr val="dk1"/>
                </a:solidFill>
                <a:latin typeface="Montserrat Medium"/>
                <a:ea typeface="Montserrat Medium"/>
                <a:cs typeface="Montserrat Medium"/>
                <a:sym typeface="Montserrat Medium"/>
              </a:rPr>
              <a:t>Please, keep this slide for the attribution</a:t>
            </a:r>
            <a:endParaRPr sz="1300">
              <a:solidFill>
                <a:schemeClr val="dk1"/>
              </a:solidFill>
              <a:latin typeface="Montserrat Medium"/>
              <a:ea typeface="Montserrat Medium"/>
              <a:cs typeface="Montserrat Medium"/>
              <a:sym typeface="Montserrat Medium"/>
            </a:endParaRPr>
          </a:p>
        </p:txBody>
      </p:sp>
      <p:grpSp>
        <p:nvGrpSpPr>
          <p:cNvPr id="1789" name="Google Shape;1789;p75"/>
          <p:cNvGrpSpPr/>
          <p:nvPr/>
        </p:nvGrpSpPr>
        <p:grpSpPr>
          <a:xfrm rot="-1678930">
            <a:off x="5212359" y="935667"/>
            <a:ext cx="2242307" cy="2530245"/>
            <a:chOff x="7162492" y="1999877"/>
            <a:chExt cx="2242291" cy="2530227"/>
          </a:xfrm>
        </p:grpSpPr>
        <p:grpSp>
          <p:nvGrpSpPr>
            <p:cNvPr id="1790" name="Google Shape;1790;p75"/>
            <p:cNvGrpSpPr/>
            <p:nvPr/>
          </p:nvGrpSpPr>
          <p:grpSpPr>
            <a:xfrm rot="-1005065">
              <a:off x="7436943" y="2191559"/>
              <a:ext cx="1646221" cy="2146863"/>
              <a:chOff x="6449575" y="2164225"/>
              <a:chExt cx="1480850" cy="1931200"/>
            </a:xfrm>
          </p:grpSpPr>
          <p:sp>
            <p:nvSpPr>
              <p:cNvPr id="1791" name="Google Shape;1791;p75"/>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5"/>
              <p:cNvSpPr/>
              <p:nvPr/>
            </p:nvSpPr>
            <p:spPr>
              <a:xfrm>
                <a:off x="6624300" y="2393114"/>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 name="Google Shape;1793;p75"/>
            <p:cNvGrpSpPr/>
            <p:nvPr/>
          </p:nvGrpSpPr>
          <p:grpSpPr>
            <a:xfrm rot="2294624">
              <a:off x="7503588" y="2556782"/>
              <a:ext cx="1711039" cy="1207622"/>
              <a:chOff x="1318675" y="3806100"/>
              <a:chExt cx="1775900" cy="1253400"/>
            </a:xfrm>
          </p:grpSpPr>
          <p:sp>
            <p:nvSpPr>
              <p:cNvPr id="1794" name="Google Shape;1794;p75"/>
              <p:cNvSpPr/>
              <p:nvPr/>
            </p:nvSpPr>
            <p:spPr>
              <a:xfrm>
                <a:off x="2764750" y="4682550"/>
                <a:ext cx="329825" cy="376950"/>
              </a:xfrm>
              <a:custGeom>
                <a:avLst/>
                <a:gdLst/>
                <a:ahLst/>
                <a:cxnLst/>
                <a:rect l="l" t="t" r="r" b="b"/>
                <a:pathLst>
                  <a:path w="13193" h="15078" extrusionOk="0">
                    <a:moveTo>
                      <a:pt x="9140" y="0"/>
                    </a:moveTo>
                    <a:cubicBezTo>
                      <a:pt x="8867" y="0"/>
                      <a:pt x="3148" y="4157"/>
                      <a:pt x="2584" y="4810"/>
                    </a:cubicBezTo>
                    <a:cubicBezTo>
                      <a:pt x="1" y="7819"/>
                      <a:pt x="2432" y="9187"/>
                      <a:pt x="4682" y="11740"/>
                    </a:cubicBezTo>
                    <a:cubicBezTo>
                      <a:pt x="5442" y="12622"/>
                      <a:pt x="6262" y="13564"/>
                      <a:pt x="7265" y="14202"/>
                    </a:cubicBezTo>
                    <a:cubicBezTo>
                      <a:pt x="8033" y="14706"/>
                      <a:pt x="8970" y="15077"/>
                      <a:pt x="9914" y="15077"/>
                    </a:cubicBezTo>
                    <a:cubicBezTo>
                      <a:pt x="10166" y="15077"/>
                      <a:pt x="10419" y="15050"/>
                      <a:pt x="10670" y="14993"/>
                    </a:cubicBezTo>
                    <a:cubicBezTo>
                      <a:pt x="11338" y="12835"/>
                      <a:pt x="10214" y="10342"/>
                      <a:pt x="8238" y="9248"/>
                    </a:cubicBezTo>
                    <a:lnTo>
                      <a:pt x="8238" y="9248"/>
                    </a:lnTo>
                    <a:cubicBezTo>
                      <a:pt x="8430" y="9259"/>
                      <a:pt x="8622" y="9265"/>
                      <a:pt x="8814" y="9265"/>
                    </a:cubicBezTo>
                    <a:cubicBezTo>
                      <a:pt x="10139" y="9265"/>
                      <a:pt x="11450" y="8993"/>
                      <a:pt x="12645" y="8488"/>
                    </a:cubicBezTo>
                    <a:cubicBezTo>
                      <a:pt x="12888" y="8397"/>
                      <a:pt x="13101" y="8275"/>
                      <a:pt x="13162" y="8063"/>
                    </a:cubicBezTo>
                    <a:cubicBezTo>
                      <a:pt x="13192" y="7850"/>
                      <a:pt x="13071" y="7667"/>
                      <a:pt x="12949" y="7515"/>
                    </a:cubicBezTo>
                    <a:cubicBezTo>
                      <a:pt x="11762" y="5886"/>
                      <a:pt x="9520" y="5687"/>
                      <a:pt x="7456" y="5687"/>
                    </a:cubicBezTo>
                    <a:cubicBezTo>
                      <a:pt x="7249" y="5687"/>
                      <a:pt x="7043" y="5689"/>
                      <a:pt x="6840" y="5692"/>
                    </a:cubicBezTo>
                    <a:cubicBezTo>
                      <a:pt x="8481" y="4324"/>
                      <a:pt x="9393" y="2135"/>
                      <a:pt x="9150" y="8"/>
                    </a:cubicBezTo>
                    <a:cubicBezTo>
                      <a:pt x="9150" y="3"/>
                      <a:pt x="9146" y="0"/>
                      <a:pt x="9140"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5"/>
              <p:cNvSpPr/>
              <p:nvPr/>
            </p:nvSpPr>
            <p:spPr>
              <a:xfrm>
                <a:off x="1318675" y="3806100"/>
                <a:ext cx="924825" cy="1145500"/>
              </a:xfrm>
              <a:custGeom>
                <a:avLst/>
                <a:gdLst/>
                <a:ahLst/>
                <a:cxnLst/>
                <a:rect l="l" t="t" r="r" b="b"/>
                <a:pathLst>
                  <a:path w="36993" h="45820" extrusionOk="0">
                    <a:moveTo>
                      <a:pt x="13350" y="1"/>
                    </a:moveTo>
                    <a:cubicBezTo>
                      <a:pt x="12007" y="1"/>
                      <a:pt x="10693" y="378"/>
                      <a:pt x="9667" y="1205"/>
                    </a:cubicBezTo>
                    <a:cubicBezTo>
                      <a:pt x="7600" y="2846"/>
                      <a:pt x="7174" y="5886"/>
                      <a:pt x="7812" y="8409"/>
                    </a:cubicBezTo>
                    <a:cubicBezTo>
                      <a:pt x="8451" y="10962"/>
                      <a:pt x="10031" y="13120"/>
                      <a:pt x="11612" y="15248"/>
                    </a:cubicBezTo>
                    <a:cubicBezTo>
                      <a:pt x="9927" y="13097"/>
                      <a:pt x="7580" y="10703"/>
                      <a:pt x="5004" y="10703"/>
                    </a:cubicBezTo>
                    <a:cubicBezTo>
                      <a:pt x="4558" y="10703"/>
                      <a:pt x="4105" y="10775"/>
                      <a:pt x="3648" y="10932"/>
                    </a:cubicBezTo>
                    <a:cubicBezTo>
                      <a:pt x="548" y="11995"/>
                      <a:pt x="1" y="16220"/>
                      <a:pt x="821" y="19412"/>
                    </a:cubicBezTo>
                    <a:cubicBezTo>
                      <a:pt x="1824" y="23576"/>
                      <a:pt x="4226" y="27376"/>
                      <a:pt x="7508" y="30142"/>
                    </a:cubicBezTo>
                    <a:cubicBezTo>
                      <a:pt x="7428" y="30135"/>
                      <a:pt x="7348" y="30131"/>
                      <a:pt x="7270" y="30131"/>
                    </a:cubicBezTo>
                    <a:cubicBezTo>
                      <a:pt x="4878" y="30131"/>
                      <a:pt x="3277" y="33198"/>
                      <a:pt x="4013" y="35552"/>
                    </a:cubicBezTo>
                    <a:cubicBezTo>
                      <a:pt x="4712" y="37984"/>
                      <a:pt x="6961" y="39564"/>
                      <a:pt x="9211" y="40780"/>
                    </a:cubicBezTo>
                    <a:cubicBezTo>
                      <a:pt x="14388" y="43617"/>
                      <a:pt x="21499" y="45820"/>
                      <a:pt x="28169" y="45820"/>
                    </a:cubicBezTo>
                    <a:cubicBezTo>
                      <a:pt x="31287" y="45820"/>
                      <a:pt x="34310" y="45338"/>
                      <a:pt x="36992" y="44215"/>
                    </a:cubicBezTo>
                    <a:cubicBezTo>
                      <a:pt x="33223" y="41358"/>
                      <a:pt x="31095" y="37406"/>
                      <a:pt x="30062" y="32877"/>
                    </a:cubicBezTo>
                    <a:cubicBezTo>
                      <a:pt x="29059" y="28439"/>
                      <a:pt x="28937" y="23819"/>
                      <a:pt x="27995" y="19321"/>
                    </a:cubicBezTo>
                    <a:cubicBezTo>
                      <a:pt x="26962" y="14427"/>
                      <a:pt x="24864" y="9746"/>
                      <a:pt x="21977" y="5673"/>
                    </a:cubicBezTo>
                    <a:cubicBezTo>
                      <a:pt x="20548" y="3667"/>
                      <a:pt x="18876" y="1783"/>
                      <a:pt x="16627" y="749"/>
                    </a:cubicBezTo>
                    <a:cubicBezTo>
                      <a:pt x="15616" y="264"/>
                      <a:pt x="14473" y="1"/>
                      <a:pt x="13350"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5"/>
              <p:cNvSpPr/>
              <p:nvPr/>
            </p:nvSpPr>
            <p:spPr>
              <a:xfrm>
                <a:off x="1582825" y="4302300"/>
                <a:ext cx="1336975" cy="728950"/>
              </a:xfrm>
              <a:custGeom>
                <a:avLst/>
                <a:gdLst/>
                <a:ahLst/>
                <a:cxnLst/>
                <a:rect l="l" t="t" r="r" b="b"/>
                <a:pathLst>
                  <a:path w="53479" h="29158" extrusionOk="0">
                    <a:moveTo>
                      <a:pt x="1215" y="0"/>
                    </a:moveTo>
                    <a:cubicBezTo>
                      <a:pt x="541" y="0"/>
                      <a:pt x="1" y="694"/>
                      <a:pt x="195" y="1388"/>
                    </a:cubicBezTo>
                    <a:cubicBezTo>
                      <a:pt x="1471" y="5886"/>
                      <a:pt x="4754" y="9807"/>
                      <a:pt x="9010" y="11753"/>
                    </a:cubicBezTo>
                    <a:cubicBezTo>
                      <a:pt x="9830" y="12117"/>
                      <a:pt x="9709" y="13303"/>
                      <a:pt x="8827" y="13455"/>
                    </a:cubicBezTo>
                    <a:cubicBezTo>
                      <a:pt x="8660" y="13505"/>
                      <a:pt x="8483" y="13527"/>
                      <a:pt x="8308" y="13527"/>
                    </a:cubicBezTo>
                    <a:cubicBezTo>
                      <a:pt x="8164" y="13527"/>
                      <a:pt x="8022" y="13512"/>
                      <a:pt x="7885" y="13485"/>
                    </a:cubicBezTo>
                    <a:cubicBezTo>
                      <a:pt x="7369" y="13411"/>
                      <a:pt x="6810" y="13295"/>
                      <a:pt x="6285" y="13295"/>
                    </a:cubicBezTo>
                    <a:cubicBezTo>
                      <a:pt x="5727" y="13295"/>
                      <a:pt x="5206" y="13426"/>
                      <a:pt x="4815" y="13880"/>
                    </a:cubicBezTo>
                    <a:cubicBezTo>
                      <a:pt x="4207" y="14549"/>
                      <a:pt x="4268" y="15613"/>
                      <a:pt x="4876" y="16312"/>
                    </a:cubicBezTo>
                    <a:cubicBezTo>
                      <a:pt x="6031" y="17649"/>
                      <a:pt x="7733" y="17558"/>
                      <a:pt x="9313" y="17710"/>
                    </a:cubicBezTo>
                    <a:cubicBezTo>
                      <a:pt x="14997" y="18288"/>
                      <a:pt x="19800" y="21965"/>
                      <a:pt x="24906" y="24519"/>
                    </a:cubicBezTo>
                    <a:cubicBezTo>
                      <a:pt x="29036" y="26563"/>
                      <a:pt x="36287" y="29157"/>
                      <a:pt x="42525" y="29157"/>
                    </a:cubicBezTo>
                    <a:cubicBezTo>
                      <a:pt x="45562" y="29157"/>
                      <a:pt x="48359" y="28543"/>
                      <a:pt x="50439" y="26950"/>
                    </a:cubicBezTo>
                    <a:cubicBezTo>
                      <a:pt x="53478" y="24610"/>
                      <a:pt x="52779" y="21023"/>
                      <a:pt x="50044" y="18622"/>
                    </a:cubicBezTo>
                    <a:cubicBezTo>
                      <a:pt x="47833" y="16668"/>
                      <a:pt x="44803" y="16124"/>
                      <a:pt x="41801" y="16124"/>
                    </a:cubicBezTo>
                    <a:cubicBezTo>
                      <a:pt x="40179" y="16124"/>
                      <a:pt x="38566" y="16283"/>
                      <a:pt x="37095" y="16464"/>
                    </a:cubicBezTo>
                    <a:cubicBezTo>
                      <a:pt x="34963" y="16709"/>
                      <a:pt x="32763" y="16995"/>
                      <a:pt x="30617" y="16995"/>
                    </a:cubicBezTo>
                    <a:cubicBezTo>
                      <a:pt x="28235" y="16995"/>
                      <a:pt x="25921" y="16642"/>
                      <a:pt x="23843" y="15491"/>
                    </a:cubicBezTo>
                    <a:cubicBezTo>
                      <a:pt x="20803" y="13880"/>
                      <a:pt x="18797" y="10719"/>
                      <a:pt x="17672" y="7436"/>
                    </a:cubicBezTo>
                    <a:cubicBezTo>
                      <a:pt x="17156" y="5886"/>
                      <a:pt x="16760" y="4245"/>
                      <a:pt x="15818" y="2968"/>
                    </a:cubicBezTo>
                    <a:lnTo>
                      <a:pt x="15788" y="2938"/>
                    </a:lnTo>
                    <a:cubicBezTo>
                      <a:pt x="15431" y="2452"/>
                      <a:pt x="14934" y="2241"/>
                      <a:pt x="14442" y="2241"/>
                    </a:cubicBezTo>
                    <a:cubicBezTo>
                      <a:pt x="13427" y="2241"/>
                      <a:pt x="12431" y="3138"/>
                      <a:pt x="12718" y="4366"/>
                    </a:cubicBezTo>
                    <a:cubicBezTo>
                      <a:pt x="12961" y="5521"/>
                      <a:pt x="13083" y="6646"/>
                      <a:pt x="13022" y="7832"/>
                    </a:cubicBezTo>
                    <a:cubicBezTo>
                      <a:pt x="12980" y="8294"/>
                      <a:pt x="12575" y="8625"/>
                      <a:pt x="12148" y="8625"/>
                    </a:cubicBezTo>
                    <a:cubicBezTo>
                      <a:pt x="11957" y="8625"/>
                      <a:pt x="11762" y="8559"/>
                      <a:pt x="11593" y="8409"/>
                    </a:cubicBezTo>
                    <a:cubicBezTo>
                      <a:pt x="9162" y="6160"/>
                      <a:pt x="6699" y="3911"/>
                      <a:pt x="4268" y="1661"/>
                    </a:cubicBezTo>
                    <a:cubicBezTo>
                      <a:pt x="3478" y="901"/>
                      <a:pt x="2444" y="141"/>
                      <a:pt x="1411" y="20"/>
                    </a:cubicBezTo>
                    <a:cubicBezTo>
                      <a:pt x="1344" y="7"/>
                      <a:pt x="1279" y="0"/>
                      <a:pt x="12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5"/>
              <p:cNvSpPr/>
              <p:nvPr/>
            </p:nvSpPr>
            <p:spPr>
              <a:xfrm>
                <a:off x="1838450" y="3871300"/>
                <a:ext cx="573850" cy="995175"/>
              </a:xfrm>
              <a:custGeom>
                <a:avLst/>
                <a:gdLst/>
                <a:ahLst/>
                <a:cxnLst/>
                <a:rect l="l" t="t" r="r" b="b"/>
                <a:pathLst>
                  <a:path w="22954" h="39807" extrusionOk="0">
                    <a:moveTo>
                      <a:pt x="6575" y="1"/>
                    </a:moveTo>
                    <a:cubicBezTo>
                      <a:pt x="4861" y="1"/>
                      <a:pt x="3233" y="1137"/>
                      <a:pt x="2280" y="2579"/>
                    </a:cubicBezTo>
                    <a:cubicBezTo>
                      <a:pt x="1186" y="4342"/>
                      <a:pt x="851" y="6409"/>
                      <a:pt x="669" y="8476"/>
                    </a:cubicBezTo>
                    <a:cubicBezTo>
                      <a:pt x="0" y="15041"/>
                      <a:pt x="304" y="21910"/>
                      <a:pt x="3101" y="27898"/>
                    </a:cubicBezTo>
                    <a:cubicBezTo>
                      <a:pt x="5745" y="33582"/>
                      <a:pt x="10608" y="37686"/>
                      <a:pt x="16718" y="39297"/>
                    </a:cubicBezTo>
                    <a:cubicBezTo>
                      <a:pt x="18083" y="39651"/>
                      <a:pt x="19046" y="39807"/>
                      <a:pt x="19695" y="39807"/>
                    </a:cubicBezTo>
                    <a:cubicBezTo>
                      <a:pt x="22953" y="39807"/>
                      <a:pt x="18340" y="35878"/>
                      <a:pt x="17022" y="33218"/>
                    </a:cubicBezTo>
                    <a:cubicBezTo>
                      <a:pt x="15745" y="30573"/>
                      <a:pt x="18147" y="27777"/>
                      <a:pt x="19849" y="25467"/>
                    </a:cubicBezTo>
                    <a:cubicBezTo>
                      <a:pt x="21217" y="23582"/>
                      <a:pt x="22311" y="21424"/>
                      <a:pt x="22280" y="19114"/>
                    </a:cubicBezTo>
                    <a:cubicBezTo>
                      <a:pt x="22250" y="16804"/>
                      <a:pt x="20882" y="14403"/>
                      <a:pt x="18663" y="13764"/>
                    </a:cubicBezTo>
                    <a:cubicBezTo>
                      <a:pt x="18337" y="13670"/>
                      <a:pt x="18002" y="13625"/>
                      <a:pt x="17667" y="13625"/>
                    </a:cubicBezTo>
                    <a:cubicBezTo>
                      <a:pt x="15846" y="13625"/>
                      <a:pt x="14036" y="14941"/>
                      <a:pt x="13830" y="16713"/>
                    </a:cubicBezTo>
                    <a:cubicBezTo>
                      <a:pt x="13952" y="12549"/>
                      <a:pt x="13192" y="8354"/>
                      <a:pt x="11551" y="4524"/>
                    </a:cubicBezTo>
                    <a:cubicBezTo>
                      <a:pt x="10760" y="2609"/>
                      <a:pt x="9514" y="603"/>
                      <a:pt x="7508" y="117"/>
                    </a:cubicBezTo>
                    <a:cubicBezTo>
                      <a:pt x="7197" y="38"/>
                      <a:pt x="6884" y="1"/>
                      <a:pt x="6575"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5"/>
              <p:cNvSpPr/>
              <p:nvPr/>
            </p:nvSpPr>
            <p:spPr>
              <a:xfrm>
                <a:off x="1525375" y="4454225"/>
                <a:ext cx="300950" cy="288350"/>
              </a:xfrm>
              <a:custGeom>
                <a:avLst/>
                <a:gdLst/>
                <a:ahLst/>
                <a:cxnLst/>
                <a:rect l="l" t="t" r="r" b="b"/>
                <a:pathLst>
                  <a:path w="12038" h="11534" extrusionOk="0">
                    <a:moveTo>
                      <a:pt x="6039" y="0"/>
                    </a:moveTo>
                    <a:cubicBezTo>
                      <a:pt x="5871" y="0"/>
                      <a:pt x="5702" y="7"/>
                      <a:pt x="5532" y="22"/>
                    </a:cubicBezTo>
                    <a:cubicBezTo>
                      <a:pt x="2341" y="265"/>
                      <a:pt x="0" y="3062"/>
                      <a:pt x="243" y="6253"/>
                    </a:cubicBezTo>
                    <a:cubicBezTo>
                      <a:pt x="502" y="9275"/>
                      <a:pt x="2995" y="11533"/>
                      <a:pt x="5994" y="11533"/>
                    </a:cubicBezTo>
                    <a:cubicBezTo>
                      <a:pt x="6163" y="11533"/>
                      <a:pt x="6333" y="11526"/>
                      <a:pt x="6505" y="11512"/>
                    </a:cubicBezTo>
                    <a:cubicBezTo>
                      <a:pt x="9697" y="11268"/>
                      <a:pt x="12037" y="8472"/>
                      <a:pt x="11763" y="5280"/>
                    </a:cubicBezTo>
                    <a:cubicBezTo>
                      <a:pt x="11533" y="2259"/>
                      <a:pt x="9015" y="0"/>
                      <a:pt x="603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5"/>
              <p:cNvSpPr/>
              <p:nvPr/>
            </p:nvSpPr>
            <p:spPr>
              <a:xfrm>
                <a:off x="1872650" y="4424700"/>
                <a:ext cx="300175" cy="288875"/>
              </a:xfrm>
              <a:custGeom>
                <a:avLst/>
                <a:gdLst/>
                <a:ahLst/>
                <a:cxnLst/>
                <a:rect l="l" t="t" r="r" b="b"/>
                <a:pathLst>
                  <a:path w="12007" h="11555" extrusionOk="0">
                    <a:moveTo>
                      <a:pt x="6033" y="1"/>
                    </a:moveTo>
                    <a:cubicBezTo>
                      <a:pt x="5888" y="1"/>
                      <a:pt x="5741" y="6"/>
                      <a:pt x="5593" y="18"/>
                    </a:cubicBezTo>
                    <a:cubicBezTo>
                      <a:pt x="2401" y="261"/>
                      <a:pt x="0" y="3027"/>
                      <a:pt x="243" y="6218"/>
                    </a:cubicBezTo>
                    <a:cubicBezTo>
                      <a:pt x="475" y="9259"/>
                      <a:pt x="2997" y="11555"/>
                      <a:pt x="5994" y="11555"/>
                    </a:cubicBezTo>
                    <a:cubicBezTo>
                      <a:pt x="6143" y="11555"/>
                      <a:pt x="6293" y="11549"/>
                      <a:pt x="6444" y="11538"/>
                    </a:cubicBezTo>
                    <a:cubicBezTo>
                      <a:pt x="9636" y="11294"/>
                      <a:pt x="12006" y="8528"/>
                      <a:pt x="11763" y="5367"/>
                    </a:cubicBezTo>
                    <a:cubicBezTo>
                      <a:pt x="11531" y="2325"/>
                      <a:pt x="9007" y="1"/>
                      <a:pt x="6033"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5"/>
              <p:cNvSpPr/>
              <p:nvPr/>
            </p:nvSpPr>
            <p:spPr>
              <a:xfrm>
                <a:off x="1599075" y="4520650"/>
                <a:ext cx="170250" cy="154725"/>
              </a:xfrm>
              <a:custGeom>
                <a:avLst/>
                <a:gdLst/>
                <a:ahLst/>
                <a:cxnLst/>
                <a:rect l="l" t="t" r="r" b="b"/>
                <a:pathLst>
                  <a:path w="6810" h="6189" extrusionOk="0">
                    <a:moveTo>
                      <a:pt x="3337" y="0"/>
                    </a:moveTo>
                    <a:cubicBezTo>
                      <a:pt x="1919" y="0"/>
                      <a:pt x="430" y="821"/>
                      <a:pt x="1" y="2471"/>
                    </a:cubicBezTo>
                    <a:cubicBezTo>
                      <a:pt x="852" y="2715"/>
                      <a:pt x="1612" y="3049"/>
                      <a:pt x="2341" y="3505"/>
                    </a:cubicBezTo>
                    <a:cubicBezTo>
                      <a:pt x="1520" y="3687"/>
                      <a:pt x="761" y="3961"/>
                      <a:pt x="61" y="4265"/>
                    </a:cubicBezTo>
                    <a:cubicBezTo>
                      <a:pt x="274" y="4903"/>
                      <a:pt x="730" y="5511"/>
                      <a:pt x="1369" y="5815"/>
                    </a:cubicBezTo>
                    <a:cubicBezTo>
                      <a:pt x="1794" y="6058"/>
                      <a:pt x="2280" y="6119"/>
                      <a:pt x="2797" y="6180"/>
                    </a:cubicBezTo>
                    <a:cubicBezTo>
                      <a:pt x="2916" y="6185"/>
                      <a:pt x="3038" y="6189"/>
                      <a:pt x="3160" y="6189"/>
                    </a:cubicBezTo>
                    <a:cubicBezTo>
                      <a:pt x="3722" y="6189"/>
                      <a:pt x="4304" y="6115"/>
                      <a:pt x="4803" y="5815"/>
                    </a:cubicBezTo>
                    <a:cubicBezTo>
                      <a:pt x="5472" y="5420"/>
                      <a:pt x="5867" y="4690"/>
                      <a:pt x="6080" y="3930"/>
                    </a:cubicBezTo>
                    <a:cubicBezTo>
                      <a:pt x="6810" y="1316"/>
                      <a:pt x="5131" y="0"/>
                      <a:pt x="33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5"/>
              <p:cNvSpPr/>
              <p:nvPr/>
            </p:nvSpPr>
            <p:spPr>
              <a:xfrm>
                <a:off x="1944825" y="4492150"/>
                <a:ext cx="170675" cy="154350"/>
              </a:xfrm>
              <a:custGeom>
                <a:avLst/>
                <a:gdLst/>
                <a:ahLst/>
                <a:cxnLst/>
                <a:rect l="l" t="t" r="r" b="b"/>
                <a:pathLst>
                  <a:path w="6827" h="6174" extrusionOk="0">
                    <a:moveTo>
                      <a:pt x="3360" y="0"/>
                    </a:moveTo>
                    <a:cubicBezTo>
                      <a:pt x="1941" y="0"/>
                      <a:pt x="444" y="823"/>
                      <a:pt x="1" y="2487"/>
                    </a:cubicBezTo>
                    <a:cubicBezTo>
                      <a:pt x="852" y="2700"/>
                      <a:pt x="1612" y="3064"/>
                      <a:pt x="2341" y="3520"/>
                    </a:cubicBezTo>
                    <a:cubicBezTo>
                      <a:pt x="1521" y="3703"/>
                      <a:pt x="761" y="3946"/>
                      <a:pt x="62" y="4280"/>
                    </a:cubicBezTo>
                    <a:cubicBezTo>
                      <a:pt x="274" y="4918"/>
                      <a:pt x="730" y="5526"/>
                      <a:pt x="1369" y="5830"/>
                    </a:cubicBezTo>
                    <a:cubicBezTo>
                      <a:pt x="1794" y="6043"/>
                      <a:pt x="2280" y="6134"/>
                      <a:pt x="2767" y="6165"/>
                    </a:cubicBezTo>
                    <a:cubicBezTo>
                      <a:pt x="2895" y="6170"/>
                      <a:pt x="3024" y="6174"/>
                      <a:pt x="3153" y="6174"/>
                    </a:cubicBezTo>
                    <a:cubicBezTo>
                      <a:pt x="3729" y="6174"/>
                      <a:pt x="4307" y="6104"/>
                      <a:pt x="4803" y="5830"/>
                    </a:cubicBezTo>
                    <a:cubicBezTo>
                      <a:pt x="5472" y="5405"/>
                      <a:pt x="5867" y="4675"/>
                      <a:pt x="6080" y="3915"/>
                    </a:cubicBezTo>
                    <a:cubicBezTo>
                      <a:pt x="6827" y="1318"/>
                      <a:pt x="5156" y="0"/>
                      <a:pt x="33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2" name="Google Shape;1802;p75"/>
          <p:cNvGrpSpPr/>
          <p:nvPr/>
        </p:nvGrpSpPr>
        <p:grpSpPr>
          <a:xfrm rot="-800731">
            <a:off x="6351614" y="2539793"/>
            <a:ext cx="2138860" cy="1341450"/>
            <a:chOff x="1336029" y="2844718"/>
            <a:chExt cx="2139071" cy="1341582"/>
          </a:xfrm>
        </p:grpSpPr>
        <p:grpSp>
          <p:nvGrpSpPr>
            <p:cNvPr id="1803" name="Google Shape;1803;p75"/>
            <p:cNvGrpSpPr/>
            <p:nvPr/>
          </p:nvGrpSpPr>
          <p:grpSpPr>
            <a:xfrm>
              <a:off x="1336029" y="2844718"/>
              <a:ext cx="2139071" cy="1341582"/>
              <a:chOff x="913422" y="2858409"/>
              <a:chExt cx="2322300" cy="1456500"/>
            </a:xfrm>
          </p:grpSpPr>
          <p:sp>
            <p:nvSpPr>
              <p:cNvPr id="1804" name="Google Shape;1804;p75"/>
              <p:cNvSpPr/>
              <p:nvPr/>
            </p:nvSpPr>
            <p:spPr>
              <a:xfrm rot="-5771589">
                <a:off x="1461393" y="2485249"/>
                <a:ext cx="1226357" cy="2202819"/>
              </a:xfrm>
              <a:prstGeom prst="roundRect">
                <a:avLst>
                  <a:gd name="adj" fmla="val 16667"/>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5"/>
              <p:cNvSpPr/>
              <p:nvPr/>
            </p:nvSpPr>
            <p:spPr>
              <a:xfrm rot="-5771913">
                <a:off x="1618906" y="2678957"/>
                <a:ext cx="911328" cy="1815401"/>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6" name="Google Shape;1806;p75"/>
            <p:cNvSpPr/>
            <p:nvPr/>
          </p:nvSpPr>
          <p:spPr>
            <a:xfrm rot="-401844">
              <a:off x="1668033" y="3358085"/>
              <a:ext cx="1475072" cy="289555"/>
            </a:xfrm>
            <a:prstGeom prst="rect">
              <a:avLst/>
            </a:prstGeom>
          </p:spPr>
          <p:txBody>
            <a:bodyPr>
              <a:prstTxWarp prst="textPlain">
                <a:avLst/>
              </a:prstTxWarp>
            </a:bodyPr>
            <a:lstStyle/>
            <a:p>
              <a:pPr lvl="0" algn="ctr"/>
              <a:r>
                <a:rPr b="0" i="0">
                  <a:ln>
                    <a:noFill/>
                  </a:ln>
                  <a:solidFill>
                    <a:schemeClr val="lt1"/>
                  </a:solidFill>
                  <a:latin typeface="Black Han Sans"/>
                </a:rPr>
                <a:t>Calcium</a:t>
              </a:r>
            </a:p>
          </p:txBody>
        </p:sp>
      </p:grpSp>
      <p:grpSp>
        <p:nvGrpSpPr>
          <p:cNvPr id="1807" name="Google Shape;1807;p75"/>
          <p:cNvGrpSpPr/>
          <p:nvPr/>
        </p:nvGrpSpPr>
        <p:grpSpPr>
          <a:xfrm>
            <a:off x="4335685" y="-1201393"/>
            <a:ext cx="6292983" cy="3614709"/>
            <a:chOff x="4335685" y="-1201393"/>
            <a:chExt cx="6292983" cy="3614709"/>
          </a:xfrm>
        </p:grpSpPr>
        <p:sp>
          <p:nvSpPr>
            <p:cNvPr id="1808" name="Google Shape;1808;p75"/>
            <p:cNvSpPr/>
            <p:nvPr/>
          </p:nvSpPr>
          <p:spPr>
            <a:xfrm rot="-10498170">
              <a:off x="4459773" y="-942332"/>
              <a:ext cx="6044806" cy="3096586"/>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5"/>
            <p:cNvSpPr/>
            <p:nvPr/>
          </p:nvSpPr>
          <p:spPr>
            <a:xfrm rot="10800000" flipH="1">
              <a:off x="6473601" y="49074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 name="Google Shape;1810;p75"/>
          <p:cNvSpPr/>
          <p:nvPr/>
        </p:nvSpPr>
        <p:spPr>
          <a:xfrm rot="-1717205">
            <a:off x="3146986" y="4649538"/>
            <a:ext cx="2561148" cy="864453"/>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1" name="Google Shape;1811;p75"/>
          <p:cNvGrpSpPr/>
          <p:nvPr/>
        </p:nvGrpSpPr>
        <p:grpSpPr>
          <a:xfrm>
            <a:off x="5076426" y="2600656"/>
            <a:ext cx="1541297" cy="1541297"/>
            <a:chOff x="5655288" y="2206706"/>
            <a:chExt cx="1541297" cy="1541297"/>
          </a:xfrm>
        </p:grpSpPr>
        <p:grpSp>
          <p:nvGrpSpPr>
            <p:cNvPr id="1812" name="Google Shape;1812;p75"/>
            <p:cNvGrpSpPr/>
            <p:nvPr/>
          </p:nvGrpSpPr>
          <p:grpSpPr>
            <a:xfrm>
              <a:off x="5655288" y="2206706"/>
              <a:ext cx="1541297" cy="1541297"/>
              <a:chOff x="6932450" y="385838"/>
              <a:chExt cx="1731600" cy="1731600"/>
            </a:xfrm>
          </p:grpSpPr>
          <p:sp>
            <p:nvSpPr>
              <p:cNvPr id="1813" name="Google Shape;1813;p75"/>
              <p:cNvSpPr/>
              <p:nvPr/>
            </p:nvSpPr>
            <p:spPr>
              <a:xfrm>
                <a:off x="6932450" y="385838"/>
                <a:ext cx="1731600" cy="17316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5"/>
              <p:cNvSpPr/>
              <p:nvPr/>
            </p:nvSpPr>
            <p:spPr>
              <a:xfrm>
                <a:off x="7156750" y="611137"/>
                <a:ext cx="1281000" cy="1281000"/>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5" name="Google Shape;1815;p75"/>
              <p:cNvGrpSpPr/>
              <p:nvPr/>
            </p:nvGrpSpPr>
            <p:grpSpPr>
              <a:xfrm>
                <a:off x="7131763" y="666575"/>
                <a:ext cx="1207025" cy="1170125"/>
                <a:chOff x="6921038" y="479663"/>
                <a:chExt cx="1207025" cy="1170125"/>
              </a:xfrm>
            </p:grpSpPr>
            <p:sp>
              <p:nvSpPr>
                <p:cNvPr id="1816" name="Google Shape;1816;p75"/>
                <p:cNvSpPr/>
                <p:nvPr/>
              </p:nvSpPr>
              <p:spPr>
                <a:xfrm>
                  <a:off x="7108563" y="663363"/>
                  <a:ext cx="1019500" cy="986425"/>
                </a:xfrm>
                <a:custGeom>
                  <a:avLst/>
                  <a:gdLst/>
                  <a:ahLst/>
                  <a:cxnLst/>
                  <a:rect l="l" t="t" r="r" b="b"/>
                  <a:pathLst>
                    <a:path w="40780" h="39457" extrusionOk="0">
                      <a:moveTo>
                        <a:pt x="20545" y="1"/>
                      </a:moveTo>
                      <a:cubicBezTo>
                        <a:pt x="19377" y="1"/>
                        <a:pt x="18193" y="105"/>
                        <a:pt x="17003" y="320"/>
                      </a:cubicBezTo>
                      <a:cubicBezTo>
                        <a:pt x="6906" y="2166"/>
                        <a:pt x="1" y="11405"/>
                        <a:pt x="893" y="21454"/>
                      </a:cubicBezTo>
                      <a:cubicBezTo>
                        <a:pt x="941" y="22049"/>
                        <a:pt x="1024" y="22644"/>
                        <a:pt x="1132" y="23252"/>
                      </a:cubicBezTo>
                      <a:cubicBezTo>
                        <a:pt x="2867" y="32774"/>
                        <a:pt x="11165" y="39457"/>
                        <a:pt x="20511" y="39457"/>
                      </a:cubicBezTo>
                      <a:cubicBezTo>
                        <a:pt x="21682" y="39457"/>
                        <a:pt x="22870" y="39352"/>
                        <a:pt x="24063" y="39135"/>
                      </a:cubicBezTo>
                      <a:cubicBezTo>
                        <a:pt x="30230" y="38015"/>
                        <a:pt x="35195" y="34146"/>
                        <a:pt x="37934" y="29026"/>
                      </a:cubicBezTo>
                      <a:cubicBezTo>
                        <a:pt x="39958" y="25228"/>
                        <a:pt x="40779" y="20751"/>
                        <a:pt x="39946" y="16203"/>
                      </a:cubicBezTo>
                      <a:cubicBezTo>
                        <a:pt x="38210" y="6676"/>
                        <a:pt x="29905" y="1"/>
                        <a:pt x="205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5"/>
                <p:cNvSpPr/>
                <p:nvPr/>
              </p:nvSpPr>
              <p:spPr>
                <a:xfrm>
                  <a:off x="6966888" y="514188"/>
                  <a:ext cx="481025" cy="425375"/>
                </a:xfrm>
                <a:custGeom>
                  <a:avLst/>
                  <a:gdLst/>
                  <a:ahLst/>
                  <a:cxnLst/>
                  <a:rect l="l" t="t" r="r" b="b"/>
                  <a:pathLst>
                    <a:path w="19241" h="17015" extrusionOk="0">
                      <a:moveTo>
                        <a:pt x="10621" y="1"/>
                      </a:moveTo>
                      <a:lnTo>
                        <a:pt x="10073" y="9788"/>
                      </a:lnTo>
                      <a:lnTo>
                        <a:pt x="0" y="8597"/>
                      </a:lnTo>
                      <a:lnTo>
                        <a:pt x="0" y="8597"/>
                      </a:lnTo>
                      <a:lnTo>
                        <a:pt x="3953" y="17015"/>
                      </a:lnTo>
                      <a:lnTo>
                        <a:pt x="14538" y="11038"/>
                      </a:lnTo>
                      <a:lnTo>
                        <a:pt x="19241" y="4930"/>
                      </a:lnTo>
                      <a:lnTo>
                        <a:pt x="10621"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5"/>
                <p:cNvSpPr/>
                <p:nvPr/>
              </p:nvSpPr>
              <p:spPr>
                <a:xfrm>
                  <a:off x="6921038" y="479663"/>
                  <a:ext cx="612900" cy="603975"/>
                </a:xfrm>
                <a:custGeom>
                  <a:avLst/>
                  <a:gdLst/>
                  <a:ahLst/>
                  <a:cxnLst/>
                  <a:rect l="l" t="t" r="r" b="b"/>
                  <a:pathLst>
                    <a:path w="24516" h="24159" extrusionOk="0">
                      <a:moveTo>
                        <a:pt x="20075" y="1"/>
                      </a:moveTo>
                      <a:lnTo>
                        <a:pt x="16324" y="7668"/>
                      </a:lnTo>
                      <a:lnTo>
                        <a:pt x="5716" y="5489"/>
                      </a:lnTo>
                      <a:lnTo>
                        <a:pt x="6859" y="15014"/>
                      </a:lnTo>
                      <a:lnTo>
                        <a:pt x="1" y="18586"/>
                      </a:lnTo>
                      <a:lnTo>
                        <a:pt x="8525" y="24158"/>
                      </a:lnTo>
                      <a:lnTo>
                        <a:pt x="24516" y="7668"/>
                      </a:lnTo>
                      <a:lnTo>
                        <a:pt x="2007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5"/>
                <p:cNvSpPr/>
                <p:nvPr/>
              </p:nvSpPr>
              <p:spPr>
                <a:xfrm>
                  <a:off x="7574088" y="879713"/>
                  <a:ext cx="295000" cy="282250"/>
                </a:xfrm>
                <a:custGeom>
                  <a:avLst/>
                  <a:gdLst/>
                  <a:ahLst/>
                  <a:cxnLst/>
                  <a:rect l="l" t="t" r="r" b="b"/>
                  <a:pathLst>
                    <a:path w="11800" h="11290" extrusionOk="0">
                      <a:moveTo>
                        <a:pt x="9240" y="1"/>
                      </a:moveTo>
                      <a:lnTo>
                        <a:pt x="8407" y="298"/>
                      </a:lnTo>
                      <a:lnTo>
                        <a:pt x="3001" y="2168"/>
                      </a:lnTo>
                      <a:lnTo>
                        <a:pt x="441" y="3060"/>
                      </a:lnTo>
                      <a:lnTo>
                        <a:pt x="1" y="3227"/>
                      </a:lnTo>
                      <a:cubicBezTo>
                        <a:pt x="13" y="3465"/>
                        <a:pt x="37" y="3715"/>
                        <a:pt x="72" y="3953"/>
                      </a:cubicBezTo>
                      <a:cubicBezTo>
                        <a:pt x="156" y="4596"/>
                        <a:pt x="310" y="5239"/>
                        <a:pt x="537" y="5894"/>
                      </a:cubicBezTo>
                      <a:cubicBezTo>
                        <a:pt x="727" y="6430"/>
                        <a:pt x="953" y="6930"/>
                        <a:pt x="1203" y="7406"/>
                      </a:cubicBezTo>
                      <a:cubicBezTo>
                        <a:pt x="1501" y="7966"/>
                        <a:pt x="1858" y="8466"/>
                        <a:pt x="2227" y="8918"/>
                      </a:cubicBezTo>
                      <a:cubicBezTo>
                        <a:pt x="3472" y="10405"/>
                        <a:pt x="5066" y="11290"/>
                        <a:pt x="6611" y="11290"/>
                      </a:cubicBezTo>
                      <a:cubicBezTo>
                        <a:pt x="7045" y="11290"/>
                        <a:pt x="7476" y="11220"/>
                        <a:pt x="7895" y="11073"/>
                      </a:cubicBezTo>
                      <a:cubicBezTo>
                        <a:pt x="10657" y="10121"/>
                        <a:pt x="11800" y="6263"/>
                        <a:pt x="10478" y="2418"/>
                      </a:cubicBezTo>
                      <a:cubicBezTo>
                        <a:pt x="10157" y="1525"/>
                        <a:pt x="9740" y="715"/>
                        <a:pt x="9240"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5"/>
                <p:cNvSpPr/>
                <p:nvPr/>
              </p:nvSpPr>
              <p:spPr>
                <a:xfrm>
                  <a:off x="7649113" y="887463"/>
                  <a:ext cx="188725" cy="209125"/>
                </a:xfrm>
                <a:custGeom>
                  <a:avLst/>
                  <a:gdLst/>
                  <a:ahLst/>
                  <a:cxnLst/>
                  <a:rect l="l" t="t" r="r" b="b"/>
                  <a:pathLst>
                    <a:path w="7549" h="8365" extrusionOk="0">
                      <a:moveTo>
                        <a:pt x="5406" y="0"/>
                      </a:moveTo>
                      <a:lnTo>
                        <a:pt x="0" y="1881"/>
                      </a:lnTo>
                      <a:lnTo>
                        <a:pt x="2334" y="2917"/>
                      </a:lnTo>
                      <a:lnTo>
                        <a:pt x="369" y="6120"/>
                      </a:lnTo>
                      <a:cubicBezTo>
                        <a:pt x="1283" y="7514"/>
                        <a:pt x="2615" y="8365"/>
                        <a:pt x="3903" y="8365"/>
                      </a:cubicBezTo>
                      <a:cubicBezTo>
                        <a:pt x="4210" y="8365"/>
                        <a:pt x="4515" y="8316"/>
                        <a:pt x="4810" y="8215"/>
                      </a:cubicBezTo>
                      <a:cubicBezTo>
                        <a:pt x="6727" y="7549"/>
                        <a:pt x="7549" y="4822"/>
                        <a:pt x="6608" y="2143"/>
                      </a:cubicBezTo>
                      <a:cubicBezTo>
                        <a:pt x="6322" y="1310"/>
                        <a:pt x="5894" y="595"/>
                        <a:pt x="540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5"/>
                <p:cNvSpPr/>
                <p:nvPr/>
              </p:nvSpPr>
              <p:spPr>
                <a:xfrm>
                  <a:off x="7354138" y="955913"/>
                  <a:ext cx="276825" cy="281900"/>
                </a:xfrm>
                <a:custGeom>
                  <a:avLst/>
                  <a:gdLst/>
                  <a:ahLst/>
                  <a:cxnLst/>
                  <a:rect l="l" t="t" r="r" b="b"/>
                  <a:pathLst>
                    <a:path w="11073" h="11276" extrusionOk="0">
                      <a:moveTo>
                        <a:pt x="9228" y="1"/>
                      </a:moveTo>
                      <a:lnTo>
                        <a:pt x="8775" y="167"/>
                      </a:lnTo>
                      <a:lnTo>
                        <a:pt x="8406" y="298"/>
                      </a:lnTo>
                      <a:lnTo>
                        <a:pt x="3001" y="2168"/>
                      </a:lnTo>
                      <a:lnTo>
                        <a:pt x="0" y="3215"/>
                      </a:lnTo>
                      <a:cubicBezTo>
                        <a:pt x="48" y="4073"/>
                        <a:pt x="226" y="4989"/>
                        <a:pt x="536" y="5882"/>
                      </a:cubicBezTo>
                      <a:cubicBezTo>
                        <a:pt x="1657" y="9114"/>
                        <a:pt x="4192" y="11275"/>
                        <a:pt x="6621" y="11275"/>
                      </a:cubicBezTo>
                      <a:cubicBezTo>
                        <a:pt x="7056" y="11275"/>
                        <a:pt x="7487" y="11206"/>
                        <a:pt x="7906" y="11061"/>
                      </a:cubicBezTo>
                      <a:cubicBezTo>
                        <a:pt x="9823" y="10407"/>
                        <a:pt x="10954" y="8335"/>
                        <a:pt x="11025" y="5870"/>
                      </a:cubicBezTo>
                      <a:cubicBezTo>
                        <a:pt x="11073" y="4775"/>
                        <a:pt x="10894" y="3608"/>
                        <a:pt x="10454" y="2429"/>
                      </a:cubicBezTo>
                      <a:cubicBezTo>
                        <a:pt x="10144" y="1513"/>
                        <a:pt x="9728" y="715"/>
                        <a:pt x="9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5"/>
                <p:cNvSpPr/>
                <p:nvPr/>
              </p:nvSpPr>
              <p:spPr>
                <a:xfrm>
                  <a:off x="7429738" y="963663"/>
                  <a:ext cx="177125" cy="209125"/>
                </a:xfrm>
                <a:custGeom>
                  <a:avLst/>
                  <a:gdLst/>
                  <a:ahLst/>
                  <a:cxnLst/>
                  <a:rect l="l" t="t" r="r" b="b"/>
                  <a:pathLst>
                    <a:path w="7085" h="8365" extrusionOk="0">
                      <a:moveTo>
                        <a:pt x="5394" y="0"/>
                      </a:moveTo>
                      <a:lnTo>
                        <a:pt x="0" y="1881"/>
                      </a:lnTo>
                      <a:lnTo>
                        <a:pt x="2322" y="2917"/>
                      </a:lnTo>
                      <a:lnTo>
                        <a:pt x="358" y="6120"/>
                      </a:lnTo>
                      <a:cubicBezTo>
                        <a:pt x="1281" y="7514"/>
                        <a:pt x="2607" y="8365"/>
                        <a:pt x="3886" y="8365"/>
                      </a:cubicBezTo>
                      <a:cubicBezTo>
                        <a:pt x="4191" y="8365"/>
                        <a:pt x="4493" y="8316"/>
                        <a:pt x="4787" y="8215"/>
                      </a:cubicBezTo>
                      <a:cubicBezTo>
                        <a:pt x="6263" y="7715"/>
                        <a:pt x="7085" y="6013"/>
                        <a:pt x="6977" y="4048"/>
                      </a:cubicBezTo>
                      <a:cubicBezTo>
                        <a:pt x="6942" y="3429"/>
                        <a:pt x="6823" y="2786"/>
                        <a:pt x="6608" y="2143"/>
                      </a:cubicBezTo>
                      <a:cubicBezTo>
                        <a:pt x="6394" y="1584"/>
                        <a:pt x="6144" y="1060"/>
                        <a:pt x="5846" y="595"/>
                      </a:cubicBezTo>
                      <a:cubicBezTo>
                        <a:pt x="5715" y="393"/>
                        <a:pt x="5561" y="203"/>
                        <a:pt x="53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5"/>
                <p:cNvSpPr/>
                <p:nvPr/>
              </p:nvSpPr>
              <p:spPr>
                <a:xfrm>
                  <a:off x="7867888" y="1026088"/>
                  <a:ext cx="187250" cy="166300"/>
                </a:xfrm>
                <a:custGeom>
                  <a:avLst/>
                  <a:gdLst/>
                  <a:ahLst/>
                  <a:cxnLst/>
                  <a:rect l="l" t="t" r="r" b="b"/>
                  <a:pathLst>
                    <a:path w="7490" h="6652" extrusionOk="0">
                      <a:moveTo>
                        <a:pt x="3747" y="1"/>
                      </a:moveTo>
                      <a:cubicBezTo>
                        <a:pt x="3388" y="1"/>
                        <a:pt x="3024" y="59"/>
                        <a:pt x="2667" y="182"/>
                      </a:cubicBezTo>
                      <a:cubicBezTo>
                        <a:pt x="929" y="777"/>
                        <a:pt x="0" y="2670"/>
                        <a:pt x="608" y="4409"/>
                      </a:cubicBezTo>
                      <a:cubicBezTo>
                        <a:pt x="1079" y="5795"/>
                        <a:pt x="2373" y="6651"/>
                        <a:pt x="3748" y="6651"/>
                      </a:cubicBezTo>
                      <a:cubicBezTo>
                        <a:pt x="4109" y="6651"/>
                        <a:pt x="4475" y="6592"/>
                        <a:pt x="4834" y="6469"/>
                      </a:cubicBezTo>
                      <a:cubicBezTo>
                        <a:pt x="6585" y="5873"/>
                        <a:pt x="7489" y="3968"/>
                        <a:pt x="6894" y="2242"/>
                      </a:cubicBezTo>
                      <a:cubicBezTo>
                        <a:pt x="6422" y="863"/>
                        <a:pt x="5125" y="1"/>
                        <a:pt x="3747"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5"/>
                <p:cNvSpPr/>
                <p:nvPr/>
              </p:nvSpPr>
              <p:spPr>
                <a:xfrm>
                  <a:off x="7857463" y="1016338"/>
                  <a:ext cx="169400" cy="154200"/>
                </a:xfrm>
                <a:custGeom>
                  <a:avLst/>
                  <a:gdLst/>
                  <a:ahLst/>
                  <a:cxnLst/>
                  <a:rect l="l" t="t" r="r" b="b"/>
                  <a:pathLst>
                    <a:path w="6776" h="6168" extrusionOk="0">
                      <a:moveTo>
                        <a:pt x="4173" y="0"/>
                      </a:moveTo>
                      <a:cubicBezTo>
                        <a:pt x="3767" y="0"/>
                        <a:pt x="3358" y="67"/>
                        <a:pt x="2965" y="203"/>
                      </a:cubicBezTo>
                      <a:cubicBezTo>
                        <a:pt x="1025" y="870"/>
                        <a:pt x="1" y="2989"/>
                        <a:pt x="667" y="4918"/>
                      </a:cubicBezTo>
                      <a:cubicBezTo>
                        <a:pt x="810" y="5323"/>
                        <a:pt x="1001" y="5692"/>
                        <a:pt x="1263" y="6025"/>
                      </a:cubicBezTo>
                      <a:cubicBezTo>
                        <a:pt x="1346" y="6132"/>
                        <a:pt x="1441" y="6168"/>
                        <a:pt x="1560" y="6168"/>
                      </a:cubicBezTo>
                      <a:cubicBezTo>
                        <a:pt x="1656" y="6168"/>
                        <a:pt x="1727" y="6144"/>
                        <a:pt x="1834" y="6049"/>
                      </a:cubicBezTo>
                      <a:cubicBezTo>
                        <a:pt x="2001" y="5918"/>
                        <a:pt x="2025" y="5680"/>
                        <a:pt x="1894" y="5513"/>
                      </a:cubicBezTo>
                      <a:cubicBezTo>
                        <a:pt x="1679" y="5263"/>
                        <a:pt x="1525" y="4965"/>
                        <a:pt x="1417" y="4656"/>
                      </a:cubicBezTo>
                      <a:cubicBezTo>
                        <a:pt x="882" y="3120"/>
                        <a:pt x="1703" y="1453"/>
                        <a:pt x="3227" y="917"/>
                      </a:cubicBezTo>
                      <a:cubicBezTo>
                        <a:pt x="3537" y="809"/>
                        <a:pt x="3857" y="757"/>
                        <a:pt x="4175" y="757"/>
                      </a:cubicBezTo>
                      <a:cubicBezTo>
                        <a:pt x="4871" y="757"/>
                        <a:pt x="5557" y="1007"/>
                        <a:pt x="6097" y="1465"/>
                      </a:cubicBezTo>
                      <a:cubicBezTo>
                        <a:pt x="6166" y="1529"/>
                        <a:pt x="6255" y="1560"/>
                        <a:pt x="6345" y="1560"/>
                      </a:cubicBezTo>
                      <a:cubicBezTo>
                        <a:pt x="6455" y="1560"/>
                        <a:pt x="6566" y="1514"/>
                        <a:pt x="6644" y="1429"/>
                      </a:cubicBezTo>
                      <a:cubicBezTo>
                        <a:pt x="6775" y="1275"/>
                        <a:pt x="6763" y="1024"/>
                        <a:pt x="6597" y="894"/>
                      </a:cubicBezTo>
                      <a:cubicBezTo>
                        <a:pt x="5914" y="308"/>
                        <a:pt x="5048"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5"/>
                <p:cNvSpPr/>
                <p:nvPr/>
              </p:nvSpPr>
              <p:spPr>
                <a:xfrm>
                  <a:off x="7290138" y="1220738"/>
                  <a:ext cx="186650" cy="166275"/>
                </a:xfrm>
                <a:custGeom>
                  <a:avLst/>
                  <a:gdLst/>
                  <a:ahLst/>
                  <a:cxnLst/>
                  <a:rect l="l" t="t" r="r" b="b"/>
                  <a:pathLst>
                    <a:path w="7466" h="6651" extrusionOk="0">
                      <a:moveTo>
                        <a:pt x="3729" y="0"/>
                      </a:moveTo>
                      <a:cubicBezTo>
                        <a:pt x="3368" y="0"/>
                        <a:pt x="3002" y="59"/>
                        <a:pt x="2644" y="183"/>
                      </a:cubicBezTo>
                      <a:cubicBezTo>
                        <a:pt x="905" y="778"/>
                        <a:pt x="0" y="2671"/>
                        <a:pt x="596" y="4409"/>
                      </a:cubicBezTo>
                      <a:cubicBezTo>
                        <a:pt x="1068" y="5789"/>
                        <a:pt x="2357" y="6651"/>
                        <a:pt x="3738" y="6651"/>
                      </a:cubicBezTo>
                      <a:cubicBezTo>
                        <a:pt x="4097" y="6651"/>
                        <a:pt x="4463" y="6592"/>
                        <a:pt x="4822" y="6469"/>
                      </a:cubicBezTo>
                      <a:cubicBezTo>
                        <a:pt x="6561" y="5874"/>
                        <a:pt x="7466" y="3981"/>
                        <a:pt x="6870" y="2242"/>
                      </a:cubicBezTo>
                      <a:cubicBezTo>
                        <a:pt x="6389" y="856"/>
                        <a:pt x="5101" y="0"/>
                        <a:pt x="372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5"/>
                <p:cNvSpPr/>
                <p:nvPr/>
              </p:nvSpPr>
              <p:spPr>
                <a:xfrm>
                  <a:off x="7291613" y="1210738"/>
                  <a:ext cx="184875" cy="103275"/>
                </a:xfrm>
                <a:custGeom>
                  <a:avLst/>
                  <a:gdLst/>
                  <a:ahLst/>
                  <a:cxnLst/>
                  <a:rect l="l" t="t" r="r" b="b"/>
                  <a:pathLst>
                    <a:path w="7395" h="4131" extrusionOk="0">
                      <a:moveTo>
                        <a:pt x="3690" y="1"/>
                      </a:moveTo>
                      <a:cubicBezTo>
                        <a:pt x="3280" y="1"/>
                        <a:pt x="2867" y="71"/>
                        <a:pt x="2465" y="214"/>
                      </a:cubicBezTo>
                      <a:cubicBezTo>
                        <a:pt x="1239" y="642"/>
                        <a:pt x="299" y="1702"/>
                        <a:pt x="48" y="3000"/>
                      </a:cubicBezTo>
                      <a:cubicBezTo>
                        <a:pt x="1" y="3202"/>
                        <a:pt x="132" y="3393"/>
                        <a:pt x="346" y="3440"/>
                      </a:cubicBezTo>
                      <a:cubicBezTo>
                        <a:pt x="373" y="3446"/>
                        <a:pt x="399" y="3449"/>
                        <a:pt x="425" y="3449"/>
                      </a:cubicBezTo>
                      <a:cubicBezTo>
                        <a:pt x="596" y="3449"/>
                        <a:pt x="745" y="3318"/>
                        <a:pt x="787" y="3143"/>
                      </a:cubicBezTo>
                      <a:cubicBezTo>
                        <a:pt x="1001" y="2131"/>
                        <a:pt x="1727" y="1285"/>
                        <a:pt x="2704" y="940"/>
                      </a:cubicBezTo>
                      <a:cubicBezTo>
                        <a:pt x="3026" y="832"/>
                        <a:pt x="3357" y="778"/>
                        <a:pt x="3686" y="778"/>
                      </a:cubicBezTo>
                      <a:cubicBezTo>
                        <a:pt x="4122" y="778"/>
                        <a:pt x="4553" y="874"/>
                        <a:pt x="4954" y="1071"/>
                      </a:cubicBezTo>
                      <a:cubicBezTo>
                        <a:pt x="5656" y="1416"/>
                        <a:pt x="6192" y="2011"/>
                        <a:pt x="6442" y="2750"/>
                      </a:cubicBezTo>
                      <a:cubicBezTo>
                        <a:pt x="6549" y="3083"/>
                        <a:pt x="6609" y="3416"/>
                        <a:pt x="6609" y="3738"/>
                      </a:cubicBezTo>
                      <a:cubicBezTo>
                        <a:pt x="6609" y="3952"/>
                        <a:pt x="6787" y="4131"/>
                        <a:pt x="6990" y="4131"/>
                      </a:cubicBezTo>
                      <a:cubicBezTo>
                        <a:pt x="7204" y="4131"/>
                        <a:pt x="7383" y="3952"/>
                        <a:pt x="7395" y="3738"/>
                      </a:cubicBezTo>
                      <a:cubicBezTo>
                        <a:pt x="7395" y="3321"/>
                        <a:pt x="7323" y="2904"/>
                        <a:pt x="7192" y="2500"/>
                      </a:cubicBezTo>
                      <a:cubicBezTo>
                        <a:pt x="6859" y="1571"/>
                        <a:pt x="6192" y="809"/>
                        <a:pt x="5299" y="380"/>
                      </a:cubicBezTo>
                      <a:cubicBezTo>
                        <a:pt x="4787" y="128"/>
                        <a:pt x="4241" y="1"/>
                        <a:pt x="3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5"/>
                <p:cNvSpPr/>
                <p:nvPr/>
              </p:nvSpPr>
              <p:spPr>
                <a:xfrm>
                  <a:off x="7348463" y="849213"/>
                  <a:ext cx="559625" cy="194225"/>
                </a:xfrm>
                <a:custGeom>
                  <a:avLst/>
                  <a:gdLst/>
                  <a:ahLst/>
                  <a:cxnLst/>
                  <a:rect l="l" t="t" r="r" b="b"/>
                  <a:pathLst>
                    <a:path w="22385" h="7769" extrusionOk="0">
                      <a:moveTo>
                        <a:pt x="21957" y="1"/>
                      </a:moveTo>
                      <a:cubicBezTo>
                        <a:pt x="21917" y="1"/>
                        <a:pt x="21877" y="6"/>
                        <a:pt x="21837" y="18"/>
                      </a:cubicBezTo>
                      <a:lnTo>
                        <a:pt x="311" y="7007"/>
                      </a:lnTo>
                      <a:cubicBezTo>
                        <a:pt x="108" y="7078"/>
                        <a:pt x="1" y="7293"/>
                        <a:pt x="60" y="7495"/>
                      </a:cubicBezTo>
                      <a:cubicBezTo>
                        <a:pt x="120" y="7662"/>
                        <a:pt x="275" y="7769"/>
                        <a:pt x="430" y="7769"/>
                      </a:cubicBezTo>
                      <a:cubicBezTo>
                        <a:pt x="477" y="7769"/>
                        <a:pt x="525" y="7769"/>
                        <a:pt x="549" y="7757"/>
                      </a:cubicBezTo>
                      <a:lnTo>
                        <a:pt x="22075" y="756"/>
                      </a:lnTo>
                      <a:cubicBezTo>
                        <a:pt x="22278" y="685"/>
                        <a:pt x="22385" y="470"/>
                        <a:pt x="22325" y="268"/>
                      </a:cubicBezTo>
                      <a:cubicBezTo>
                        <a:pt x="22268" y="96"/>
                        <a:pt x="22118" y="1"/>
                        <a:pt x="21957" y="1"/>
                      </a:cubicBezTo>
                      <a:close/>
                    </a:path>
                  </a:pathLst>
                </a:custGeom>
                <a:solidFill>
                  <a:srgbClr val="0216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5"/>
                <p:cNvSpPr/>
                <p:nvPr/>
              </p:nvSpPr>
              <p:spPr>
                <a:xfrm>
                  <a:off x="7459488" y="1181113"/>
                  <a:ext cx="459025" cy="92125"/>
                </a:xfrm>
                <a:custGeom>
                  <a:avLst/>
                  <a:gdLst/>
                  <a:ahLst/>
                  <a:cxnLst/>
                  <a:rect l="l" t="t" r="r" b="b"/>
                  <a:pathLst>
                    <a:path w="18361" h="3685" extrusionOk="0">
                      <a:moveTo>
                        <a:pt x="13173" y="0"/>
                      </a:moveTo>
                      <a:cubicBezTo>
                        <a:pt x="6211" y="0"/>
                        <a:pt x="319" y="2920"/>
                        <a:pt x="251" y="2958"/>
                      </a:cubicBezTo>
                      <a:cubicBezTo>
                        <a:pt x="72" y="3065"/>
                        <a:pt x="1" y="3292"/>
                        <a:pt x="84" y="3482"/>
                      </a:cubicBezTo>
                      <a:cubicBezTo>
                        <a:pt x="144" y="3613"/>
                        <a:pt x="299" y="3685"/>
                        <a:pt x="430" y="3685"/>
                      </a:cubicBezTo>
                      <a:cubicBezTo>
                        <a:pt x="489" y="3685"/>
                        <a:pt x="549" y="3673"/>
                        <a:pt x="608" y="3649"/>
                      </a:cubicBezTo>
                      <a:cubicBezTo>
                        <a:pt x="676" y="3610"/>
                        <a:pt x="6395" y="773"/>
                        <a:pt x="13148" y="773"/>
                      </a:cubicBezTo>
                      <a:cubicBezTo>
                        <a:pt x="14683" y="773"/>
                        <a:pt x="16272" y="920"/>
                        <a:pt x="17860" y="1280"/>
                      </a:cubicBezTo>
                      <a:cubicBezTo>
                        <a:pt x="17887" y="1286"/>
                        <a:pt x="17914" y="1289"/>
                        <a:pt x="17940" y="1289"/>
                      </a:cubicBezTo>
                      <a:cubicBezTo>
                        <a:pt x="18116" y="1289"/>
                        <a:pt x="18282" y="1158"/>
                        <a:pt x="18313" y="982"/>
                      </a:cubicBezTo>
                      <a:cubicBezTo>
                        <a:pt x="18360" y="768"/>
                        <a:pt x="18229" y="565"/>
                        <a:pt x="18015" y="518"/>
                      </a:cubicBezTo>
                      <a:cubicBezTo>
                        <a:pt x="16383" y="150"/>
                        <a:pt x="14750" y="0"/>
                        <a:pt x="13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9" name="Google Shape;1829;p75"/>
            <p:cNvGrpSpPr/>
            <p:nvPr/>
          </p:nvGrpSpPr>
          <p:grpSpPr>
            <a:xfrm>
              <a:off x="6335736" y="3162350"/>
              <a:ext cx="358389" cy="235500"/>
              <a:chOff x="6335736" y="3162350"/>
              <a:chExt cx="358389" cy="235500"/>
            </a:xfrm>
          </p:grpSpPr>
          <p:sp>
            <p:nvSpPr>
              <p:cNvPr id="1830" name="Google Shape;1830;p75"/>
              <p:cNvSpPr/>
              <p:nvPr/>
            </p:nvSpPr>
            <p:spPr>
              <a:xfrm rot="-908703">
                <a:off x="6357456" y="3184075"/>
                <a:ext cx="191760" cy="192050"/>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5"/>
              <p:cNvSpPr/>
              <p:nvPr/>
            </p:nvSpPr>
            <p:spPr>
              <a:xfrm rot="-906486">
                <a:off x="6568576" y="3242162"/>
                <a:ext cx="112799" cy="112799"/>
              </a:xfrm>
              <a:prstGeom prst="star4">
                <a:avLst>
                  <a:gd name="adj" fmla="val 125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06"/>
        <p:cNvGrpSpPr/>
        <p:nvPr/>
      </p:nvGrpSpPr>
      <p:grpSpPr>
        <a:xfrm>
          <a:off x="0" y="0"/>
          <a:ext cx="0" cy="0"/>
          <a:chOff x="0" y="0"/>
          <a:chExt cx="0" cy="0"/>
        </a:xfrm>
      </p:grpSpPr>
      <p:sp>
        <p:nvSpPr>
          <p:cNvPr id="2007" name="Google Shape;2007;p80"/>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Black Han Sans</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https://fonts.google.com/specimen/Black+Han+Sans</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2008" name="Google Shape;2008;p80"/>
          <p:cNvSpPr/>
          <p:nvPr/>
        </p:nvSpPr>
        <p:spPr>
          <a:xfrm>
            <a:off x="2052650" y="294717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0"/>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0"/>
          <p:cNvSpPr/>
          <p:nvPr/>
        </p:nvSpPr>
        <p:spPr>
          <a:xfrm>
            <a:off x="4176289" y="2947175"/>
            <a:ext cx="791400" cy="754200"/>
          </a:xfrm>
          <a:prstGeom prst="roundRect">
            <a:avLst>
              <a:gd name="adj" fmla="val 16667"/>
            </a:avLst>
          </a:prstGeom>
          <a:solidFill>
            <a:srgbClr val="AE81F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0"/>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2012" name="Google Shape;2012;p80"/>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2013" name="Google Shape;2013;p80"/>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#ae81f5</a:t>
            </a:r>
            <a:endParaRPr sz="1000">
              <a:solidFill>
                <a:srgbClr val="FFFFFF"/>
              </a:solidFill>
            </a:endParaRPr>
          </a:p>
        </p:txBody>
      </p:sp>
      <p:sp>
        <p:nvSpPr>
          <p:cNvPr id="2014" name="Google Shape;2014;p80"/>
          <p:cNvSpPr/>
          <p:nvPr/>
        </p:nvSpPr>
        <p:spPr>
          <a:xfrm>
            <a:off x="5238125" y="2947175"/>
            <a:ext cx="791400" cy="754200"/>
          </a:xfrm>
          <a:prstGeom prst="roundRect">
            <a:avLst>
              <a:gd name="adj" fmla="val 16667"/>
            </a:avLst>
          </a:prstGeom>
          <a:solidFill>
            <a:srgbClr val="93BF3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0"/>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 #93bf3a</a:t>
            </a:r>
            <a:endParaRPr sz="1000">
              <a:solidFill>
                <a:srgbClr val="FFFFFF"/>
              </a:solidFill>
            </a:endParaRPr>
          </a:p>
        </p:txBody>
      </p:sp>
      <p:sp>
        <p:nvSpPr>
          <p:cNvPr id="2016" name="Google Shape;2016;p80"/>
          <p:cNvSpPr/>
          <p:nvPr/>
        </p:nvSpPr>
        <p:spPr>
          <a:xfrm>
            <a:off x="3114425" y="3878275"/>
            <a:ext cx="791400" cy="754200"/>
          </a:xfrm>
          <a:prstGeom prst="roundRect">
            <a:avLst>
              <a:gd name="adj" fmla="val 16667"/>
            </a:avLst>
          </a:prstGeom>
          <a:solidFill>
            <a:srgbClr val="69AFF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0"/>
          <p:cNvSpPr/>
          <p:nvPr/>
        </p:nvSpPr>
        <p:spPr>
          <a:xfrm>
            <a:off x="4176245" y="3878275"/>
            <a:ext cx="791400" cy="754200"/>
          </a:xfrm>
          <a:prstGeom prst="roundRect">
            <a:avLst>
              <a:gd name="adj" fmla="val 16667"/>
            </a:avLst>
          </a:prstGeom>
          <a:solidFill>
            <a:srgbClr val="FF45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0"/>
          <p:cNvSpPr/>
          <p:nvPr/>
        </p:nvSpPr>
        <p:spPr>
          <a:xfrm>
            <a:off x="5238064" y="3878275"/>
            <a:ext cx="791400" cy="754200"/>
          </a:xfrm>
          <a:prstGeom prst="roundRect">
            <a:avLst>
              <a:gd name="adj" fmla="val 16667"/>
            </a:avLst>
          </a:prstGeom>
          <a:solidFill>
            <a:srgbClr val="FF72C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0"/>
          <p:cNvSpPr txBox="1"/>
          <p:nvPr/>
        </p:nvSpPr>
        <p:spPr>
          <a:xfrm>
            <a:off x="31144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#69aff1</a:t>
            </a:r>
            <a:endParaRPr sz="1000">
              <a:solidFill>
                <a:srgbClr val="FFFFFF"/>
              </a:solidFill>
            </a:endParaRPr>
          </a:p>
        </p:txBody>
      </p:sp>
      <p:sp>
        <p:nvSpPr>
          <p:cNvPr id="2020" name="Google Shape;2020;p80"/>
          <p:cNvSpPr txBox="1"/>
          <p:nvPr/>
        </p:nvSpPr>
        <p:spPr>
          <a:xfrm>
            <a:off x="41762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#ff451e</a:t>
            </a:r>
            <a:endParaRPr sz="1000">
              <a:solidFill>
                <a:srgbClr val="FFFFFF"/>
              </a:solidFill>
            </a:endParaRPr>
          </a:p>
        </p:txBody>
      </p:sp>
      <p:sp>
        <p:nvSpPr>
          <p:cNvPr id="2021" name="Google Shape;2021;p80"/>
          <p:cNvSpPr txBox="1"/>
          <p:nvPr/>
        </p:nvSpPr>
        <p:spPr>
          <a:xfrm>
            <a:off x="52380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#ff72c5</a:t>
            </a:r>
            <a:endParaRPr sz="1000">
              <a:solidFill>
                <a:srgbClr val="FFFFFF"/>
              </a:solidFill>
            </a:endParaRPr>
          </a:p>
        </p:txBody>
      </p:sp>
      <p:sp>
        <p:nvSpPr>
          <p:cNvPr id="2022" name="Google Shape;2022;p80"/>
          <p:cNvSpPr/>
          <p:nvPr/>
        </p:nvSpPr>
        <p:spPr>
          <a:xfrm>
            <a:off x="6299950" y="2947175"/>
            <a:ext cx="791400" cy="754200"/>
          </a:xfrm>
          <a:prstGeom prst="roundRect">
            <a:avLst>
              <a:gd name="adj" fmla="val 16667"/>
            </a:avLst>
          </a:prstGeom>
          <a:solidFill>
            <a:srgbClr val="FFD3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0"/>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#ffd336</a:t>
            </a:r>
            <a:endParaRPr sz="1000"/>
          </a:p>
        </p:txBody>
      </p:sp>
      <p:sp>
        <p:nvSpPr>
          <p:cNvPr id="2024" name="Google Shape;2024;p8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44"/>
        <p:cNvGrpSpPr/>
        <p:nvPr/>
      </p:nvGrpSpPr>
      <p:grpSpPr>
        <a:xfrm>
          <a:off x="0" y="0"/>
          <a:ext cx="0" cy="0"/>
          <a:chOff x="0" y="0"/>
          <a:chExt cx="0" cy="0"/>
        </a:xfrm>
      </p:grpSpPr>
      <p:grpSp>
        <p:nvGrpSpPr>
          <p:cNvPr id="2045" name="Google Shape;2045;p82"/>
          <p:cNvGrpSpPr/>
          <p:nvPr/>
        </p:nvGrpSpPr>
        <p:grpSpPr>
          <a:xfrm>
            <a:off x="5048544" y="3019584"/>
            <a:ext cx="442841" cy="514271"/>
            <a:chOff x="4727025" y="1332775"/>
            <a:chExt cx="59900" cy="69625"/>
          </a:xfrm>
        </p:grpSpPr>
        <p:sp>
          <p:nvSpPr>
            <p:cNvPr id="2046" name="Google Shape;2046;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 name="Google Shape;2048;p82"/>
          <p:cNvGrpSpPr/>
          <p:nvPr/>
        </p:nvGrpSpPr>
        <p:grpSpPr>
          <a:xfrm>
            <a:off x="5723860" y="2267072"/>
            <a:ext cx="500909" cy="500899"/>
            <a:chOff x="4820425" y="1329900"/>
            <a:chExt cx="70175" cy="70350"/>
          </a:xfrm>
        </p:grpSpPr>
        <p:sp>
          <p:nvSpPr>
            <p:cNvPr id="2049" name="Google Shape;2049;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 name="Google Shape;2053;p82"/>
          <p:cNvGrpSpPr/>
          <p:nvPr/>
        </p:nvGrpSpPr>
        <p:grpSpPr>
          <a:xfrm>
            <a:off x="6376484" y="2278862"/>
            <a:ext cx="538135" cy="493119"/>
            <a:chOff x="4903200" y="1331525"/>
            <a:chExt cx="73575" cy="67425"/>
          </a:xfrm>
        </p:grpSpPr>
        <p:sp>
          <p:nvSpPr>
            <p:cNvPr id="2054" name="Google Shape;2054;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055" name="Google Shape;2055;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82"/>
          <p:cNvGrpSpPr/>
          <p:nvPr/>
        </p:nvGrpSpPr>
        <p:grpSpPr>
          <a:xfrm>
            <a:off x="5636435" y="3020840"/>
            <a:ext cx="544563" cy="511895"/>
            <a:chOff x="4815575" y="1416800"/>
            <a:chExt cx="73750" cy="71400"/>
          </a:xfrm>
        </p:grpSpPr>
        <p:sp>
          <p:nvSpPr>
            <p:cNvPr id="2057" name="Google Shape;2057;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82"/>
          <p:cNvGrpSpPr/>
          <p:nvPr/>
        </p:nvGrpSpPr>
        <p:grpSpPr>
          <a:xfrm>
            <a:off x="6333060" y="3020546"/>
            <a:ext cx="602914" cy="512477"/>
            <a:chOff x="4902475" y="1418875"/>
            <a:chExt cx="74500" cy="63775"/>
          </a:xfrm>
        </p:grpSpPr>
        <p:sp>
          <p:nvSpPr>
            <p:cNvPr id="2061" name="Google Shape;2061;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82"/>
          <p:cNvGrpSpPr/>
          <p:nvPr/>
        </p:nvGrpSpPr>
        <p:grpSpPr>
          <a:xfrm>
            <a:off x="5748932" y="3759785"/>
            <a:ext cx="515391" cy="525699"/>
            <a:chOff x="4818100" y="1507675"/>
            <a:chExt cx="71225" cy="71625"/>
          </a:xfrm>
        </p:grpSpPr>
        <p:sp>
          <p:nvSpPr>
            <p:cNvPr id="2064" name="Google Shape;2064;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 name="Google Shape;2068;p82"/>
          <p:cNvGrpSpPr/>
          <p:nvPr/>
        </p:nvGrpSpPr>
        <p:grpSpPr>
          <a:xfrm>
            <a:off x="5087034" y="3781317"/>
            <a:ext cx="522956" cy="489869"/>
            <a:chOff x="4721450" y="1509475"/>
            <a:chExt cx="79350" cy="74325"/>
          </a:xfrm>
        </p:grpSpPr>
        <p:sp>
          <p:nvSpPr>
            <p:cNvPr id="2069" name="Google Shape;2069;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 name="Google Shape;2073;p82"/>
          <p:cNvGrpSpPr/>
          <p:nvPr/>
        </p:nvGrpSpPr>
        <p:grpSpPr>
          <a:xfrm>
            <a:off x="6410277" y="3761069"/>
            <a:ext cx="525704" cy="535436"/>
            <a:chOff x="4906800" y="1507500"/>
            <a:chExt cx="70350" cy="71075"/>
          </a:xfrm>
        </p:grpSpPr>
        <p:sp>
          <p:nvSpPr>
            <p:cNvPr id="2074" name="Google Shape;2074;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82"/>
          <p:cNvGrpSpPr/>
          <p:nvPr/>
        </p:nvGrpSpPr>
        <p:grpSpPr>
          <a:xfrm>
            <a:off x="4443099" y="2267050"/>
            <a:ext cx="508054" cy="508095"/>
            <a:chOff x="3736598" y="2170606"/>
            <a:chExt cx="404889" cy="404889"/>
          </a:xfrm>
        </p:grpSpPr>
        <p:sp>
          <p:nvSpPr>
            <p:cNvPr id="2080" name="Google Shape;2080;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82"/>
          <p:cNvGrpSpPr/>
          <p:nvPr/>
        </p:nvGrpSpPr>
        <p:grpSpPr>
          <a:xfrm>
            <a:off x="3731139" y="2267145"/>
            <a:ext cx="575790" cy="507904"/>
            <a:chOff x="3161917" y="2170682"/>
            <a:chExt cx="458870" cy="404737"/>
          </a:xfrm>
        </p:grpSpPr>
        <p:sp>
          <p:nvSpPr>
            <p:cNvPr id="2085" name="Google Shape;2085;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086" name="Google Shape;2086;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82"/>
          <p:cNvGrpSpPr/>
          <p:nvPr/>
        </p:nvGrpSpPr>
        <p:grpSpPr>
          <a:xfrm>
            <a:off x="3758669" y="3027517"/>
            <a:ext cx="520730" cy="498567"/>
            <a:chOff x="3179914" y="2889488"/>
            <a:chExt cx="422876" cy="404911"/>
          </a:xfrm>
        </p:grpSpPr>
        <p:sp>
          <p:nvSpPr>
            <p:cNvPr id="2089" name="Google Shape;2089;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82"/>
          <p:cNvGrpSpPr/>
          <p:nvPr/>
        </p:nvGrpSpPr>
        <p:grpSpPr>
          <a:xfrm>
            <a:off x="4387349" y="3027477"/>
            <a:ext cx="516145" cy="498648"/>
            <a:chOff x="3729467" y="2889422"/>
            <a:chExt cx="419153" cy="404977"/>
          </a:xfrm>
        </p:grpSpPr>
        <p:sp>
          <p:nvSpPr>
            <p:cNvPr id="2096" name="Google Shape;2096;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3" name="Google Shape;2103;p82"/>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2"/>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2"/>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2"/>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7" name="Google Shape;2107;p82"/>
          <p:cNvGrpSpPr/>
          <p:nvPr/>
        </p:nvGrpSpPr>
        <p:grpSpPr>
          <a:xfrm>
            <a:off x="7107677" y="2474362"/>
            <a:ext cx="166473" cy="141497"/>
            <a:chOff x="4660325" y="1866850"/>
            <a:chExt cx="68350" cy="58100"/>
          </a:xfrm>
        </p:grpSpPr>
        <p:sp>
          <p:nvSpPr>
            <p:cNvPr id="2108" name="Google Shape;2108;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 name="Google Shape;2110;p82"/>
          <p:cNvGrpSpPr/>
          <p:nvPr/>
        </p:nvGrpSpPr>
        <p:grpSpPr>
          <a:xfrm>
            <a:off x="7417022" y="2500086"/>
            <a:ext cx="162515" cy="90049"/>
            <a:chOff x="4791775" y="1877500"/>
            <a:chExt cx="66725" cy="36975"/>
          </a:xfrm>
        </p:grpSpPr>
        <p:sp>
          <p:nvSpPr>
            <p:cNvPr id="2111" name="Google Shape;2111;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 name="Google Shape;2113;p82"/>
          <p:cNvGrpSpPr/>
          <p:nvPr/>
        </p:nvGrpSpPr>
        <p:grpSpPr>
          <a:xfrm>
            <a:off x="7738734" y="2500086"/>
            <a:ext cx="144979" cy="90049"/>
            <a:chOff x="4923925" y="1877500"/>
            <a:chExt cx="59525" cy="36975"/>
          </a:xfrm>
        </p:grpSpPr>
        <p:sp>
          <p:nvSpPr>
            <p:cNvPr id="2114" name="Google Shape;2114;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82"/>
          <p:cNvGrpSpPr/>
          <p:nvPr/>
        </p:nvGrpSpPr>
        <p:grpSpPr>
          <a:xfrm>
            <a:off x="8033226" y="2482277"/>
            <a:ext cx="141447" cy="125667"/>
            <a:chOff x="5058450" y="1870100"/>
            <a:chExt cx="58075" cy="51600"/>
          </a:xfrm>
        </p:grpSpPr>
        <p:sp>
          <p:nvSpPr>
            <p:cNvPr id="2117" name="Google Shape;2117;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82"/>
          <p:cNvGrpSpPr/>
          <p:nvPr/>
        </p:nvGrpSpPr>
        <p:grpSpPr>
          <a:xfrm>
            <a:off x="7447741" y="2904685"/>
            <a:ext cx="101077" cy="107645"/>
            <a:chOff x="4811425" y="2065025"/>
            <a:chExt cx="41500" cy="44200"/>
          </a:xfrm>
        </p:grpSpPr>
        <p:sp>
          <p:nvSpPr>
            <p:cNvPr id="2120" name="Google Shape;2120;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82"/>
          <p:cNvGrpSpPr/>
          <p:nvPr/>
        </p:nvGrpSpPr>
        <p:grpSpPr>
          <a:xfrm>
            <a:off x="7740178" y="2904898"/>
            <a:ext cx="120867" cy="107218"/>
            <a:chOff x="4929875" y="2065025"/>
            <a:chExt cx="49625" cy="44025"/>
          </a:xfrm>
        </p:grpSpPr>
        <p:sp>
          <p:nvSpPr>
            <p:cNvPr id="2123" name="Google Shape;2123;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82"/>
          <p:cNvGrpSpPr/>
          <p:nvPr/>
        </p:nvGrpSpPr>
        <p:grpSpPr>
          <a:xfrm>
            <a:off x="8068847" y="2907912"/>
            <a:ext cx="70206" cy="101191"/>
            <a:chOff x="5083925" y="2066350"/>
            <a:chExt cx="28825" cy="41550"/>
          </a:xfrm>
        </p:grpSpPr>
        <p:sp>
          <p:nvSpPr>
            <p:cNvPr id="2126" name="Google Shape;2126;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82"/>
          <p:cNvGrpSpPr/>
          <p:nvPr/>
        </p:nvGrpSpPr>
        <p:grpSpPr>
          <a:xfrm>
            <a:off x="7100401" y="2923559"/>
            <a:ext cx="181026" cy="69896"/>
            <a:chOff x="4659775" y="2072775"/>
            <a:chExt cx="74325" cy="28700"/>
          </a:xfrm>
        </p:grpSpPr>
        <p:sp>
          <p:nvSpPr>
            <p:cNvPr id="2129" name="Google Shape;2129;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82"/>
          <p:cNvGrpSpPr/>
          <p:nvPr/>
        </p:nvGrpSpPr>
        <p:grpSpPr>
          <a:xfrm>
            <a:off x="8020257" y="2714124"/>
            <a:ext cx="167387" cy="89197"/>
            <a:chOff x="4662475" y="1976500"/>
            <a:chExt cx="68725" cy="36625"/>
          </a:xfrm>
        </p:grpSpPr>
        <p:sp>
          <p:nvSpPr>
            <p:cNvPr id="2133" name="Google Shape;2133;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82"/>
          <p:cNvGrpSpPr/>
          <p:nvPr/>
        </p:nvGrpSpPr>
        <p:grpSpPr>
          <a:xfrm>
            <a:off x="7717162" y="2717564"/>
            <a:ext cx="166899" cy="82317"/>
            <a:chOff x="4920150" y="1977875"/>
            <a:chExt cx="68525" cy="33800"/>
          </a:xfrm>
        </p:grpSpPr>
        <p:sp>
          <p:nvSpPr>
            <p:cNvPr id="2137" name="Google Shape;2137;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82"/>
          <p:cNvGrpSpPr/>
          <p:nvPr/>
        </p:nvGrpSpPr>
        <p:grpSpPr>
          <a:xfrm>
            <a:off x="7128319" y="3121482"/>
            <a:ext cx="125190" cy="127858"/>
            <a:chOff x="4676550" y="2160575"/>
            <a:chExt cx="51400" cy="52500"/>
          </a:xfrm>
        </p:grpSpPr>
        <p:sp>
          <p:nvSpPr>
            <p:cNvPr id="2141" name="Google Shape;2141;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82"/>
          <p:cNvGrpSpPr/>
          <p:nvPr/>
        </p:nvGrpSpPr>
        <p:grpSpPr>
          <a:xfrm>
            <a:off x="7425577" y="3128514"/>
            <a:ext cx="145405" cy="113794"/>
            <a:chOff x="4768325" y="2163475"/>
            <a:chExt cx="59700" cy="46725"/>
          </a:xfrm>
        </p:grpSpPr>
        <p:sp>
          <p:nvSpPr>
            <p:cNvPr id="2145" name="Google Shape;2145;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7" name="Google Shape;2147;p82"/>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2"/>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2"/>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2"/>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2"/>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2"/>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3" name="Google Shape;2153;p82"/>
          <p:cNvGrpSpPr/>
          <p:nvPr/>
        </p:nvGrpSpPr>
        <p:grpSpPr>
          <a:xfrm>
            <a:off x="7441895" y="3383608"/>
            <a:ext cx="112768" cy="106853"/>
            <a:chOff x="4768575" y="2253950"/>
            <a:chExt cx="46300" cy="43875"/>
          </a:xfrm>
        </p:grpSpPr>
        <p:sp>
          <p:nvSpPr>
            <p:cNvPr id="2154" name="Google Shape;2154;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2"/>
          <p:cNvGrpSpPr/>
          <p:nvPr/>
        </p:nvGrpSpPr>
        <p:grpSpPr>
          <a:xfrm>
            <a:off x="7741518" y="3872634"/>
            <a:ext cx="118187" cy="146246"/>
            <a:chOff x="4960900" y="2433225"/>
            <a:chExt cx="48525" cy="60050"/>
          </a:xfrm>
        </p:grpSpPr>
        <p:sp>
          <p:nvSpPr>
            <p:cNvPr id="2157" name="Google Shape;2157;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82"/>
          <p:cNvGrpSpPr/>
          <p:nvPr/>
        </p:nvGrpSpPr>
        <p:grpSpPr>
          <a:xfrm>
            <a:off x="7430083" y="4136695"/>
            <a:ext cx="136394" cy="143810"/>
            <a:chOff x="4854075" y="2527625"/>
            <a:chExt cx="56000" cy="59050"/>
          </a:xfrm>
        </p:grpSpPr>
        <p:sp>
          <p:nvSpPr>
            <p:cNvPr id="2160" name="Google Shape;2160;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2" name="Google Shape;2162;p82"/>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2"/>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2"/>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5" name="Google Shape;2165;p82"/>
          <p:cNvGrpSpPr/>
          <p:nvPr/>
        </p:nvGrpSpPr>
        <p:grpSpPr>
          <a:xfrm>
            <a:off x="8054294" y="3600439"/>
            <a:ext cx="99312" cy="160797"/>
            <a:chOff x="5059700" y="2334775"/>
            <a:chExt cx="40775" cy="66025"/>
          </a:xfrm>
        </p:grpSpPr>
        <p:sp>
          <p:nvSpPr>
            <p:cNvPr id="2166" name="Google Shape;2166;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2175;p82"/>
          <p:cNvGrpSpPr/>
          <p:nvPr/>
        </p:nvGrpSpPr>
        <p:grpSpPr>
          <a:xfrm>
            <a:off x="8011458" y="3865571"/>
            <a:ext cx="184984" cy="160371"/>
            <a:chOff x="5037700" y="2430325"/>
            <a:chExt cx="75950" cy="65850"/>
          </a:xfrm>
        </p:grpSpPr>
        <p:sp>
          <p:nvSpPr>
            <p:cNvPr id="2176" name="Google Shape;2176;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82"/>
          <p:cNvGrpSpPr/>
          <p:nvPr/>
        </p:nvGrpSpPr>
        <p:grpSpPr>
          <a:xfrm>
            <a:off x="7430964" y="3632023"/>
            <a:ext cx="173014" cy="97629"/>
            <a:chOff x="4756975" y="2341800"/>
            <a:chExt cx="91975" cy="51925"/>
          </a:xfrm>
        </p:grpSpPr>
        <p:sp>
          <p:nvSpPr>
            <p:cNvPr id="2179" name="Google Shape;2179;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82"/>
          <p:cNvGrpSpPr/>
          <p:nvPr/>
        </p:nvGrpSpPr>
        <p:grpSpPr>
          <a:xfrm>
            <a:off x="7697901" y="4120720"/>
            <a:ext cx="212497" cy="175761"/>
            <a:chOff x="4943575" y="2516350"/>
            <a:chExt cx="98675" cy="81700"/>
          </a:xfrm>
        </p:grpSpPr>
        <p:sp>
          <p:nvSpPr>
            <p:cNvPr id="2200" name="Google Shape;2200;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82"/>
          <p:cNvGrpSpPr/>
          <p:nvPr/>
        </p:nvGrpSpPr>
        <p:grpSpPr>
          <a:xfrm>
            <a:off x="1955962" y="3346963"/>
            <a:ext cx="965351" cy="134611"/>
            <a:chOff x="4411970" y="2962952"/>
            <a:chExt cx="706544" cy="104212"/>
          </a:xfrm>
        </p:grpSpPr>
        <p:sp>
          <p:nvSpPr>
            <p:cNvPr id="2279" name="Google Shape;2279;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82"/>
          <p:cNvGrpSpPr/>
          <p:nvPr/>
        </p:nvGrpSpPr>
        <p:grpSpPr>
          <a:xfrm>
            <a:off x="1955962" y="2935877"/>
            <a:ext cx="960158" cy="289172"/>
            <a:chOff x="4411970" y="2726085"/>
            <a:chExt cx="643107" cy="193659"/>
          </a:xfrm>
        </p:grpSpPr>
        <p:sp>
          <p:nvSpPr>
            <p:cNvPr id="2284" name="Google Shape;2284;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82"/>
          <p:cNvGrpSpPr/>
          <p:nvPr/>
        </p:nvGrpSpPr>
        <p:grpSpPr>
          <a:xfrm>
            <a:off x="958854" y="3201987"/>
            <a:ext cx="833173" cy="259209"/>
            <a:chOff x="4411970" y="4340222"/>
            <a:chExt cx="779467" cy="242683"/>
          </a:xfrm>
        </p:grpSpPr>
        <p:sp>
          <p:nvSpPr>
            <p:cNvPr id="2288" name="Google Shape;2288;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82"/>
          <p:cNvGrpSpPr/>
          <p:nvPr/>
        </p:nvGrpSpPr>
        <p:grpSpPr>
          <a:xfrm>
            <a:off x="1955962" y="2597733"/>
            <a:ext cx="965160" cy="216230"/>
            <a:chOff x="4411970" y="2468674"/>
            <a:chExt cx="747317" cy="167425"/>
          </a:xfrm>
        </p:grpSpPr>
        <p:sp>
          <p:nvSpPr>
            <p:cNvPr id="2292" name="Google Shape;2292;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82"/>
          <p:cNvGrpSpPr/>
          <p:nvPr/>
        </p:nvGrpSpPr>
        <p:grpSpPr>
          <a:xfrm>
            <a:off x="954709" y="2502450"/>
            <a:ext cx="810451" cy="319148"/>
            <a:chOff x="4411970" y="3686602"/>
            <a:chExt cx="797845" cy="314215"/>
          </a:xfrm>
        </p:grpSpPr>
        <p:sp>
          <p:nvSpPr>
            <p:cNvPr id="2295" name="Google Shape;2295;p8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0" name="Google Shape;2300;p82"/>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1" name="Google Shape;2301;p82"/>
          <p:cNvGrpSpPr/>
          <p:nvPr/>
        </p:nvGrpSpPr>
        <p:grpSpPr>
          <a:xfrm>
            <a:off x="954806" y="2256974"/>
            <a:ext cx="1970333" cy="208784"/>
            <a:chOff x="6336019" y="3733725"/>
            <a:chExt cx="2566206" cy="351310"/>
          </a:xfrm>
        </p:grpSpPr>
        <p:sp>
          <p:nvSpPr>
            <p:cNvPr id="2302" name="Google Shape;2302;p8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 name="Google Shape;2306;p82"/>
          <p:cNvGrpSpPr/>
          <p:nvPr/>
        </p:nvGrpSpPr>
        <p:grpSpPr>
          <a:xfrm>
            <a:off x="1955962" y="3864529"/>
            <a:ext cx="946551" cy="153200"/>
            <a:chOff x="4404545" y="3301592"/>
            <a:chExt cx="782403" cy="129272"/>
          </a:xfrm>
        </p:grpSpPr>
        <p:sp>
          <p:nvSpPr>
            <p:cNvPr id="2307" name="Google Shape;2307;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82"/>
          <p:cNvGrpSpPr/>
          <p:nvPr/>
        </p:nvGrpSpPr>
        <p:grpSpPr>
          <a:xfrm>
            <a:off x="1955962" y="3603488"/>
            <a:ext cx="962257" cy="139127"/>
            <a:chOff x="4411970" y="3131459"/>
            <a:chExt cx="710520" cy="117397"/>
          </a:xfrm>
        </p:grpSpPr>
        <p:sp>
          <p:nvSpPr>
            <p:cNvPr id="2310" name="Google Shape;2310;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2" name="Google Shape;2312;p82"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3" name="Google Shape;2313;p82"/>
          <p:cNvGrpSpPr/>
          <p:nvPr/>
        </p:nvGrpSpPr>
        <p:grpSpPr>
          <a:xfrm>
            <a:off x="956107" y="3538282"/>
            <a:ext cx="823838" cy="458988"/>
            <a:chOff x="4411970" y="1801825"/>
            <a:chExt cx="734586" cy="409262"/>
          </a:xfrm>
        </p:grpSpPr>
        <p:sp>
          <p:nvSpPr>
            <p:cNvPr id="2314" name="Google Shape;2314;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82"/>
          <p:cNvGrpSpPr/>
          <p:nvPr/>
        </p:nvGrpSpPr>
        <p:grpSpPr>
          <a:xfrm>
            <a:off x="956107" y="4086708"/>
            <a:ext cx="856348" cy="212039"/>
            <a:chOff x="4411970" y="2233974"/>
            <a:chExt cx="763574" cy="189068"/>
          </a:xfrm>
        </p:grpSpPr>
        <p:sp>
          <p:nvSpPr>
            <p:cNvPr id="2317" name="Google Shape;2317;p8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82"/>
          <p:cNvGrpSpPr/>
          <p:nvPr/>
        </p:nvGrpSpPr>
        <p:grpSpPr>
          <a:xfrm>
            <a:off x="3066303" y="2262044"/>
            <a:ext cx="511602" cy="511602"/>
            <a:chOff x="5681300" y="2527788"/>
            <a:chExt cx="805800" cy="805800"/>
          </a:xfrm>
        </p:grpSpPr>
        <p:sp>
          <p:nvSpPr>
            <p:cNvPr id="2320" name="Google Shape;2320;p8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 name="Google Shape;2322;p82"/>
          <p:cNvGrpSpPr/>
          <p:nvPr/>
        </p:nvGrpSpPr>
        <p:grpSpPr>
          <a:xfrm>
            <a:off x="3063497" y="3028627"/>
            <a:ext cx="513021" cy="512935"/>
            <a:chOff x="4049800" y="640400"/>
            <a:chExt cx="858900" cy="858900"/>
          </a:xfrm>
        </p:grpSpPr>
        <p:sp>
          <p:nvSpPr>
            <p:cNvPr id="2323" name="Google Shape;2323;p8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82"/>
          <p:cNvGrpSpPr/>
          <p:nvPr/>
        </p:nvGrpSpPr>
        <p:grpSpPr>
          <a:xfrm>
            <a:off x="2980696" y="3680519"/>
            <a:ext cx="686489" cy="686585"/>
            <a:chOff x="5080188" y="927900"/>
            <a:chExt cx="961200" cy="961200"/>
          </a:xfrm>
        </p:grpSpPr>
        <p:sp>
          <p:nvSpPr>
            <p:cNvPr id="2326" name="Google Shape;2326;p8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82"/>
          <p:cNvGrpSpPr/>
          <p:nvPr/>
        </p:nvGrpSpPr>
        <p:grpSpPr>
          <a:xfrm>
            <a:off x="3763848" y="3773248"/>
            <a:ext cx="510373" cy="510937"/>
            <a:chOff x="7508249" y="1522825"/>
            <a:chExt cx="1326332" cy="1322987"/>
          </a:xfrm>
        </p:grpSpPr>
        <p:sp>
          <p:nvSpPr>
            <p:cNvPr id="2335" name="Google Shape;2335;p8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82"/>
          <p:cNvGrpSpPr/>
          <p:nvPr/>
        </p:nvGrpSpPr>
        <p:grpSpPr>
          <a:xfrm>
            <a:off x="4455441" y="3774653"/>
            <a:ext cx="492652" cy="503348"/>
            <a:chOff x="6039282" y="1042577"/>
            <a:chExt cx="734315" cy="731929"/>
          </a:xfrm>
        </p:grpSpPr>
        <p:sp>
          <p:nvSpPr>
            <p:cNvPr id="2346" name="Google Shape;2346;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82"/>
          <p:cNvGrpSpPr/>
          <p:nvPr/>
        </p:nvGrpSpPr>
        <p:grpSpPr>
          <a:xfrm>
            <a:off x="5095855" y="2270694"/>
            <a:ext cx="483304" cy="504902"/>
            <a:chOff x="1825800" y="1651625"/>
            <a:chExt cx="568125" cy="591775"/>
          </a:xfrm>
        </p:grpSpPr>
        <p:sp>
          <p:nvSpPr>
            <p:cNvPr id="2368" name="Google Shape;2368;p8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4" name="Google Shape;2374;p82"/>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2"/>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2"/>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2"/>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2"/>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GreatPPT.</a:t>
            </a:r>
            <a:endParaRPr sz="1100" dirty="0">
              <a:solidFill>
                <a:schemeClr val="lt1"/>
              </a:solidFill>
            </a:endParaRPr>
          </a:p>
        </p:txBody>
      </p:sp>
      <p:sp>
        <p:nvSpPr>
          <p:cNvPr id="2379" name="Google Shape;2379;p8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83"/>
        <p:cNvGrpSpPr/>
        <p:nvPr/>
      </p:nvGrpSpPr>
      <p:grpSpPr>
        <a:xfrm>
          <a:off x="0" y="0"/>
          <a:ext cx="0" cy="0"/>
          <a:chOff x="0" y="0"/>
          <a:chExt cx="0" cy="0"/>
        </a:xfrm>
      </p:grpSpPr>
      <p:grpSp>
        <p:nvGrpSpPr>
          <p:cNvPr id="2384" name="Google Shape;2384;p83"/>
          <p:cNvGrpSpPr/>
          <p:nvPr/>
        </p:nvGrpSpPr>
        <p:grpSpPr>
          <a:xfrm>
            <a:off x="722059" y="955168"/>
            <a:ext cx="2492868" cy="1379876"/>
            <a:chOff x="2654821" y="2311071"/>
            <a:chExt cx="2279715" cy="1262120"/>
          </a:xfrm>
        </p:grpSpPr>
        <p:grpSp>
          <p:nvGrpSpPr>
            <p:cNvPr id="2385" name="Google Shape;2385;p83"/>
            <p:cNvGrpSpPr/>
            <p:nvPr/>
          </p:nvGrpSpPr>
          <p:grpSpPr>
            <a:xfrm>
              <a:off x="4034269" y="2840745"/>
              <a:ext cx="40212" cy="36437"/>
              <a:chOff x="4293400" y="2574725"/>
              <a:chExt cx="84425" cy="80100"/>
            </a:xfrm>
          </p:grpSpPr>
          <p:sp>
            <p:nvSpPr>
              <p:cNvPr id="2386" name="Google Shape;2386;p8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387" name="Google Shape;2387;p8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83"/>
            <p:cNvGrpSpPr/>
            <p:nvPr/>
          </p:nvGrpSpPr>
          <p:grpSpPr>
            <a:xfrm>
              <a:off x="3894606" y="2334874"/>
              <a:ext cx="913198" cy="518984"/>
              <a:chOff x="4000175" y="1462675"/>
              <a:chExt cx="1917275" cy="1140875"/>
            </a:xfrm>
          </p:grpSpPr>
          <p:sp>
            <p:nvSpPr>
              <p:cNvPr id="2389" name="Google Shape;2389;p8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390" name="Google Shape;2390;p83"/>
              <p:cNvGrpSpPr/>
              <p:nvPr/>
            </p:nvGrpSpPr>
            <p:grpSpPr>
              <a:xfrm>
                <a:off x="4000175" y="1462675"/>
                <a:ext cx="1917275" cy="1140875"/>
                <a:chOff x="4000175" y="1462675"/>
                <a:chExt cx="1917275" cy="1140875"/>
              </a:xfrm>
            </p:grpSpPr>
            <p:sp>
              <p:nvSpPr>
                <p:cNvPr id="2391" name="Google Shape;2391;p8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392" name="Google Shape;2392;p8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96" name="Google Shape;2396;p8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7" name="Google Shape;2397;p83"/>
            <p:cNvGrpSpPr/>
            <p:nvPr/>
          </p:nvGrpSpPr>
          <p:grpSpPr>
            <a:xfrm>
              <a:off x="3875768" y="2846704"/>
              <a:ext cx="44796" cy="47366"/>
              <a:chOff x="3960625" y="2587825"/>
              <a:chExt cx="94050" cy="104125"/>
            </a:xfrm>
          </p:grpSpPr>
          <p:sp>
            <p:nvSpPr>
              <p:cNvPr id="2398" name="Google Shape;2398;p8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399" name="Google Shape;2399;p8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83"/>
            <p:cNvGrpSpPr/>
            <p:nvPr/>
          </p:nvGrpSpPr>
          <p:grpSpPr>
            <a:xfrm>
              <a:off x="3782759" y="2807162"/>
              <a:ext cx="82686" cy="85487"/>
              <a:chOff x="3765350" y="2500900"/>
              <a:chExt cx="173600" cy="187925"/>
            </a:xfrm>
          </p:grpSpPr>
          <p:sp>
            <p:nvSpPr>
              <p:cNvPr id="2401" name="Google Shape;2401;p8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02" name="Google Shape;2402;p8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83"/>
            <p:cNvGrpSpPr/>
            <p:nvPr/>
          </p:nvGrpSpPr>
          <p:grpSpPr>
            <a:xfrm>
              <a:off x="3775674" y="2798496"/>
              <a:ext cx="40545" cy="23564"/>
              <a:chOff x="3750475" y="2481850"/>
              <a:chExt cx="85125" cy="51800"/>
            </a:xfrm>
          </p:grpSpPr>
          <p:sp>
            <p:nvSpPr>
              <p:cNvPr id="2408" name="Google Shape;2408;p8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410" name="Google Shape;2410;p83"/>
            <p:cNvGrpSpPr/>
            <p:nvPr/>
          </p:nvGrpSpPr>
          <p:grpSpPr>
            <a:xfrm>
              <a:off x="3716946" y="2776024"/>
              <a:ext cx="81971" cy="76912"/>
              <a:chOff x="3627175" y="2432450"/>
              <a:chExt cx="172100" cy="169075"/>
            </a:xfrm>
          </p:grpSpPr>
          <p:sp>
            <p:nvSpPr>
              <p:cNvPr id="2411" name="Google Shape;2411;p8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413" name="Google Shape;2413;p8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414" name="Google Shape;2414;p83"/>
            <p:cNvGrpSpPr/>
            <p:nvPr/>
          </p:nvGrpSpPr>
          <p:grpSpPr>
            <a:xfrm>
              <a:off x="3685682" y="2845624"/>
              <a:ext cx="29311" cy="45055"/>
              <a:chOff x="3561536" y="2585450"/>
              <a:chExt cx="61539" cy="99045"/>
            </a:xfrm>
          </p:grpSpPr>
          <p:sp>
            <p:nvSpPr>
              <p:cNvPr id="2415" name="Google Shape;2415;p8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417" name="Google Shape;2417;p83"/>
            <p:cNvGrpSpPr/>
            <p:nvPr/>
          </p:nvGrpSpPr>
          <p:grpSpPr>
            <a:xfrm>
              <a:off x="3849905" y="2572252"/>
              <a:ext cx="74339" cy="119559"/>
              <a:chOff x="3906325" y="1984500"/>
              <a:chExt cx="156075" cy="262825"/>
            </a:xfrm>
          </p:grpSpPr>
          <p:sp>
            <p:nvSpPr>
              <p:cNvPr id="2418" name="Google Shape;2418;p8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419" name="Google Shape;2419;p8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83"/>
            <p:cNvGrpSpPr/>
            <p:nvPr/>
          </p:nvGrpSpPr>
          <p:grpSpPr>
            <a:xfrm>
              <a:off x="2654821" y="2414345"/>
              <a:ext cx="667570" cy="558731"/>
              <a:chOff x="1397225" y="1637375"/>
              <a:chExt cx="1401575" cy="1228250"/>
            </a:xfrm>
          </p:grpSpPr>
          <p:sp>
            <p:nvSpPr>
              <p:cNvPr id="2421" name="Google Shape;2421;p8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422" name="Google Shape;2422;p83"/>
              <p:cNvGrpSpPr/>
              <p:nvPr/>
            </p:nvGrpSpPr>
            <p:grpSpPr>
              <a:xfrm>
                <a:off x="1397225" y="1637375"/>
                <a:ext cx="1398775" cy="1228250"/>
                <a:chOff x="1397225" y="1637375"/>
                <a:chExt cx="1398775" cy="1228250"/>
              </a:xfrm>
            </p:grpSpPr>
            <p:sp>
              <p:nvSpPr>
                <p:cNvPr id="2423" name="Google Shape;2423;p8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5" name="Google Shape;2425;p83"/>
            <p:cNvGrpSpPr/>
            <p:nvPr/>
          </p:nvGrpSpPr>
          <p:grpSpPr>
            <a:xfrm>
              <a:off x="3230417" y="3103734"/>
              <a:ext cx="282982" cy="280332"/>
              <a:chOff x="2605700" y="3152850"/>
              <a:chExt cx="594125" cy="616250"/>
            </a:xfrm>
          </p:grpSpPr>
          <p:sp>
            <p:nvSpPr>
              <p:cNvPr id="2426" name="Google Shape;2426;p8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427" name="Google Shape;2427;p8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428" name="Google Shape;2428;p83"/>
            <p:cNvGrpSpPr/>
            <p:nvPr/>
          </p:nvGrpSpPr>
          <p:grpSpPr>
            <a:xfrm>
              <a:off x="3265985" y="3226989"/>
              <a:ext cx="87151" cy="346202"/>
              <a:chOff x="2680375" y="3423800"/>
              <a:chExt cx="182975" cy="761050"/>
            </a:xfrm>
          </p:grpSpPr>
          <p:sp>
            <p:nvSpPr>
              <p:cNvPr id="2429" name="Google Shape;2429;p8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430" name="Google Shape;2430;p8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83"/>
            <p:cNvGrpSpPr/>
            <p:nvPr/>
          </p:nvGrpSpPr>
          <p:grpSpPr>
            <a:xfrm>
              <a:off x="3855466" y="3289811"/>
              <a:ext cx="112514" cy="94210"/>
              <a:chOff x="3918000" y="3561900"/>
              <a:chExt cx="236225" cy="207100"/>
            </a:xfrm>
          </p:grpSpPr>
          <p:sp>
            <p:nvSpPr>
              <p:cNvPr id="2432" name="Google Shape;2432;p8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433" name="Google Shape;2433;p8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4" name="Google Shape;2434;p8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437" name="Google Shape;2437;p83"/>
            <p:cNvGrpSpPr/>
            <p:nvPr/>
          </p:nvGrpSpPr>
          <p:grpSpPr>
            <a:xfrm>
              <a:off x="2905224" y="2311071"/>
              <a:ext cx="596721" cy="528992"/>
              <a:chOff x="1922950" y="1410350"/>
              <a:chExt cx="1252825" cy="1162875"/>
            </a:xfrm>
          </p:grpSpPr>
          <p:sp>
            <p:nvSpPr>
              <p:cNvPr id="2438" name="Google Shape;2438;p8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454" name="Google Shape;2454;p8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74" name="Google Shape;2474;p8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75" name="Google Shape;2475;p8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6" name="Google Shape;2476;p83"/>
            <p:cNvGrpSpPr/>
            <p:nvPr/>
          </p:nvGrpSpPr>
          <p:grpSpPr>
            <a:xfrm>
              <a:off x="3280929" y="3294542"/>
              <a:ext cx="109894" cy="272224"/>
              <a:chOff x="2711750" y="3572300"/>
              <a:chExt cx="230725" cy="598425"/>
            </a:xfrm>
          </p:grpSpPr>
          <p:sp>
            <p:nvSpPr>
              <p:cNvPr id="2477" name="Google Shape;2477;p8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9" name="Google Shape;2479;p8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0" name="Google Shape;2480;p83"/>
            <p:cNvGrpSpPr/>
            <p:nvPr/>
          </p:nvGrpSpPr>
          <p:grpSpPr>
            <a:xfrm>
              <a:off x="3790439" y="2408636"/>
              <a:ext cx="73017" cy="75684"/>
              <a:chOff x="3781475" y="1624825"/>
              <a:chExt cx="153300" cy="166375"/>
            </a:xfrm>
          </p:grpSpPr>
          <p:sp>
            <p:nvSpPr>
              <p:cNvPr id="2481" name="Google Shape;2481;p8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 name="Google Shape;2485;p8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2" name="Google Shape;2492;p83"/>
            <p:cNvGrpSpPr/>
            <p:nvPr/>
          </p:nvGrpSpPr>
          <p:grpSpPr>
            <a:xfrm>
              <a:off x="4403342" y="3107749"/>
              <a:ext cx="316680" cy="101374"/>
              <a:chOff x="5068275" y="3161675"/>
              <a:chExt cx="664875" cy="222850"/>
            </a:xfrm>
          </p:grpSpPr>
          <p:sp>
            <p:nvSpPr>
              <p:cNvPr id="2493" name="Google Shape;2493;p8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7" name="Google Shape;2497;p8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6" name="Google Shape;2526;p83"/>
            <p:cNvGrpSpPr/>
            <p:nvPr/>
          </p:nvGrpSpPr>
          <p:grpSpPr>
            <a:xfrm>
              <a:off x="3697513" y="2707266"/>
              <a:ext cx="59549" cy="79733"/>
              <a:chOff x="3586375" y="2281300"/>
              <a:chExt cx="125025" cy="175275"/>
            </a:xfrm>
          </p:grpSpPr>
          <p:sp>
            <p:nvSpPr>
              <p:cNvPr id="2527" name="Google Shape;2527;p8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9" name="Google Shape;2529;p8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0" name="Google Shape;2530;p83"/>
            <p:cNvGrpSpPr/>
            <p:nvPr/>
          </p:nvGrpSpPr>
          <p:grpSpPr>
            <a:xfrm>
              <a:off x="4513224" y="3221724"/>
              <a:ext cx="274563" cy="280321"/>
              <a:chOff x="5298975" y="3412225"/>
              <a:chExt cx="576450" cy="616225"/>
            </a:xfrm>
          </p:grpSpPr>
          <p:sp>
            <p:nvSpPr>
              <p:cNvPr id="2531" name="Google Shape;2531;p8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32" name="Google Shape;2532;p8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83"/>
            <p:cNvGrpSpPr/>
            <p:nvPr/>
          </p:nvGrpSpPr>
          <p:grpSpPr>
            <a:xfrm>
              <a:off x="4824403" y="3421846"/>
              <a:ext cx="110132" cy="130647"/>
              <a:chOff x="5952300" y="3852150"/>
              <a:chExt cx="231225" cy="287200"/>
            </a:xfrm>
          </p:grpSpPr>
          <p:sp>
            <p:nvSpPr>
              <p:cNvPr id="2534" name="Google Shape;2534;p8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6" name="Google Shape;2536;p8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4" name="Google Shape;2544;p83"/>
            <p:cNvGrpSpPr/>
            <p:nvPr/>
          </p:nvGrpSpPr>
          <p:grpSpPr>
            <a:xfrm>
              <a:off x="4295710" y="3079670"/>
              <a:ext cx="14968" cy="27135"/>
              <a:chOff x="4842300" y="3099950"/>
              <a:chExt cx="31425" cy="59650"/>
            </a:xfrm>
          </p:grpSpPr>
          <p:sp>
            <p:nvSpPr>
              <p:cNvPr id="2545" name="Google Shape;2545;p8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9" name="Google Shape;2549;p8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7" name="Google Shape;2557;p83"/>
            <p:cNvGrpSpPr/>
            <p:nvPr/>
          </p:nvGrpSpPr>
          <p:grpSpPr>
            <a:xfrm>
              <a:off x="3831056" y="2816010"/>
              <a:ext cx="37378" cy="27612"/>
              <a:chOff x="3866750" y="2520350"/>
              <a:chExt cx="78475" cy="60700"/>
            </a:xfrm>
          </p:grpSpPr>
          <p:sp>
            <p:nvSpPr>
              <p:cNvPr id="2558" name="Google Shape;2558;p8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2" name="Google Shape;2562;p8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79" name="Google Shape;2579;p8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91" name="Google Shape;2591;p8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4" name="Google Shape;2604;p83"/>
            <p:cNvGrpSpPr/>
            <p:nvPr/>
          </p:nvGrpSpPr>
          <p:grpSpPr>
            <a:xfrm>
              <a:off x="3632736" y="3051591"/>
              <a:ext cx="63288" cy="45217"/>
              <a:chOff x="3450375" y="3038225"/>
              <a:chExt cx="132875" cy="99400"/>
            </a:xfrm>
          </p:grpSpPr>
          <p:sp>
            <p:nvSpPr>
              <p:cNvPr id="2605" name="Google Shape;2605;p8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7" name="Google Shape;2607;p8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16" name="Google Shape;2616;p8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26" name="Google Shape;2626;p8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32" name="Google Shape;2632;p8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83"/>
          <p:cNvGrpSpPr/>
          <p:nvPr/>
        </p:nvGrpSpPr>
        <p:grpSpPr>
          <a:xfrm>
            <a:off x="719116" y="2850945"/>
            <a:ext cx="2622876" cy="1333540"/>
            <a:chOff x="238125" y="1038125"/>
            <a:chExt cx="7146800" cy="3633625"/>
          </a:xfrm>
        </p:grpSpPr>
        <p:sp>
          <p:nvSpPr>
            <p:cNvPr id="2643" name="Google Shape;2643;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83"/>
          <p:cNvGrpSpPr/>
          <p:nvPr/>
        </p:nvGrpSpPr>
        <p:grpSpPr>
          <a:xfrm>
            <a:off x="5834044" y="993055"/>
            <a:ext cx="2590840" cy="1380235"/>
            <a:chOff x="233350" y="949250"/>
            <a:chExt cx="7137300" cy="3802300"/>
          </a:xfrm>
        </p:grpSpPr>
        <p:sp>
          <p:nvSpPr>
            <p:cNvPr id="4216" name="Google Shape;4216;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83"/>
          <p:cNvGrpSpPr/>
          <p:nvPr/>
        </p:nvGrpSpPr>
        <p:grpSpPr>
          <a:xfrm>
            <a:off x="7648473" y="3037828"/>
            <a:ext cx="104231" cy="320340"/>
            <a:chOff x="7564426" y="3224343"/>
            <a:chExt cx="119985" cy="368801"/>
          </a:xfrm>
        </p:grpSpPr>
        <p:sp>
          <p:nvSpPr>
            <p:cNvPr id="4268" name="Google Shape;4268;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0" name="Google Shape;4270;p83"/>
          <p:cNvGrpSpPr/>
          <p:nvPr/>
        </p:nvGrpSpPr>
        <p:grpSpPr>
          <a:xfrm>
            <a:off x="7347962" y="3031929"/>
            <a:ext cx="189489" cy="332132"/>
            <a:chOff x="8370831" y="3202002"/>
            <a:chExt cx="218129" cy="382376"/>
          </a:xfrm>
        </p:grpSpPr>
        <p:sp>
          <p:nvSpPr>
            <p:cNvPr id="4271" name="Google Shape;4271;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 name="Google Shape;4273;p83"/>
          <p:cNvGrpSpPr/>
          <p:nvPr/>
        </p:nvGrpSpPr>
        <p:grpSpPr>
          <a:xfrm>
            <a:off x="8071351" y="3443061"/>
            <a:ext cx="309429" cy="267000"/>
            <a:chOff x="6742064" y="3750480"/>
            <a:chExt cx="399315" cy="344560"/>
          </a:xfrm>
        </p:grpSpPr>
        <p:sp>
          <p:nvSpPr>
            <p:cNvPr id="4274" name="Google Shape;4274;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83"/>
          <p:cNvGrpSpPr/>
          <p:nvPr/>
        </p:nvGrpSpPr>
        <p:grpSpPr>
          <a:xfrm>
            <a:off x="7610370" y="3794109"/>
            <a:ext cx="180437" cy="281608"/>
            <a:chOff x="7248525" y="3739696"/>
            <a:chExt cx="230531" cy="359790"/>
          </a:xfrm>
        </p:grpSpPr>
        <p:sp>
          <p:nvSpPr>
            <p:cNvPr id="4277" name="Google Shape;4277;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83"/>
          <p:cNvGrpSpPr/>
          <p:nvPr/>
        </p:nvGrpSpPr>
        <p:grpSpPr>
          <a:xfrm>
            <a:off x="7856289" y="3437333"/>
            <a:ext cx="162896" cy="278710"/>
            <a:chOff x="7601242" y="3729267"/>
            <a:chExt cx="222566" cy="380803"/>
          </a:xfrm>
        </p:grpSpPr>
        <p:sp>
          <p:nvSpPr>
            <p:cNvPr id="4280" name="Google Shape;4280;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2" name="Google Shape;4282;p83"/>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3" name="Google Shape;4283;p83"/>
          <p:cNvGrpSpPr/>
          <p:nvPr/>
        </p:nvGrpSpPr>
        <p:grpSpPr>
          <a:xfrm>
            <a:off x="7345935" y="3438473"/>
            <a:ext cx="193543" cy="275990"/>
            <a:chOff x="8304647" y="3738687"/>
            <a:chExt cx="225076" cy="320956"/>
          </a:xfrm>
        </p:grpSpPr>
        <p:sp>
          <p:nvSpPr>
            <p:cNvPr id="4284" name="Google Shape;4284;p8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7" name="Google Shape;4287;p83"/>
          <p:cNvGrpSpPr/>
          <p:nvPr/>
        </p:nvGrpSpPr>
        <p:grpSpPr>
          <a:xfrm>
            <a:off x="7618427" y="3438473"/>
            <a:ext cx="178492" cy="275990"/>
            <a:chOff x="8615101" y="3738687"/>
            <a:chExt cx="207573" cy="320956"/>
          </a:xfrm>
        </p:grpSpPr>
        <p:sp>
          <p:nvSpPr>
            <p:cNvPr id="4288" name="Google Shape;4288;p8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1" name="Google Shape;4291;p83"/>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2" name="Google Shape;4292;p83"/>
          <p:cNvGrpSpPr/>
          <p:nvPr/>
        </p:nvGrpSpPr>
        <p:grpSpPr>
          <a:xfrm>
            <a:off x="6013132" y="3559961"/>
            <a:ext cx="557671" cy="511283"/>
            <a:chOff x="6015419" y="3716859"/>
            <a:chExt cx="557671" cy="511283"/>
          </a:xfrm>
        </p:grpSpPr>
        <p:sp>
          <p:nvSpPr>
            <p:cNvPr id="4293" name="Google Shape;4293;p8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4" name="Google Shape;4294;p83"/>
            <p:cNvGrpSpPr/>
            <p:nvPr/>
          </p:nvGrpSpPr>
          <p:grpSpPr>
            <a:xfrm>
              <a:off x="6036094" y="3716980"/>
              <a:ext cx="529860" cy="510468"/>
              <a:chOff x="6036094" y="3716980"/>
              <a:chExt cx="529860" cy="510468"/>
            </a:xfrm>
          </p:grpSpPr>
          <p:sp>
            <p:nvSpPr>
              <p:cNvPr id="4295" name="Google Shape;4295;p8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5" name="Google Shape;4305;p83"/>
          <p:cNvGrpSpPr/>
          <p:nvPr/>
        </p:nvGrpSpPr>
        <p:grpSpPr>
          <a:xfrm>
            <a:off x="6642017" y="2916730"/>
            <a:ext cx="576302" cy="511871"/>
            <a:chOff x="6644304" y="3073628"/>
            <a:chExt cx="576302" cy="511871"/>
          </a:xfrm>
        </p:grpSpPr>
        <p:sp>
          <p:nvSpPr>
            <p:cNvPr id="4306" name="Google Shape;4306;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7" name="Google Shape;4307;p83"/>
            <p:cNvGrpSpPr/>
            <p:nvPr/>
          </p:nvGrpSpPr>
          <p:grpSpPr>
            <a:xfrm>
              <a:off x="6712169" y="3085440"/>
              <a:ext cx="481622" cy="494913"/>
              <a:chOff x="6712169" y="3085440"/>
              <a:chExt cx="481622" cy="494913"/>
            </a:xfrm>
          </p:grpSpPr>
          <p:sp>
            <p:nvSpPr>
              <p:cNvPr id="4308" name="Google Shape;4308;p8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3" name="Google Shape;4313;p8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6" name="Google Shape;4316;p83"/>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7" name="Google Shape;4317;p83"/>
          <p:cNvGrpSpPr/>
          <p:nvPr/>
        </p:nvGrpSpPr>
        <p:grpSpPr>
          <a:xfrm>
            <a:off x="6649868" y="3559725"/>
            <a:ext cx="560631" cy="511352"/>
            <a:chOff x="6652154" y="3716623"/>
            <a:chExt cx="560631" cy="511352"/>
          </a:xfrm>
        </p:grpSpPr>
        <p:sp>
          <p:nvSpPr>
            <p:cNvPr id="4318" name="Google Shape;4318;p8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9" name="Google Shape;4319;p83"/>
            <p:cNvGrpSpPr/>
            <p:nvPr/>
          </p:nvGrpSpPr>
          <p:grpSpPr>
            <a:xfrm>
              <a:off x="6669657" y="3716715"/>
              <a:ext cx="466779" cy="464290"/>
              <a:chOff x="6669657" y="3716715"/>
              <a:chExt cx="466779" cy="464290"/>
            </a:xfrm>
          </p:grpSpPr>
          <p:sp>
            <p:nvSpPr>
              <p:cNvPr id="4320" name="Google Shape;4320;p8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3" name="Google Shape;4333;p83"/>
          <p:cNvGrpSpPr/>
          <p:nvPr/>
        </p:nvGrpSpPr>
        <p:grpSpPr>
          <a:xfrm>
            <a:off x="7843959" y="3841134"/>
            <a:ext cx="187557" cy="187557"/>
            <a:chOff x="8565775" y="671075"/>
            <a:chExt cx="441000" cy="441000"/>
          </a:xfrm>
        </p:grpSpPr>
        <p:sp>
          <p:nvSpPr>
            <p:cNvPr id="4334" name="Google Shape;4334;p8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6" name="Google Shape;4336;p83"/>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3"/>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8" name="Google Shape;4338;p83"/>
          <p:cNvGrpSpPr/>
          <p:nvPr/>
        </p:nvGrpSpPr>
        <p:grpSpPr>
          <a:xfrm>
            <a:off x="5997814" y="2919352"/>
            <a:ext cx="587871" cy="512373"/>
            <a:chOff x="6000100" y="3076250"/>
            <a:chExt cx="587871" cy="512373"/>
          </a:xfrm>
        </p:grpSpPr>
        <p:sp>
          <p:nvSpPr>
            <p:cNvPr id="4339" name="Google Shape;4339;p8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0" name="Google Shape;4340;p83"/>
            <p:cNvGrpSpPr/>
            <p:nvPr/>
          </p:nvGrpSpPr>
          <p:grpSpPr>
            <a:xfrm>
              <a:off x="6031360" y="3076713"/>
              <a:ext cx="539107" cy="480965"/>
              <a:chOff x="6031360" y="3076713"/>
              <a:chExt cx="539107" cy="480965"/>
            </a:xfrm>
          </p:grpSpPr>
          <p:sp>
            <p:nvSpPr>
              <p:cNvPr id="4341" name="Google Shape;4341;p8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8" name="Google Shape;4348;p83"/>
          <p:cNvGrpSpPr/>
          <p:nvPr/>
        </p:nvGrpSpPr>
        <p:grpSpPr>
          <a:xfrm>
            <a:off x="3369305" y="938716"/>
            <a:ext cx="2310381" cy="1488888"/>
            <a:chOff x="229225" y="549050"/>
            <a:chExt cx="7161750" cy="4615275"/>
          </a:xfrm>
        </p:grpSpPr>
        <p:sp>
          <p:nvSpPr>
            <p:cNvPr id="4349" name="Google Shape;4349;p8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83"/>
          <p:cNvGrpSpPr/>
          <p:nvPr/>
        </p:nvGrpSpPr>
        <p:grpSpPr>
          <a:xfrm>
            <a:off x="3514723" y="2830563"/>
            <a:ext cx="2310282" cy="1374222"/>
            <a:chOff x="238125" y="732525"/>
            <a:chExt cx="7130500" cy="4241425"/>
          </a:xfrm>
        </p:grpSpPr>
        <p:sp>
          <p:nvSpPr>
            <p:cNvPr id="4467" name="Google Shape;4467;p8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grpSp>
        <p:nvGrpSpPr>
          <p:cNvPr id="4585" name="Google Shape;4585;p84"/>
          <p:cNvGrpSpPr/>
          <p:nvPr/>
        </p:nvGrpSpPr>
        <p:grpSpPr>
          <a:xfrm>
            <a:off x="725414" y="969763"/>
            <a:ext cx="2507799" cy="206239"/>
            <a:chOff x="106648" y="895722"/>
            <a:chExt cx="4481413" cy="374300"/>
          </a:xfrm>
        </p:grpSpPr>
        <p:grpSp>
          <p:nvGrpSpPr>
            <p:cNvPr id="4586" name="Google Shape;4586;p84"/>
            <p:cNvGrpSpPr/>
            <p:nvPr/>
          </p:nvGrpSpPr>
          <p:grpSpPr>
            <a:xfrm>
              <a:off x="2233276" y="895722"/>
              <a:ext cx="1082667" cy="223591"/>
              <a:chOff x="4808316" y="2800065"/>
              <a:chExt cx="1999386" cy="412910"/>
            </a:xfrm>
          </p:grpSpPr>
          <p:sp>
            <p:nvSpPr>
              <p:cNvPr id="4587" name="Google Shape;4587;p8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8" name="Google Shape;4588;p84"/>
              <p:cNvGrpSpPr/>
              <p:nvPr/>
            </p:nvGrpSpPr>
            <p:grpSpPr>
              <a:xfrm>
                <a:off x="4808316" y="2800065"/>
                <a:ext cx="92400" cy="411825"/>
                <a:chOff x="845575" y="2563700"/>
                <a:chExt cx="92400" cy="411825"/>
              </a:xfrm>
            </p:grpSpPr>
            <p:cxnSp>
              <p:nvCxnSpPr>
                <p:cNvPr id="4589" name="Google Shape;4589;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90" name="Google Shape;4590;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1" name="Google Shape;4591;p84"/>
            <p:cNvGrpSpPr/>
            <p:nvPr/>
          </p:nvGrpSpPr>
          <p:grpSpPr>
            <a:xfrm>
              <a:off x="106648" y="895722"/>
              <a:ext cx="1088401" cy="223591"/>
              <a:chOff x="881025" y="2800065"/>
              <a:chExt cx="2009975" cy="412910"/>
            </a:xfrm>
          </p:grpSpPr>
          <p:sp>
            <p:nvSpPr>
              <p:cNvPr id="4592" name="Google Shape;4592;p8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3" name="Google Shape;4593;p84"/>
              <p:cNvGrpSpPr/>
              <p:nvPr/>
            </p:nvGrpSpPr>
            <p:grpSpPr>
              <a:xfrm>
                <a:off x="881025" y="2800065"/>
                <a:ext cx="92400" cy="411825"/>
                <a:chOff x="845575" y="2563700"/>
                <a:chExt cx="92400" cy="411825"/>
              </a:xfrm>
            </p:grpSpPr>
            <p:cxnSp>
              <p:nvCxnSpPr>
                <p:cNvPr id="4594" name="Google Shape;4594;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95" name="Google Shape;4595;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6" name="Google Shape;4596;p84"/>
            <p:cNvGrpSpPr/>
            <p:nvPr/>
          </p:nvGrpSpPr>
          <p:grpSpPr>
            <a:xfrm>
              <a:off x="1172346" y="1047018"/>
              <a:ext cx="1083151" cy="223003"/>
              <a:chOff x="2849073" y="3079467"/>
              <a:chExt cx="2000279" cy="411825"/>
            </a:xfrm>
          </p:grpSpPr>
          <p:sp>
            <p:nvSpPr>
              <p:cNvPr id="4597" name="Google Shape;4597;p8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8" name="Google Shape;4598;p84"/>
              <p:cNvGrpSpPr/>
              <p:nvPr/>
            </p:nvGrpSpPr>
            <p:grpSpPr>
              <a:xfrm rot="10800000">
                <a:off x="2849073" y="3079467"/>
                <a:ext cx="92400" cy="411825"/>
                <a:chOff x="2070100" y="2563700"/>
                <a:chExt cx="92400" cy="411825"/>
              </a:xfrm>
            </p:grpSpPr>
            <p:cxnSp>
              <p:nvCxnSpPr>
                <p:cNvPr id="4599" name="Google Shape;4599;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00" name="Google Shape;4600;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1" name="Google Shape;4601;p84"/>
            <p:cNvGrpSpPr/>
            <p:nvPr/>
          </p:nvGrpSpPr>
          <p:grpSpPr>
            <a:xfrm>
              <a:off x="3290132" y="1047018"/>
              <a:ext cx="1297929" cy="223003"/>
              <a:chOff x="6760035" y="3079467"/>
              <a:chExt cx="2396914" cy="411825"/>
            </a:xfrm>
          </p:grpSpPr>
          <p:sp>
            <p:nvSpPr>
              <p:cNvPr id="4602" name="Google Shape;4602;p8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3" name="Google Shape;4603;p84"/>
              <p:cNvGrpSpPr/>
              <p:nvPr/>
            </p:nvGrpSpPr>
            <p:grpSpPr>
              <a:xfrm rot="10800000">
                <a:off x="6760035" y="3079467"/>
                <a:ext cx="92400" cy="411825"/>
                <a:chOff x="2070100" y="2563700"/>
                <a:chExt cx="92400" cy="411825"/>
              </a:xfrm>
            </p:grpSpPr>
            <p:cxnSp>
              <p:nvCxnSpPr>
                <p:cNvPr id="4604" name="Google Shape;4604;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605" name="Google Shape;4605;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06" name="Google Shape;4606;p84"/>
          <p:cNvGrpSpPr/>
          <p:nvPr/>
        </p:nvGrpSpPr>
        <p:grpSpPr>
          <a:xfrm>
            <a:off x="2143176" y="3369134"/>
            <a:ext cx="1086701" cy="799429"/>
            <a:chOff x="2183288" y="3555572"/>
            <a:chExt cx="1136241" cy="835873"/>
          </a:xfrm>
        </p:grpSpPr>
        <p:sp>
          <p:nvSpPr>
            <p:cNvPr id="4607" name="Google Shape;4607;p8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8" name="Google Shape;4608;p84"/>
            <p:cNvGrpSpPr/>
            <p:nvPr/>
          </p:nvGrpSpPr>
          <p:grpSpPr>
            <a:xfrm>
              <a:off x="2205895" y="3637269"/>
              <a:ext cx="1089848" cy="724993"/>
              <a:chOff x="2205895" y="3637269"/>
              <a:chExt cx="1089848" cy="724993"/>
            </a:xfrm>
          </p:grpSpPr>
          <p:sp>
            <p:nvSpPr>
              <p:cNvPr id="4609" name="Google Shape;4609;p8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8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16" name="Google Shape;4616;p8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17" name="Google Shape;4617;p84"/>
            <p:cNvGrpSpPr/>
            <p:nvPr/>
          </p:nvGrpSpPr>
          <p:grpSpPr>
            <a:xfrm>
              <a:off x="3173850" y="3779426"/>
              <a:ext cx="145679" cy="70048"/>
              <a:chOff x="3173850" y="3779426"/>
              <a:chExt cx="145679" cy="70048"/>
            </a:xfrm>
          </p:grpSpPr>
          <p:cxnSp>
            <p:nvCxnSpPr>
              <p:cNvPr id="4618" name="Google Shape;4618;p8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619" name="Google Shape;4619;p8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84"/>
            <p:cNvGrpSpPr/>
            <p:nvPr/>
          </p:nvGrpSpPr>
          <p:grpSpPr>
            <a:xfrm>
              <a:off x="2183288" y="4139483"/>
              <a:ext cx="145133" cy="70048"/>
              <a:chOff x="2183288" y="4139483"/>
              <a:chExt cx="145133" cy="70048"/>
            </a:xfrm>
          </p:grpSpPr>
          <p:cxnSp>
            <p:nvCxnSpPr>
              <p:cNvPr id="4621" name="Google Shape;4621;p8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622" name="Google Shape;4622;p8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3" name="Google Shape;4623;p8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24" name="Google Shape;4624;p8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625" name="Google Shape;4625;p84"/>
            <p:cNvGrpSpPr/>
            <p:nvPr/>
          </p:nvGrpSpPr>
          <p:grpSpPr>
            <a:xfrm>
              <a:off x="2943836" y="4268886"/>
              <a:ext cx="60717" cy="122559"/>
              <a:chOff x="2943836" y="4268886"/>
              <a:chExt cx="60717" cy="122559"/>
            </a:xfrm>
          </p:grpSpPr>
          <p:sp>
            <p:nvSpPr>
              <p:cNvPr id="4626" name="Google Shape;4626;p8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27" name="Google Shape;4627;p8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628" name="Google Shape;4628;p84"/>
          <p:cNvGrpSpPr/>
          <p:nvPr/>
        </p:nvGrpSpPr>
        <p:grpSpPr>
          <a:xfrm>
            <a:off x="3406121" y="1290134"/>
            <a:ext cx="1675870" cy="758251"/>
            <a:chOff x="3530532" y="1496185"/>
            <a:chExt cx="1562000" cy="706730"/>
          </a:xfrm>
        </p:grpSpPr>
        <p:cxnSp>
          <p:nvCxnSpPr>
            <p:cNvPr id="4629" name="Google Shape;4629;p8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630" name="Google Shape;4630;p84"/>
            <p:cNvGrpSpPr/>
            <p:nvPr/>
          </p:nvGrpSpPr>
          <p:grpSpPr>
            <a:xfrm>
              <a:off x="3530532" y="1496185"/>
              <a:ext cx="323430" cy="463587"/>
              <a:chOff x="3530532" y="1496185"/>
              <a:chExt cx="323430" cy="463587"/>
            </a:xfrm>
          </p:grpSpPr>
          <p:grpSp>
            <p:nvGrpSpPr>
              <p:cNvPr id="4631" name="Google Shape;4631;p84"/>
              <p:cNvGrpSpPr/>
              <p:nvPr/>
            </p:nvGrpSpPr>
            <p:grpSpPr>
              <a:xfrm>
                <a:off x="3567462" y="1496185"/>
                <a:ext cx="286500" cy="361376"/>
                <a:chOff x="3567462" y="1496185"/>
                <a:chExt cx="286500" cy="361376"/>
              </a:xfrm>
            </p:grpSpPr>
            <p:cxnSp>
              <p:nvCxnSpPr>
                <p:cNvPr id="4632" name="Google Shape;4632;p8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33" name="Google Shape;4633;p8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4" name="Google Shape;4634;p8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84"/>
            <p:cNvGrpSpPr/>
            <p:nvPr/>
          </p:nvGrpSpPr>
          <p:grpSpPr>
            <a:xfrm>
              <a:off x="3891569" y="1779209"/>
              <a:ext cx="323945" cy="423706"/>
              <a:chOff x="3891569" y="1779209"/>
              <a:chExt cx="323945" cy="423706"/>
            </a:xfrm>
          </p:grpSpPr>
          <p:grpSp>
            <p:nvGrpSpPr>
              <p:cNvPr id="4636" name="Google Shape;4636;p84"/>
              <p:cNvGrpSpPr/>
              <p:nvPr/>
            </p:nvGrpSpPr>
            <p:grpSpPr>
              <a:xfrm>
                <a:off x="3929014" y="1881638"/>
                <a:ext cx="286500" cy="321278"/>
                <a:chOff x="3929014" y="1881638"/>
                <a:chExt cx="286500" cy="321278"/>
              </a:xfrm>
            </p:grpSpPr>
            <p:cxnSp>
              <p:nvCxnSpPr>
                <p:cNvPr id="4637" name="Google Shape;4637;p8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638" name="Google Shape;4638;p8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9" name="Google Shape;4639;p8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84"/>
            <p:cNvGrpSpPr/>
            <p:nvPr/>
          </p:nvGrpSpPr>
          <p:grpSpPr>
            <a:xfrm>
              <a:off x="4252606" y="1496185"/>
              <a:ext cx="324721" cy="463587"/>
              <a:chOff x="4252606" y="1496185"/>
              <a:chExt cx="324721" cy="463587"/>
            </a:xfrm>
          </p:grpSpPr>
          <p:grpSp>
            <p:nvGrpSpPr>
              <p:cNvPr id="4641" name="Google Shape;4641;p84"/>
              <p:cNvGrpSpPr/>
              <p:nvPr/>
            </p:nvGrpSpPr>
            <p:grpSpPr>
              <a:xfrm>
                <a:off x="4290828" y="1496185"/>
                <a:ext cx="286500" cy="361376"/>
                <a:chOff x="4290828" y="1496185"/>
                <a:chExt cx="286500" cy="361376"/>
              </a:xfrm>
            </p:grpSpPr>
            <p:cxnSp>
              <p:nvCxnSpPr>
                <p:cNvPr id="4642" name="Google Shape;4642;p8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643" name="Google Shape;4643;p8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4" name="Google Shape;4644;p8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84"/>
            <p:cNvGrpSpPr/>
            <p:nvPr/>
          </p:nvGrpSpPr>
          <p:grpSpPr>
            <a:xfrm>
              <a:off x="4613643" y="1763716"/>
              <a:ext cx="325308" cy="439200"/>
              <a:chOff x="4613643" y="1763716"/>
              <a:chExt cx="325308" cy="439200"/>
            </a:xfrm>
          </p:grpSpPr>
          <p:grpSp>
            <p:nvGrpSpPr>
              <p:cNvPr id="4646" name="Google Shape;4646;p84"/>
              <p:cNvGrpSpPr/>
              <p:nvPr/>
            </p:nvGrpSpPr>
            <p:grpSpPr>
              <a:xfrm>
                <a:off x="4652451" y="1879538"/>
                <a:ext cx="286500" cy="323378"/>
                <a:chOff x="4652451" y="1879538"/>
                <a:chExt cx="286500" cy="323378"/>
              </a:xfrm>
            </p:grpSpPr>
            <p:cxnSp>
              <p:nvCxnSpPr>
                <p:cNvPr id="4647" name="Google Shape;4647;p8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648" name="Google Shape;4648;p8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9" name="Google Shape;4649;p8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0" name="Google Shape;4650;p84"/>
          <p:cNvGrpSpPr/>
          <p:nvPr/>
        </p:nvGrpSpPr>
        <p:grpSpPr>
          <a:xfrm>
            <a:off x="3417981" y="2143759"/>
            <a:ext cx="1652173" cy="391517"/>
            <a:chOff x="3512551" y="2358270"/>
            <a:chExt cx="1597383" cy="378533"/>
          </a:xfrm>
        </p:grpSpPr>
        <p:cxnSp>
          <p:nvCxnSpPr>
            <p:cNvPr id="4651" name="Google Shape;4651;p84"/>
            <p:cNvCxnSpPr>
              <a:stCxn id="4652" idx="6"/>
              <a:endCxn id="465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654" name="Google Shape;4654;p84"/>
            <p:cNvGrpSpPr/>
            <p:nvPr/>
          </p:nvGrpSpPr>
          <p:grpSpPr>
            <a:xfrm>
              <a:off x="3512551" y="2358270"/>
              <a:ext cx="225647" cy="307714"/>
              <a:chOff x="2182679" y="2004714"/>
              <a:chExt cx="792300" cy="1080458"/>
            </a:xfrm>
          </p:grpSpPr>
          <p:cxnSp>
            <p:nvCxnSpPr>
              <p:cNvPr id="4655" name="Google Shape;4655;p84"/>
              <p:cNvCxnSpPr>
                <a:stCxn id="465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52" name="Google Shape;4652;p8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84"/>
            <p:cNvGrpSpPr/>
            <p:nvPr/>
          </p:nvGrpSpPr>
          <p:grpSpPr>
            <a:xfrm>
              <a:off x="3969644" y="2440153"/>
              <a:ext cx="225853" cy="296651"/>
              <a:chOff x="3775710" y="1729289"/>
              <a:chExt cx="136500" cy="179289"/>
            </a:xfrm>
          </p:grpSpPr>
          <p:cxnSp>
            <p:nvCxnSpPr>
              <p:cNvPr id="4658" name="Google Shape;4658;p8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659" name="Google Shape;4659;p8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84"/>
            <p:cNvGrpSpPr/>
            <p:nvPr/>
          </p:nvGrpSpPr>
          <p:grpSpPr>
            <a:xfrm>
              <a:off x="4427051" y="2358270"/>
              <a:ext cx="225647" cy="307714"/>
              <a:chOff x="5393704" y="2004714"/>
              <a:chExt cx="792300" cy="1080458"/>
            </a:xfrm>
          </p:grpSpPr>
          <p:cxnSp>
            <p:nvCxnSpPr>
              <p:cNvPr id="4662" name="Google Shape;4662;p84"/>
              <p:cNvCxnSpPr>
                <a:stCxn id="466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664" name="Google Shape;4664;p8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84"/>
            <p:cNvGrpSpPr/>
            <p:nvPr/>
          </p:nvGrpSpPr>
          <p:grpSpPr>
            <a:xfrm>
              <a:off x="4884287" y="2440252"/>
              <a:ext cx="225647" cy="296532"/>
              <a:chOff x="6999166" y="2292572"/>
              <a:chExt cx="792300" cy="1041192"/>
            </a:xfrm>
          </p:grpSpPr>
          <p:cxnSp>
            <p:nvCxnSpPr>
              <p:cNvPr id="4666" name="Google Shape;4666;p8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653" name="Google Shape;4653;p8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8" name="Google Shape;4668;p84"/>
          <p:cNvGrpSpPr/>
          <p:nvPr/>
        </p:nvGrpSpPr>
        <p:grpSpPr>
          <a:xfrm>
            <a:off x="6838789" y="979959"/>
            <a:ext cx="1581844" cy="732818"/>
            <a:chOff x="634175" y="2986275"/>
            <a:chExt cx="3147949" cy="1458344"/>
          </a:xfrm>
        </p:grpSpPr>
        <p:cxnSp>
          <p:nvCxnSpPr>
            <p:cNvPr id="4669" name="Google Shape;4669;p84"/>
            <p:cNvCxnSpPr>
              <a:stCxn id="4670" idx="4"/>
              <a:endCxn id="467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672" name="Google Shape;4672;p84"/>
            <p:cNvCxnSpPr>
              <a:stCxn id="4671" idx="0"/>
              <a:endCxn id="467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74" name="Google Shape;4674;p84"/>
            <p:cNvCxnSpPr>
              <a:stCxn id="4673" idx="4"/>
              <a:endCxn id="467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676" name="Google Shape;4676;p84"/>
            <p:cNvCxnSpPr>
              <a:stCxn id="4675" idx="0"/>
              <a:endCxn id="467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677" name="Google Shape;4677;p8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673" name="Google Shape;4673;p8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670" name="Google Shape;4670;p8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675" name="Google Shape;4675;p8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671" name="Google Shape;4671;p8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678" name="Google Shape;4678;p84"/>
          <p:cNvGrpSpPr/>
          <p:nvPr/>
        </p:nvGrpSpPr>
        <p:grpSpPr>
          <a:xfrm>
            <a:off x="3406504" y="2674269"/>
            <a:ext cx="1675128" cy="313674"/>
            <a:chOff x="998425" y="1182125"/>
            <a:chExt cx="1065400" cy="199500"/>
          </a:xfrm>
        </p:grpSpPr>
        <p:sp>
          <p:nvSpPr>
            <p:cNvPr id="4679" name="Google Shape;4679;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84"/>
          <p:cNvGrpSpPr/>
          <p:nvPr/>
        </p:nvGrpSpPr>
        <p:grpSpPr>
          <a:xfrm>
            <a:off x="3406503" y="3630235"/>
            <a:ext cx="1675129" cy="525345"/>
            <a:chOff x="5194708" y="3484366"/>
            <a:chExt cx="3148148" cy="987304"/>
          </a:xfrm>
        </p:grpSpPr>
        <p:grpSp>
          <p:nvGrpSpPr>
            <p:cNvPr id="4685" name="Google Shape;4685;p84"/>
            <p:cNvGrpSpPr/>
            <p:nvPr/>
          </p:nvGrpSpPr>
          <p:grpSpPr>
            <a:xfrm>
              <a:off x="7531521" y="3484366"/>
              <a:ext cx="811335" cy="987304"/>
              <a:chOff x="3379425" y="1617275"/>
              <a:chExt cx="1090650" cy="1327200"/>
            </a:xfrm>
          </p:grpSpPr>
          <p:sp>
            <p:nvSpPr>
              <p:cNvPr id="4686" name="Google Shape;4686;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84"/>
            <p:cNvGrpSpPr/>
            <p:nvPr/>
          </p:nvGrpSpPr>
          <p:grpSpPr>
            <a:xfrm>
              <a:off x="6752546" y="3484366"/>
              <a:ext cx="811428" cy="987304"/>
              <a:chOff x="2332275" y="1617275"/>
              <a:chExt cx="1090775" cy="1327200"/>
            </a:xfrm>
          </p:grpSpPr>
          <p:sp>
            <p:nvSpPr>
              <p:cNvPr id="4690" name="Google Shape;4690;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84"/>
            <p:cNvGrpSpPr/>
            <p:nvPr/>
          </p:nvGrpSpPr>
          <p:grpSpPr>
            <a:xfrm>
              <a:off x="5973664" y="3484366"/>
              <a:ext cx="811335" cy="987304"/>
              <a:chOff x="1285250" y="1617275"/>
              <a:chExt cx="1090650" cy="1327200"/>
            </a:xfrm>
          </p:grpSpPr>
          <p:sp>
            <p:nvSpPr>
              <p:cNvPr id="4694" name="Google Shape;4694;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84"/>
            <p:cNvGrpSpPr/>
            <p:nvPr/>
          </p:nvGrpSpPr>
          <p:grpSpPr>
            <a:xfrm>
              <a:off x="5194708" y="3484366"/>
              <a:ext cx="811409" cy="987304"/>
              <a:chOff x="238125" y="1617275"/>
              <a:chExt cx="1090750" cy="1327200"/>
            </a:xfrm>
          </p:grpSpPr>
          <p:sp>
            <p:nvSpPr>
              <p:cNvPr id="4698" name="Google Shape;4698;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1" name="Google Shape;4701;p84"/>
          <p:cNvGrpSpPr/>
          <p:nvPr/>
        </p:nvGrpSpPr>
        <p:grpSpPr>
          <a:xfrm>
            <a:off x="6840188" y="2276124"/>
            <a:ext cx="1579046" cy="522230"/>
            <a:chOff x="6853641" y="2534077"/>
            <a:chExt cx="1515545" cy="501229"/>
          </a:xfrm>
        </p:grpSpPr>
        <p:grpSp>
          <p:nvGrpSpPr>
            <p:cNvPr id="4702" name="Google Shape;4702;p84"/>
            <p:cNvGrpSpPr/>
            <p:nvPr/>
          </p:nvGrpSpPr>
          <p:grpSpPr>
            <a:xfrm>
              <a:off x="6853641" y="2618923"/>
              <a:ext cx="1515545" cy="324556"/>
              <a:chOff x="6853641" y="2618923"/>
              <a:chExt cx="1515545" cy="324556"/>
            </a:xfrm>
          </p:grpSpPr>
          <p:sp>
            <p:nvSpPr>
              <p:cNvPr id="4703" name="Google Shape;4703;p8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8" name="Google Shape;4708;p8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84"/>
          <p:cNvGrpSpPr/>
          <p:nvPr/>
        </p:nvGrpSpPr>
        <p:grpSpPr>
          <a:xfrm>
            <a:off x="3435080" y="3151165"/>
            <a:ext cx="1617976" cy="346616"/>
            <a:chOff x="1808063" y="4294338"/>
            <a:chExt cx="3370782" cy="721817"/>
          </a:xfrm>
        </p:grpSpPr>
        <p:sp>
          <p:nvSpPr>
            <p:cNvPr id="4714" name="Google Shape;4714;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84"/>
          <p:cNvGrpSpPr/>
          <p:nvPr/>
        </p:nvGrpSpPr>
        <p:grpSpPr>
          <a:xfrm>
            <a:off x="5261076" y="3817915"/>
            <a:ext cx="1417067" cy="350605"/>
            <a:chOff x="4234950" y="2101012"/>
            <a:chExt cx="4219974" cy="1044090"/>
          </a:xfrm>
        </p:grpSpPr>
        <p:sp>
          <p:nvSpPr>
            <p:cNvPr id="4725" name="Google Shape;4725;p8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84"/>
          <p:cNvGrpSpPr/>
          <p:nvPr/>
        </p:nvGrpSpPr>
        <p:grpSpPr>
          <a:xfrm>
            <a:off x="6836548" y="1808672"/>
            <a:ext cx="1586327" cy="371557"/>
            <a:chOff x="1247650" y="2075423"/>
            <a:chExt cx="6648477" cy="1557238"/>
          </a:xfrm>
        </p:grpSpPr>
        <p:sp>
          <p:nvSpPr>
            <p:cNvPr id="4742" name="Google Shape;4742;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84"/>
          <p:cNvGrpSpPr/>
          <p:nvPr/>
        </p:nvGrpSpPr>
        <p:grpSpPr>
          <a:xfrm>
            <a:off x="5267818" y="961862"/>
            <a:ext cx="1415601" cy="1648533"/>
            <a:chOff x="1839112" y="2209163"/>
            <a:chExt cx="1918159" cy="2233784"/>
          </a:xfrm>
        </p:grpSpPr>
        <p:sp>
          <p:nvSpPr>
            <p:cNvPr id="4749" name="Google Shape;4749;p8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2" name="Google Shape;4752;p84"/>
            <p:cNvCxnSpPr>
              <a:stCxn id="4749" idx="6"/>
              <a:endCxn id="475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53" name="Google Shape;4753;p84"/>
            <p:cNvCxnSpPr>
              <a:stCxn id="4750" idx="4"/>
              <a:endCxn id="475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755" name="Google Shape;4755;p84"/>
            <p:cNvCxnSpPr>
              <a:stCxn id="4754" idx="6"/>
              <a:endCxn id="475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756" name="Google Shape;4756;p84"/>
            <p:cNvCxnSpPr>
              <a:stCxn id="4751" idx="4"/>
              <a:endCxn id="475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754" name="Google Shape;4754;p8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59" name="Google Shape;4759;p84"/>
            <p:cNvCxnSpPr>
              <a:endCxn id="475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760" name="Google Shape;4760;p84"/>
          <p:cNvGrpSpPr/>
          <p:nvPr/>
        </p:nvGrpSpPr>
        <p:grpSpPr>
          <a:xfrm>
            <a:off x="3425084" y="979946"/>
            <a:ext cx="1637968" cy="154942"/>
            <a:chOff x="238125" y="2506075"/>
            <a:chExt cx="7115411" cy="673075"/>
          </a:xfrm>
        </p:grpSpPr>
        <p:sp>
          <p:nvSpPr>
            <p:cNvPr id="4761" name="Google Shape;4761;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84"/>
          <p:cNvGrpSpPr/>
          <p:nvPr/>
        </p:nvGrpSpPr>
        <p:grpSpPr>
          <a:xfrm>
            <a:off x="1965820" y="1294664"/>
            <a:ext cx="1262932" cy="785408"/>
            <a:chOff x="548861" y="389676"/>
            <a:chExt cx="3843371" cy="2390163"/>
          </a:xfrm>
        </p:grpSpPr>
        <p:cxnSp>
          <p:nvCxnSpPr>
            <p:cNvPr id="4767" name="Google Shape;4767;p8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68" name="Google Shape;4768;p8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69" name="Google Shape;4769;p8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770" name="Google Shape;4770;p8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771" name="Google Shape;4771;p8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772" name="Google Shape;4772;p8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773" name="Google Shape;4773;p8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774" name="Google Shape;4774;p8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84"/>
          <p:cNvGrpSpPr/>
          <p:nvPr/>
        </p:nvGrpSpPr>
        <p:grpSpPr>
          <a:xfrm>
            <a:off x="753952" y="2401541"/>
            <a:ext cx="1412054" cy="633562"/>
            <a:chOff x="1187400" y="2529299"/>
            <a:chExt cx="6769193" cy="2241903"/>
          </a:xfrm>
        </p:grpSpPr>
        <p:sp>
          <p:nvSpPr>
            <p:cNvPr id="4781" name="Google Shape;4781;p8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782" name="Google Shape;4782;p8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783" name="Google Shape;4783;p8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784" name="Google Shape;4784;p8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785" name="Google Shape;4785;p8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786" name="Google Shape;4786;p8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787" name="Google Shape;4787;p8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788" name="Google Shape;4788;p84"/>
            <p:cNvCxnSpPr>
              <a:stCxn id="4781" idx="2"/>
              <a:endCxn id="478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89" name="Google Shape;4789;p84"/>
            <p:cNvCxnSpPr>
              <a:stCxn id="4783" idx="0"/>
              <a:endCxn id="478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0" name="Google Shape;4790;p84"/>
            <p:cNvCxnSpPr>
              <a:stCxn id="4783" idx="2"/>
              <a:endCxn id="478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1" name="Google Shape;4791;p84"/>
            <p:cNvCxnSpPr>
              <a:stCxn id="4784" idx="0"/>
              <a:endCxn id="478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2" name="Google Shape;4792;p84"/>
            <p:cNvCxnSpPr>
              <a:stCxn id="4782" idx="2"/>
              <a:endCxn id="478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793" name="Google Shape;4793;p84"/>
            <p:cNvCxnSpPr>
              <a:stCxn id="4786" idx="0"/>
              <a:endCxn id="478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794" name="Google Shape;4794;p84"/>
          <p:cNvGrpSpPr/>
          <p:nvPr/>
        </p:nvGrpSpPr>
        <p:grpSpPr>
          <a:xfrm>
            <a:off x="6840198" y="2894250"/>
            <a:ext cx="1579035" cy="540873"/>
            <a:chOff x="6895650" y="3126697"/>
            <a:chExt cx="1436662" cy="492105"/>
          </a:xfrm>
        </p:grpSpPr>
        <p:sp>
          <p:nvSpPr>
            <p:cNvPr id="4795" name="Google Shape;4795;p8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0" name="Google Shape;4800;p84"/>
            <p:cNvGrpSpPr/>
            <p:nvPr/>
          </p:nvGrpSpPr>
          <p:grpSpPr>
            <a:xfrm>
              <a:off x="6995957" y="3335810"/>
              <a:ext cx="1230393" cy="71754"/>
              <a:chOff x="6995957" y="3287964"/>
              <a:chExt cx="1230393" cy="71754"/>
            </a:xfrm>
          </p:grpSpPr>
          <p:sp>
            <p:nvSpPr>
              <p:cNvPr id="4801" name="Google Shape;4801;p8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6" name="Google Shape;4806;p84"/>
          <p:cNvGrpSpPr/>
          <p:nvPr/>
        </p:nvGrpSpPr>
        <p:grpSpPr>
          <a:xfrm>
            <a:off x="6838780" y="3531013"/>
            <a:ext cx="1581862" cy="650625"/>
            <a:chOff x="6777990" y="3710194"/>
            <a:chExt cx="1646915" cy="677382"/>
          </a:xfrm>
        </p:grpSpPr>
        <p:grpSp>
          <p:nvGrpSpPr>
            <p:cNvPr id="4807" name="Google Shape;4807;p84"/>
            <p:cNvGrpSpPr/>
            <p:nvPr/>
          </p:nvGrpSpPr>
          <p:grpSpPr>
            <a:xfrm>
              <a:off x="6777990" y="3874492"/>
              <a:ext cx="411129" cy="513083"/>
              <a:chOff x="6777990" y="3874492"/>
              <a:chExt cx="411129" cy="513083"/>
            </a:xfrm>
          </p:grpSpPr>
          <p:cxnSp>
            <p:nvCxnSpPr>
              <p:cNvPr id="4808" name="Google Shape;4808;p8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09" name="Google Shape;4809;p8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84"/>
            <p:cNvGrpSpPr/>
            <p:nvPr/>
          </p:nvGrpSpPr>
          <p:grpSpPr>
            <a:xfrm>
              <a:off x="7188425" y="3710194"/>
              <a:ext cx="411123" cy="520535"/>
              <a:chOff x="7188425" y="3710194"/>
              <a:chExt cx="411123" cy="520535"/>
            </a:xfrm>
          </p:grpSpPr>
          <p:cxnSp>
            <p:nvCxnSpPr>
              <p:cNvPr id="4811" name="Google Shape;4811;p8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12" name="Google Shape;4812;p8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84"/>
            <p:cNvGrpSpPr/>
            <p:nvPr/>
          </p:nvGrpSpPr>
          <p:grpSpPr>
            <a:xfrm>
              <a:off x="7603341" y="3874492"/>
              <a:ext cx="411474" cy="513083"/>
              <a:chOff x="7603341" y="3874492"/>
              <a:chExt cx="411474" cy="513083"/>
            </a:xfrm>
          </p:grpSpPr>
          <p:cxnSp>
            <p:nvCxnSpPr>
              <p:cNvPr id="4814" name="Google Shape;4814;p8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815" name="Google Shape;4815;p8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84"/>
            <p:cNvGrpSpPr/>
            <p:nvPr/>
          </p:nvGrpSpPr>
          <p:grpSpPr>
            <a:xfrm>
              <a:off x="8013776" y="3722847"/>
              <a:ext cx="411129" cy="507881"/>
              <a:chOff x="8013776" y="3722847"/>
              <a:chExt cx="411129" cy="507881"/>
            </a:xfrm>
          </p:grpSpPr>
          <p:cxnSp>
            <p:nvCxnSpPr>
              <p:cNvPr id="4817" name="Google Shape;4817;p8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818" name="Google Shape;4818;p8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9" name="Google Shape;4819;p84"/>
          <p:cNvGrpSpPr/>
          <p:nvPr/>
        </p:nvGrpSpPr>
        <p:grpSpPr>
          <a:xfrm>
            <a:off x="5258295" y="2703853"/>
            <a:ext cx="1421889" cy="1020603"/>
            <a:chOff x="5190863" y="2824811"/>
            <a:chExt cx="1544860" cy="1108869"/>
          </a:xfrm>
        </p:grpSpPr>
        <p:grpSp>
          <p:nvGrpSpPr>
            <p:cNvPr id="4820" name="Google Shape;4820;p84"/>
            <p:cNvGrpSpPr/>
            <p:nvPr/>
          </p:nvGrpSpPr>
          <p:grpSpPr>
            <a:xfrm>
              <a:off x="5938695" y="3176919"/>
              <a:ext cx="685761" cy="404739"/>
              <a:chOff x="5938695" y="3176919"/>
              <a:chExt cx="685761" cy="404739"/>
            </a:xfrm>
          </p:grpSpPr>
          <p:grpSp>
            <p:nvGrpSpPr>
              <p:cNvPr id="4821" name="Google Shape;4821;p84"/>
              <p:cNvGrpSpPr/>
              <p:nvPr/>
            </p:nvGrpSpPr>
            <p:grpSpPr>
              <a:xfrm>
                <a:off x="5938695" y="3176919"/>
                <a:ext cx="685761" cy="404739"/>
                <a:chOff x="5938695" y="3176919"/>
                <a:chExt cx="685761" cy="404739"/>
              </a:xfrm>
            </p:grpSpPr>
            <p:sp>
              <p:nvSpPr>
                <p:cNvPr id="4822" name="Google Shape;4822;p8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4" name="Google Shape;4824;p8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84"/>
            <p:cNvGrpSpPr/>
            <p:nvPr/>
          </p:nvGrpSpPr>
          <p:grpSpPr>
            <a:xfrm>
              <a:off x="5305233" y="3176835"/>
              <a:ext cx="685971" cy="404655"/>
              <a:chOff x="5305233" y="3176835"/>
              <a:chExt cx="685971" cy="404655"/>
            </a:xfrm>
          </p:grpSpPr>
          <p:grpSp>
            <p:nvGrpSpPr>
              <p:cNvPr id="4826" name="Google Shape;4826;p84"/>
              <p:cNvGrpSpPr/>
              <p:nvPr/>
            </p:nvGrpSpPr>
            <p:grpSpPr>
              <a:xfrm>
                <a:off x="5305233" y="3176835"/>
                <a:ext cx="685971" cy="404655"/>
                <a:chOff x="5305233" y="3176835"/>
                <a:chExt cx="685971" cy="404655"/>
              </a:xfrm>
            </p:grpSpPr>
            <p:sp>
              <p:nvSpPr>
                <p:cNvPr id="4827" name="Google Shape;4827;p8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9" name="Google Shape;4829;p8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0" name="Google Shape;4830;p8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1" name="Google Shape;4831;p84"/>
            <p:cNvGrpSpPr/>
            <p:nvPr/>
          </p:nvGrpSpPr>
          <p:grpSpPr>
            <a:xfrm>
              <a:off x="5657361" y="2824811"/>
              <a:ext cx="1078361" cy="404655"/>
              <a:chOff x="5657361" y="2824811"/>
              <a:chExt cx="1078361" cy="404655"/>
            </a:xfrm>
          </p:grpSpPr>
          <p:grpSp>
            <p:nvGrpSpPr>
              <p:cNvPr id="4832" name="Google Shape;4832;p84"/>
              <p:cNvGrpSpPr/>
              <p:nvPr/>
            </p:nvGrpSpPr>
            <p:grpSpPr>
              <a:xfrm>
                <a:off x="5657361" y="2824811"/>
                <a:ext cx="1078361" cy="404655"/>
                <a:chOff x="5657361" y="2824811"/>
                <a:chExt cx="1078361" cy="404655"/>
              </a:xfrm>
            </p:grpSpPr>
            <p:grpSp>
              <p:nvGrpSpPr>
                <p:cNvPr id="4833" name="Google Shape;4833;p84"/>
                <p:cNvGrpSpPr/>
                <p:nvPr/>
              </p:nvGrpSpPr>
              <p:grpSpPr>
                <a:xfrm>
                  <a:off x="5938485" y="2824811"/>
                  <a:ext cx="797237" cy="404655"/>
                  <a:chOff x="5938485" y="2824811"/>
                  <a:chExt cx="797237" cy="404655"/>
                </a:xfrm>
              </p:grpSpPr>
              <p:sp>
                <p:nvSpPr>
                  <p:cNvPr id="4834" name="Google Shape;4834;p8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6" name="Google Shape;4836;p8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7" name="Google Shape;4837;p8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84"/>
            <p:cNvGrpSpPr/>
            <p:nvPr/>
          </p:nvGrpSpPr>
          <p:grpSpPr>
            <a:xfrm>
              <a:off x="5190863" y="3528942"/>
              <a:ext cx="1078026" cy="404739"/>
              <a:chOff x="5190863" y="3528942"/>
              <a:chExt cx="1078026" cy="404739"/>
            </a:xfrm>
          </p:grpSpPr>
          <p:sp>
            <p:nvSpPr>
              <p:cNvPr id="4839" name="Google Shape;4839;p8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0" name="Google Shape;4840;p84"/>
              <p:cNvGrpSpPr/>
              <p:nvPr/>
            </p:nvGrpSpPr>
            <p:grpSpPr>
              <a:xfrm>
                <a:off x="5190863" y="3528942"/>
                <a:ext cx="1078026" cy="404739"/>
                <a:chOff x="5190863" y="3528942"/>
                <a:chExt cx="1078026" cy="404739"/>
              </a:xfrm>
            </p:grpSpPr>
            <p:sp>
              <p:nvSpPr>
                <p:cNvPr id="4841" name="Google Shape;4841;p8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43" name="Google Shape;4843;p84"/>
          <p:cNvGrpSpPr/>
          <p:nvPr/>
        </p:nvGrpSpPr>
        <p:grpSpPr>
          <a:xfrm>
            <a:off x="724302" y="1268321"/>
            <a:ext cx="1086719" cy="879487"/>
            <a:chOff x="803162" y="1474292"/>
            <a:chExt cx="1086719" cy="879487"/>
          </a:xfrm>
        </p:grpSpPr>
        <p:grpSp>
          <p:nvGrpSpPr>
            <p:cNvPr id="4844" name="Google Shape;4844;p84"/>
            <p:cNvGrpSpPr/>
            <p:nvPr/>
          </p:nvGrpSpPr>
          <p:grpSpPr>
            <a:xfrm>
              <a:off x="803162" y="1625948"/>
              <a:ext cx="445856" cy="576579"/>
              <a:chOff x="803162" y="1625948"/>
              <a:chExt cx="445856" cy="576579"/>
            </a:xfrm>
          </p:grpSpPr>
          <p:sp>
            <p:nvSpPr>
              <p:cNvPr id="4845" name="Google Shape;4845;p8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6" name="Google Shape;4846;p84"/>
              <p:cNvGrpSpPr/>
              <p:nvPr/>
            </p:nvGrpSpPr>
            <p:grpSpPr>
              <a:xfrm>
                <a:off x="1056023" y="1625948"/>
                <a:ext cx="192995" cy="576579"/>
                <a:chOff x="1056023" y="1625948"/>
                <a:chExt cx="192995" cy="576579"/>
              </a:xfrm>
            </p:grpSpPr>
            <p:sp>
              <p:nvSpPr>
                <p:cNvPr id="4847" name="Google Shape;4847;p8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2" name="Google Shape;4852;p84"/>
            <p:cNvGrpSpPr/>
            <p:nvPr/>
          </p:nvGrpSpPr>
          <p:grpSpPr>
            <a:xfrm>
              <a:off x="1371406" y="1474292"/>
              <a:ext cx="518475" cy="879487"/>
              <a:chOff x="1398231" y="1474292"/>
              <a:chExt cx="518475" cy="879487"/>
            </a:xfrm>
          </p:grpSpPr>
          <p:grpSp>
            <p:nvGrpSpPr>
              <p:cNvPr id="4853" name="Google Shape;4853;p84"/>
              <p:cNvGrpSpPr/>
              <p:nvPr/>
            </p:nvGrpSpPr>
            <p:grpSpPr>
              <a:xfrm>
                <a:off x="1398231" y="1474292"/>
                <a:ext cx="518475" cy="341643"/>
                <a:chOff x="1398231" y="1474292"/>
                <a:chExt cx="518475" cy="341643"/>
              </a:xfrm>
            </p:grpSpPr>
            <p:sp>
              <p:nvSpPr>
                <p:cNvPr id="4854" name="Google Shape;4854;p8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5" name="Google Shape;4855;p84"/>
                <p:cNvGrpSpPr/>
                <p:nvPr/>
              </p:nvGrpSpPr>
              <p:grpSpPr>
                <a:xfrm>
                  <a:off x="1616453" y="1474292"/>
                  <a:ext cx="300253" cy="341643"/>
                  <a:chOff x="1616453" y="1475379"/>
                  <a:chExt cx="300253" cy="341643"/>
                </a:xfrm>
              </p:grpSpPr>
              <p:sp>
                <p:nvSpPr>
                  <p:cNvPr id="4856" name="Google Shape;4856;p8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3" name="Google Shape;4863;p84"/>
                  <p:cNvGrpSpPr/>
                  <p:nvPr/>
                </p:nvGrpSpPr>
                <p:grpSpPr>
                  <a:xfrm>
                    <a:off x="1839639" y="1475379"/>
                    <a:ext cx="77067" cy="341643"/>
                    <a:chOff x="1839639" y="1475379"/>
                    <a:chExt cx="77067" cy="341643"/>
                  </a:xfrm>
                </p:grpSpPr>
                <p:sp>
                  <p:nvSpPr>
                    <p:cNvPr id="4864" name="Google Shape;4864;p8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66" name="Google Shape;4866;p84"/>
              <p:cNvGrpSpPr/>
              <p:nvPr/>
            </p:nvGrpSpPr>
            <p:grpSpPr>
              <a:xfrm>
                <a:off x="1398451" y="2012951"/>
                <a:ext cx="518255" cy="340828"/>
                <a:chOff x="1398451" y="2012951"/>
                <a:chExt cx="518255" cy="340828"/>
              </a:xfrm>
            </p:grpSpPr>
            <p:sp>
              <p:nvSpPr>
                <p:cNvPr id="4867" name="Google Shape;4867;p8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8" name="Google Shape;4868;p84"/>
                <p:cNvGrpSpPr/>
                <p:nvPr/>
              </p:nvGrpSpPr>
              <p:grpSpPr>
                <a:xfrm>
                  <a:off x="1616453" y="2012951"/>
                  <a:ext cx="300253" cy="340828"/>
                  <a:chOff x="1616453" y="2013538"/>
                  <a:chExt cx="300253" cy="340828"/>
                </a:xfrm>
              </p:grpSpPr>
              <p:sp>
                <p:nvSpPr>
                  <p:cNvPr id="4869" name="Google Shape;4869;p8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84"/>
                  <p:cNvGrpSpPr/>
                  <p:nvPr/>
                </p:nvGrpSpPr>
                <p:grpSpPr>
                  <a:xfrm>
                    <a:off x="1839639" y="2013538"/>
                    <a:ext cx="77067" cy="340828"/>
                    <a:chOff x="1839639" y="2013538"/>
                    <a:chExt cx="77067" cy="340828"/>
                  </a:xfrm>
                </p:grpSpPr>
                <p:sp>
                  <p:nvSpPr>
                    <p:cNvPr id="4877" name="Google Shape;4877;p8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879" name="Google Shape;4879;p84"/>
          <p:cNvGrpSpPr/>
          <p:nvPr/>
        </p:nvGrpSpPr>
        <p:grpSpPr>
          <a:xfrm>
            <a:off x="721126" y="3399508"/>
            <a:ext cx="1368681" cy="682918"/>
            <a:chOff x="724986" y="3605478"/>
            <a:chExt cx="1368681" cy="682918"/>
          </a:xfrm>
        </p:grpSpPr>
        <p:grpSp>
          <p:nvGrpSpPr>
            <p:cNvPr id="4880" name="Google Shape;4880;p84"/>
            <p:cNvGrpSpPr/>
            <p:nvPr/>
          </p:nvGrpSpPr>
          <p:grpSpPr>
            <a:xfrm>
              <a:off x="1289102" y="3823629"/>
              <a:ext cx="240442" cy="250435"/>
              <a:chOff x="-165066" y="3843615"/>
              <a:chExt cx="221259" cy="230455"/>
            </a:xfrm>
          </p:grpSpPr>
          <p:sp>
            <p:nvSpPr>
              <p:cNvPr id="4881" name="Google Shape;4881;p8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84"/>
            <p:cNvGrpSpPr/>
            <p:nvPr/>
          </p:nvGrpSpPr>
          <p:grpSpPr>
            <a:xfrm>
              <a:off x="724986" y="3605478"/>
              <a:ext cx="1368681" cy="682918"/>
              <a:chOff x="724986" y="3605478"/>
              <a:chExt cx="1368681" cy="682918"/>
            </a:xfrm>
          </p:grpSpPr>
          <p:grpSp>
            <p:nvGrpSpPr>
              <p:cNvPr id="4902" name="Google Shape;4902;p84"/>
              <p:cNvGrpSpPr/>
              <p:nvPr/>
            </p:nvGrpSpPr>
            <p:grpSpPr>
              <a:xfrm>
                <a:off x="1498221" y="4047614"/>
                <a:ext cx="529172" cy="240783"/>
                <a:chOff x="1498221" y="4047614"/>
                <a:chExt cx="529172" cy="240783"/>
              </a:xfrm>
            </p:grpSpPr>
            <p:grpSp>
              <p:nvGrpSpPr>
                <p:cNvPr id="4903" name="Google Shape;4903;p84"/>
                <p:cNvGrpSpPr/>
                <p:nvPr/>
              </p:nvGrpSpPr>
              <p:grpSpPr>
                <a:xfrm>
                  <a:off x="1826655" y="4224370"/>
                  <a:ext cx="200738" cy="25631"/>
                  <a:chOff x="1826655" y="4224370"/>
                  <a:chExt cx="200738" cy="25631"/>
                </a:xfrm>
              </p:grpSpPr>
              <p:sp>
                <p:nvSpPr>
                  <p:cNvPr id="4904" name="Google Shape;4904;p8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84"/>
                <p:cNvGrpSpPr/>
                <p:nvPr/>
              </p:nvGrpSpPr>
              <p:grpSpPr>
                <a:xfrm>
                  <a:off x="1498221" y="4047614"/>
                  <a:ext cx="328444" cy="240783"/>
                  <a:chOff x="1498221" y="4047614"/>
                  <a:chExt cx="328444" cy="240783"/>
                </a:xfrm>
              </p:grpSpPr>
              <p:sp>
                <p:nvSpPr>
                  <p:cNvPr id="4907" name="Google Shape;4907;p8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8" name="Google Shape;4908;p84"/>
                  <p:cNvGrpSpPr/>
                  <p:nvPr/>
                </p:nvGrpSpPr>
                <p:grpSpPr>
                  <a:xfrm>
                    <a:off x="1498221" y="4047614"/>
                    <a:ext cx="150566" cy="190416"/>
                    <a:chOff x="1498221" y="4047614"/>
                    <a:chExt cx="150566" cy="190416"/>
                  </a:xfrm>
                </p:grpSpPr>
                <p:sp>
                  <p:nvSpPr>
                    <p:cNvPr id="4909" name="Google Shape;4909;p8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11" name="Google Shape;4911;p84"/>
              <p:cNvGrpSpPr/>
              <p:nvPr/>
            </p:nvGrpSpPr>
            <p:grpSpPr>
              <a:xfrm>
                <a:off x="1560718" y="3800594"/>
                <a:ext cx="532948" cy="302090"/>
                <a:chOff x="1560718" y="3800594"/>
                <a:chExt cx="532948" cy="302090"/>
              </a:xfrm>
            </p:grpSpPr>
            <p:grpSp>
              <p:nvGrpSpPr>
                <p:cNvPr id="4912" name="Google Shape;4912;p84"/>
                <p:cNvGrpSpPr/>
                <p:nvPr/>
              </p:nvGrpSpPr>
              <p:grpSpPr>
                <a:xfrm>
                  <a:off x="1912179" y="3827344"/>
                  <a:ext cx="181487" cy="25631"/>
                  <a:chOff x="1912179" y="3827344"/>
                  <a:chExt cx="181487" cy="25631"/>
                </a:xfrm>
              </p:grpSpPr>
              <p:sp>
                <p:nvSpPr>
                  <p:cNvPr id="4913" name="Google Shape;4913;p8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84"/>
                <p:cNvGrpSpPr/>
                <p:nvPr/>
              </p:nvGrpSpPr>
              <p:grpSpPr>
                <a:xfrm>
                  <a:off x="1912179" y="4044505"/>
                  <a:ext cx="181487" cy="25622"/>
                  <a:chOff x="1912179" y="4044506"/>
                  <a:chExt cx="181487" cy="25622"/>
                </a:xfrm>
              </p:grpSpPr>
              <p:sp>
                <p:nvSpPr>
                  <p:cNvPr id="4916" name="Google Shape;4916;p8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84"/>
                <p:cNvGrpSpPr/>
                <p:nvPr/>
              </p:nvGrpSpPr>
              <p:grpSpPr>
                <a:xfrm>
                  <a:off x="1560718" y="3800594"/>
                  <a:ext cx="351472" cy="302090"/>
                  <a:chOff x="1560718" y="3800594"/>
                  <a:chExt cx="351472" cy="302090"/>
                </a:xfrm>
              </p:grpSpPr>
              <p:grpSp>
                <p:nvGrpSpPr>
                  <p:cNvPr id="4919" name="Google Shape;4919;p84"/>
                  <p:cNvGrpSpPr/>
                  <p:nvPr/>
                </p:nvGrpSpPr>
                <p:grpSpPr>
                  <a:xfrm>
                    <a:off x="1560718" y="3842857"/>
                    <a:ext cx="173586" cy="217131"/>
                    <a:chOff x="1560718" y="3842857"/>
                    <a:chExt cx="173586" cy="217131"/>
                  </a:xfrm>
                </p:grpSpPr>
                <p:sp>
                  <p:nvSpPr>
                    <p:cNvPr id="4920" name="Google Shape;4920;p8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3" name="Google Shape;4923;p8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25" name="Google Shape;4925;p8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6" name="Google Shape;4926;p84"/>
              <p:cNvGrpSpPr/>
              <p:nvPr/>
            </p:nvGrpSpPr>
            <p:grpSpPr>
              <a:xfrm>
                <a:off x="785350" y="3605478"/>
                <a:ext cx="535311" cy="249245"/>
                <a:chOff x="785350" y="3605478"/>
                <a:chExt cx="535311" cy="249245"/>
              </a:xfrm>
            </p:grpSpPr>
            <p:grpSp>
              <p:nvGrpSpPr>
                <p:cNvPr id="4927" name="Google Shape;4927;p84"/>
                <p:cNvGrpSpPr/>
                <p:nvPr/>
              </p:nvGrpSpPr>
              <p:grpSpPr>
                <a:xfrm>
                  <a:off x="785350" y="3605478"/>
                  <a:ext cx="376191" cy="102736"/>
                  <a:chOff x="785350" y="3605478"/>
                  <a:chExt cx="376191" cy="102736"/>
                </a:xfrm>
              </p:grpSpPr>
              <p:sp>
                <p:nvSpPr>
                  <p:cNvPr id="4928" name="Google Shape;4928;p8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84"/>
                <p:cNvGrpSpPr/>
                <p:nvPr/>
              </p:nvGrpSpPr>
              <p:grpSpPr>
                <a:xfrm>
                  <a:off x="1161530" y="3655851"/>
                  <a:ext cx="159131" cy="198872"/>
                  <a:chOff x="1161530" y="3655851"/>
                  <a:chExt cx="159131" cy="198872"/>
                </a:xfrm>
              </p:grpSpPr>
              <p:sp>
                <p:nvSpPr>
                  <p:cNvPr id="4932" name="Google Shape;4932;p8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4" name="Google Shape;4934;p84"/>
              <p:cNvGrpSpPr/>
              <p:nvPr/>
            </p:nvGrpSpPr>
            <p:grpSpPr>
              <a:xfrm>
                <a:off x="785350" y="4047614"/>
                <a:ext cx="535311" cy="240783"/>
                <a:chOff x="785350" y="4047614"/>
                <a:chExt cx="535311" cy="240783"/>
              </a:xfrm>
            </p:grpSpPr>
            <p:grpSp>
              <p:nvGrpSpPr>
                <p:cNvPr id="4935" name="Google Shape;4935;p84"/>
                <p:cNvGrpSpPr/>
                <p:nvPr/>
              </p:nvGrpSpPr>
              <p:grpSpPr>
                <a:xfrm>
                  <a:off x="1161636" y="4047614"/>
                  <a:ext cx="159025" cy="190415"/>
                  <a:chOff x="1161636" y="4047614"/>
                  <a:chExt cx="159025" cy="190415"/>
                </a:xfrm>
              </p:grpSpPr>
              <p:sp>
                <p:nvSpPr>
                  <p:cNvPr id="4936" name="Google Shape;4936;p8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84"/>
                <p:cNvGrpSpPr/>
                <p:nvPr/>
              </p:nvGrpSpPr>
              <p:grpSpPr>
                <a:xfrm>
                  <a:off x="785350" y="4185661"/>
                  <a:ext cx="376191" cy="102736"/>
                  <a:chOff x="785350" y="4185661"/>
                  <a:chExt cx="376191" cy="102736"/>
                </a:xfrm>
              </p:grpSpPr>
              <p:sp>
                <p:nvSpPr>
                  <p:cNvPr id="4939" name="Google Shape;4939;p8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2" name="Google Shape;4942;p84"/>
              <p:cNvGrpSpPr/>
              <p:nvPr/>
            </p:nvGrpSpPr>
            <p:grpSpPr>
              <a:xfrm>
                <a:off x="1501054" y="3605478"/>
                <a:ext cx="526340" cy="249240"/>
                <a:chOff x="1501054" y="3605478"/>
                <a:chExt cx="526340" cy="249240"/>
              </a:xfrm>
            </p:grpSpPr>
            <p:grpSp>
              <p:nvGrpSpPr>
                <p:cNvPr id="4943" name="Google Shape;4943;p84"/>
                <p:cNvGrpSpPr/>
                <p:nvPr/>
              </p:nvGrpSpPr>
              <p:grpSpPr>
                <a:xfrm>
                  <a:off x="1834208" y="3643867"/>
                  <a:ext cx="193185" cy="25622"/>
                  <a:chOff x="1834208" y="3643867"/>
                  <a:chExt cx="193185" cy="25622"/>
                </a:xfrm>
              </p:grpSpPr>
              <p:sp>
                <p:nvSpPr>
                  <p:cNvPr id="4944" name="Google Shape;4944;p8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84"/>
                <p:cNvGrpSpPr/>
                <p:nvPr/>
              </p:nvGrpSpPr>
              <p:grpSpPr>
                <a:xfrm>
                  <a:off x="1501054" y="3605478"/>
                  <a:ext cx="333165" cy="249240"/>
                  <a:chOff x="1501054" y="3605478"/>
                  <a:chExt cx="333165" cy="249240"/>
                </a:xfrm>
              </p:grpSpPr>
              <p:sp>
                <p:nvSpPr>
                  <p:cNvPr id="4947" name="Google Shape;4947;p8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8" name="Google Shape;4948;p84"/>
                  <p:cNvGrpSpPr/>
                  <p:nvPr/>
                </p:nvGrpSpPr>
                <p:grpSpPr>
                  <a:xfrm>
                    <a:off x="1501054" y="3655851"/>
                    <a:ext cx="155286" cy="198867"/>
                    <a:chOff x="1501054" y="3655851"/>
                    <a:chExt cx="155286" cy="198867"/>
                  </a:xfrm>
                </p:grpSpPr>
                <p:sp>
                  <p:nvSpPr>
                    <p:cNvPr id="4949" name="Google Shape;4949;p8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51" name="Google Shape;4951;p84"/>
              <p:cNvGrpSpPr/>
              <p:nvPr/>
            </p:nvGrpSpPr>
            <p:grpSpPr>
              <a:xfrm>
                <a:off x="724986" y="3800594"/>
                <a:ext cx="532950" cy="302090"/>
                <a:chOff x="724986" y="3800594"/>
                <a:chExt cx="532950" cy="302090"/>
              </a:xfrm>
            </p:grpSpPr>
            <p:grpSp>
              <p:nvGrpSpPr>
                <p:cNvPr id="4952" name="Google Shape;4952;p84"/>
                <p:cNvGrpSpPr/>
                <p:nvPr/>
              </p:nvGrpSpPr>
              <p:grpSpPr>
                <a:xfrm>
                  <a:off x="724986" y="4044367"/>
                  <a:ext cx="181314" cy="25626"/>
                  <a:chOff x="724986" y="4044367"/>
                  <a:chExt cx="181314" cy="25626"/>
                </a:xfrm>
              </p:grpSpPr>
              <p:sp>
                <p:nvSpPr>
                  <p:cNvPr id="4953" name="Google Shape;4953;p8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84"/>
                <p:cNvGrpSpPr/>
                <p:nvPr/>
              </p:nvGrpSpPr>
              <p:grpSpPr>
                <a:xfrm>
                  <a:off x="906290" y="3800594"/>
                  <a:ext cx="351646" cy="302090"/>
                  <a:chOff x="906290" y="3800594"/>
                  <a:chExt cx="351646" cy="302090"/>
                </a:xfrm>
              </p:grpSpPr>
              <p:grpSp>
                <p:nvGrpSpPr>
                  <p:cNvPr id="4956" name="Google Shape;4956;p84"/>
                  <p:cNvGrpSpPr/>
                  <p:nvPr/>
                </p:nvGrpSpPr>
                <p:grpSpPr>
                  <a:xfrm>
                    <a:off x="1084172" y="3842857"/>
                    <a:ext cx="173764" cy="217131"/>
                    <a:chOff x="1084172" y="3842857"/>
                    <a:chExt cx="173764" cy="217131"/>
                  </a:xfrm>
                </p:grpSpPr>
                <p:grpSp>
                  <p:nvGrpSpPr>
                    <p:cNvPr id="4957" name="Google Shape;4957;p84"/>
                    <p:cNvGrpSpPr/>
                    <p:nvPr/>
                  </p:nvGrpSpPr>
                  <p:grpSpPr>
                    <a:xfrm>
                      <a:off x="1156862" y="3936509"/>
                      <a:ext cx="101073" cy="25622"/>
                      <a:chOff x="1156862" y="3936509"/>
                      <a:chExt cx="101073" cy="25622"/>
                    </a:xfrm>
                  </p:grpSpPr>
                  <p:sp>
                    <p:nvSpPr>
                      <p:cNvPr id="4958" name="Google Shape;4958;p8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0" name="Google Shape;4960;p8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1" name="Google Shape;4961;p8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84"/>
                <p:cNvGrpSpPr/>
                <p:nvPr/>
              </p:nvGrpSpPr>
              <p:grpSpPr>
                <a:xfrm>
                  <a:off x="724986" y="3830189"/>
                  <a:ext cx="189533" cy="25626"/>
                  <a:chOff x="724986" y="3830189"/>
                  <a:chExt cx="189533" cy="25626"/>
                </a:xfrm>
              </p:grpSpPr>
              <p:sp>
                <p:nvSpPr>
                  <p:cNvPr id="4964" name="Google Shape;4964;p8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966" name="Google Shape;4966;p84"/>
          <p:cNvGrpSpPr/>
          <p:nvPr/>
        </p:nvGrpSpPr>
        <p:grpSpPr>
          <a:xfrm>
            <a:off x="2249438" y="2249669"/>
            <a:ext cx="948701" cy="935378"/>
            <a:chOff x="2253298" y="2428317"/>
            <a:chExt cx="948701" cy="935378"/>
          </a:xfrm>
        </p:grpSpPr>
        <p:sp>
          <p:nvSpPr>
            <p:cNvPr id="4967" name="Google Shape;4967;p8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003"/>
        <p:cNvGrpSpPr/>
        <p:nvPr/>
      </p:nvGrpSpPr>
      <p:grpSpPr>
        <a:xfrm>
          <a:off x="0" y="0"/>
          <a:ext cx="0" cy="0"/>
          <a:chOff x="0" y="0"/>
          <a:chExt cx="0" cy="0"/>
        </a:xfrm>
      </p:grpSpPr>
      <p:grpSp>
        <p:nvGrpSpPr>
          <p:cNvPr id="5004" name="Google Shape;5004;p85"/>
          <p:cNvGrpSpPr/>
          <p:nvPr/>
        </p:nvGrpSpPr>
        <p:grpSpPr>
          <a:xfrm>
            <a:off x="3339745" y="952988"/>
            <a:ext cx="2363393" cy="1017867"/>
            <a:chOff x="3292400" y="1219146"/>
            <a:chExt cx="2615240" cy="1110239"/>
          </a:xfrm>
        </p:grpSpPr>
        <p:sp>
          <p:nvSpPr>
            <p:cNvPr id="5005" name="Google Shape;5005;p8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006" name="Google Shape;5006;p8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07" name="Google Shape;5007;p8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008" name="Google Shape;5008;p8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009" name="Google Shape;5009;p8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010" name="Google Shape;5010;p8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011" name="Google Shape;5011;p8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012" name="Google Shape;5012;p8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013" name="Google Shape;5013;p8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014" name="Google Shape;5014;p8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015" name="Google Shape;5015;p8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016" name="Google Shape;5016;p8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017" name="Google Shape;5017;p8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018" name="Google Shape;5018;p8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019" name="Google Shape;5019;p85"/>
            <p:cNvGrpSpPr/>
            <p:nvPr/>
          </p:nvGrpSpPr>
          <p:grpSpPr>
            <a:xfrm>
              <a:off x="3748438" y="1378608"/>
              <a:ext cx="2159202" cy="903971"/>
              <a:chOff x="1683525" y="2179850"/>
              <a:chExt cx="4519050" cy="2134525"/>
            </a:xfrm>
          </p:grpSpPr>
          <p:sp>
            <p:nvSpPr>
              <p:cNvPr id="5020" name="Google Shape;5020;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1" name="Google Shape;5021;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2" name="Google Shape;5022;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3" name="Google Shape;5023;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4" name="Google Shape;5024;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5" name="Google Shape;5025;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6" name="Google Shape;5026;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7" name="Google Shape;5027;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8" name="Google Shape;5028;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29" name="Google Shape;5029;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30" name="Google Shape;5030;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031" name="Google Shape;5031;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032" name="Google Shape;5032;p85"/>
          <p:cNvGraphicFramePr/>
          <p:nvPr/>
        </p:nvGraphicFramePr>
        <p:xfrm>
          <a:off x="5935838" y="2130461"/>
          <a:ext cx="2491300" cy="868600"/>
        </p:xfrm>
        <a:graphic>
          <a:graphicData uri="http://schemas.openxmlformats.org/drawingml/2006/table">
            <a:tbl>
              <a:tblPr>
                <a:noFill/>
                <a:tableStyleId>{852E6DFF-48BC-4941-BD05-1D0AF960E393}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033" name="Google Shape;5033;p85"/>
          <p:cNvGrpSpPr/>
          <p:nvPr/>
        </p:nvGrpSpPr>
        <p:grpSpPr>
          <a:xfrm>
            <a:off x="5935948" y="3189058"/>
            <a:ext cx="2496964" cy="1001454"/>
            <a:chOff x="1919611" y="789980"/>
            <a:chExt cx="1474179" cy="606868"/>
          </a:xfrm>
        </p:grpSpPr>
        <p:cxnSp>
          <p:nvCxnSpPr>
            <p:cNvPr id="5034" name="Google Shape;5034;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35" name="Google Shape;5035;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036" name="Google Shape;5036;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037" name="Google Shape;5037;p85"/>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038" name="Google Shape;5038;p85"/>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039" name="Google Shape;5039;p85"/>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040" name="Google Shape;5040;p85"/>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041" name="Google Shape;5041;p8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5"/>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048" name="Google Shape;5048;p85"/>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049" name="Google Shape;5049;p85"/>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050" name="Google Shape;5050;p8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85"/>
          <p:cNvGrpSpPr/>
          <p:nvPr/>
        </p:nvGrpSpPr>
        <p:grpSpPr>
          <a:xfrm>
            <a:off x="712562" y="998017"/>
            <a:ext cx="2394370" cy="976502"/>
            <a:chOff x="749309" y="1112739"/>
            <a:chExt cx="2371603" cy="976502"/>
          </a:xfrm>
        </p:grpSpPr>
        <p:sp>
          <p:nvSpPr>
            <p:cNvPr id="5052" name="Google Shape;5052;p8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084" name="Google Shape;5084;p85"/>
          <p:cNvGraphicFramePr/>
          <p:nvPr/>
        </p:nvGraphicFramePr>
        <p:xfrm>
          <a:off x="5935863" y="996311"/>
          <a:ext cx="2491300" cy="976425"/>
        </p:xfrm>
        <a:graphic>
          <a:graphicData uri="http://schemas.openxmlformats.org/drawingml/2006/table">
            <a:tbl>
              <a:tblPr>
                <a:noFill/>
                <a:tableStyleId>{852E6DFF-48BC-4941-BD05-1D0AF960E393}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085" name="Google Shape;5085;p85"/>
          <p:cNvGraphicFramePr/>
          <p:nvPr/>
        </p:nvGraphicFramePr>
        <p:xfrm>
          <a:off x="3342575" y="2130461"/>
          <a:ext cx="2363400" cy="868575"/>
        </p:xfrm>
        <a:graphic>
          <a:graphicData uri="http://schemas.openxmlformats.org/drawingml/2006/table">
            <a:tbl>
              <a:tblPr>
                <a:noFill/>
                <a:tableStyleId>{852E6DFF-48BC-4941-BD05-1D0AF960E393}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086" name="Google Shape;5086;p85"/>
          <p:cNvGrpSpPr/>
          <p:nvPr/>
        </p:nvGrpSpPr>
        <p:grpSpPr>
          <a:xfrm>
            <a:off x="4086505" y="2517104"/>
            <a:ext cx="1517436" cy="74460"/>
            <a:chOff x="3980086" y="2804397"/>
            <a:chExt cx="1227600" cy="66900"/>
          </a:xfrm>
        </p:grpSpPr>
        <p:sp>
          <p:nvSpPr>
            <p:cNvPr id="5087" name="Google Shape;5087;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85"/>
          <p:cNvGrpSpPr/>
          <p:nvPr/>
        </p:nvGrpSpPr>
        <p:grpSpPr>
          <a:xfrm>
            <a:off x="4711569" y="2809692"/>
            <a:ext cx="892956" cy="74460"/>
            <a:chOff x="3980086" y="2804397"/>
            <a:chExt cx="1227600" cy="66900"/>
          </a:xfrm>
        </p:grpSpPr>
        <p:sp>
          <p:nvSpPr>
            <p:cNvPr id="5090" name="Google Shape;5090;p8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85"/>
          <p:cNvGrpSpPr/>
          <p:nvPr/>
        </p:nvGrpSpPr>
        <p:grpSpPr>
          <a:xfrm>
            <a:off x="3344661" y="3168575"/>
            <a:ext cx="2363244" cy="1005943"/>
            <a:chOff x="3358415" y="3361302"/>
            <a:chExt cx="2363244" cy="1024695"/>
          </a:xfrm>
        </p:grpSpPr>
        <p:grpSp>
          <p:nvGrpSpPr>
            <p:cNvPr id="5093" name="Google Shape;5093;p85"/>
            <p:cNvGrpSpPr/>
            <p:nvPr/>
          </p:nvGrpSpPr>
          <p:grpSpPr>
            <a:xfrm>
              <a:off x="3358415" y="3361302"/>
              <a:ext cx="441300" cy="1024695"/>
              <a:chOff x="3358415" y="3361302"/>
              <a:chExt cx="441300" cy="1024695"/>
            </a:xfrm>
          </p:grpSpPr>
          <p:sp>
            <p:nvSpPr>
              <p:cNvPr id="5094" name="Google Shape;5094;p8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85"/>
            <p:cNvGrpSpPr/>
            <p:nvPr/>
          </p:nvGrpSpPr>
          <p:grpSpPr>
            <a:xfrm>
              <a:off x="3838901" y="3361302"/>
              <a:ext cx="441300" cy="1024695"/>
              <a:chOff x="3838901" y="3361302"/>
              <a:chExt cx="441300" cy="1024695"/>
            </a:xfrm>
          </p:grpSpPr>
          <p:sp>
            <p:nvSpPr>
              <p:cNvPr id="5101" name="Google Shape;5101;p8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85"/>
            <p:cNvGrpSpPr/>
            <p:nvPr/>
          </p:nvGrpSpPr>
          <p:grpSpPr>
            <a:xfrm>
              <a:off x="4319387" y="3361302"/>
              <a:ext cx="441300" cy="1024695"/>
              <a:chOff x="4319387" y="3361302"/>
              <a:chExt cx="441300" cy="1024695"/>
            </a:xfrm>
          </p:grpSpPr>
          <p:sp>
            <p:nvSpPr>
              <p:cNvPr id="5108" name="Google Shape;5108;p8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5"/>
            <p:cNvGrpSpPr/>
            <p:nvPr/>
          </p:nvGrpSpPr>
          <p:grpSpPr>
            <a:xfrm>
              <a:off x="4799873" y="3361302"/>
              <a:ext cx="441300" cy="1024695"/>
              <a:chOff x="4799873" y="3361302"/>
              <a:chExt cx="441300" cy="1024695"/>
            </a:xfrm>
          </p:grpSpPr>
          <p:sp>
            <p:nvSpPr>
              <p:cNvPr id="5115" name="Google Shape;5115;p8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85"/>
            <p:cNvGrpSpPr/>
            <p:nvPr/>
          </p:nvGrpSpPr>
          <p:grpSpPr>
            <a:xfrm>
              <a:off x="5280360" y="3361302"/>
              <a:ext cx="441300" cy="1024695"/>
              <a:chOff x="5280360" y="3361302"/>
              <a:chExt cx="441300" cy="1024695"/>
            </a:xfrm>
          </p:grpSpPr>
          <p:sp>
            <p:nvSpPr>
              <p:cNvPr id="5122" name="Google Shape;5122;p8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128" name="Google Shape;5128;p85"/>
          <p:cNvGraphicFramePr/>
          <p:nvPr/>
        </p:nvGraphicFramePr>
        <p:xfrm>
          <a:off x="711088" y="2130461"/>
          <a:ext cx="2403600" cy="881400"/>
        </p:xfrm>
        <a:graphic>
          <a:graphicData uri="http://schemas.openxmlformats.org/drawingml/2006/table">
            <a:tbl>
              <a:tblPr>
                <a:noFill/>
                <a:tableStyleId>{852E6DFF-48BC-4941-BD05-1D0AF960E393}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129" name="Google Shape;5129;p85"/>
          <p:cNvGrpSpPr/>
          <p:nvPr/>
        </p:nvGrpSpPr>
        <p:grpSpPr>
          <a:xfrm>
            <a:off x="712613" y="3180186"/>
            <a:ext cx="2403614" cy="1005900"/>
            <a:chOff x="726450" y="3372825"/>
            <a:chExt cx="2403614" cy="1005900"/>
          </a:xfrm>
        </p:grpSpPr>
        <p:grpSp>
          <p:nvGrpSpPr>
            <p:cNvPr id="5130" name="Google Shape;5130;p85"/>
            <p:cNvGrpSpPr/>
            <p:nvPr/>
          </p:nvGrpSpPr>
          <p:grpSpPr>
            <a:xfrm>
              <a:off x="726450" y="3696000"/>
              <a:ext cx="2403614" cy="500898"/>
              <a:chOff x="726450" y="3696000"/>
              <a:chExt cx="2403614" cy="500898"/>
            </a:xfrm>
          </p:grpSpPr>
          <p:sp>
            <p:nvSpPr>
              <p:cNvPr id="5131" name="Google Shape;5131;p8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32" name="Google Shape;5132;p8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133" name="Google Shape;5133;p85"/>
            <p:cNvGrpSpPr/>
            <p:nvPr/>
          </p:nvGrpSpPr>
          <p:grpSpPr>
            <a:xfrm>
              <a:off x="1348050" y="3372825"/>
              <a:ext cx="1720425" cy="1005900"/>
              <a:chOff x="1348050" y="3372825"/>
              <a:chExt cx="1720425" cy="1005900"/>
            </a:xfrm>
          </p:grpSpPr>
          <p:sp>
            <p:nvSpPr>
              <p:cNvPr id="5134" name="Google Shape;5134;p8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35" name="Google Shape;5135;p8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36" name="Google Shape;5136;p8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37" name="Google Shape;5137;p8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138" name="Google Shape;5138;p8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139" name="Google Shape;5139;p85"/>
            <p:cNvGrpSpPr/>
            <p:nvPr/>
          </p:nvGrpSpPr>
          <p:grpSpPr>
            <a:xfrm>
              <a:off x="1455707" y="3731058"/>
              <a:ext cx="1491150" cy="417657"/>
              <a:chOff x="1455707" y="3731058"/>
              <a:chExt cx="1491150" cy="417657"/>
            </a:xfrm>
          </p:grpSpPr>
          <p:grpSp>
            <p:nvGrpSpPr>
              <p:cNvPr id="5140" name="Google Shape;5140;p85"/>
              <p:cNvGrpSpPr/>
              <p:nvPr/>
            </p:nvGrpSpPr>
            <p:grpSpPr>
              <a:xfrm>
                <a:off x="1472938" y="3745828"/>
                <a:ext cx="72126" cy="53788"/>
                <a:chOff x="1472938" y="3745828"/>
                <a:chExt cx="72126" cy="53788"/>
              </a:xfrm>
            </p:grpSpPr>
            <p:sp>
              <p:nvSpPr>
                <p:cNvPr id="5141" name="Google Shape;5141;p8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85"/>
              <p:cNvGrpSpPr/>
              <p:nvPr/>
            </p:nvGrpSpPr>
            <p:grpSpPr>
              <a:xfrm>
                <a:off x="1819181" y="4089633"/>
                <a:ext cx="72126" cy="53788"/>
                <a:chOff x="1819181" y="4089633"/>
                <a:chExt cx="72126" cy="53788"/>
              </a:xfrm>
            </p:grpSpPr>
            <p:sp>
              <p:nvSpPr>
                <p:cNvPr id="5144" name="Google Shape;5144;p8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85"/>
              <p:cNvGrpSpPr/>
              <p:nvPr/>
            </p:nvGrpSpPr>
            <p:grpSpPr>
              <a:xfrm>
                <a:off x="1455707" y="4084171"/>
                <a:ext cx="64321" cy="64544"/>
                <a:chOff x="1455707" y="4084171"/>
                <a:chExt cx="64321" cy="64544"/>
              </a:xfrm>
            </p:grpSpPr>
            <p:sp>
              <p:nvSpPr>
                <p:cNvPr id="5147" name="Google Shape;5147;p8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85"/>
              <p:cNvGrpSpPr/>
              <p:nvPr/>
            </p:nvGrpSpPr>
            <p:grpSpPr>
              <a:xfrm>
                <a:off x="1818610" y="3731058"/>
                <a:ext cx="64321" cy="64544"/>
                <a:chOff x="1818610" y="3731058"/>
                <a:chExt cx="64321" cy="64544"/>
              </a:xfrm>
            </p:grpSpPr>
            <p:sp>
              <p:nvSpPr>
                <p:cNvPr id="5150" name="Google Shape;5150;p8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85"/>
              <p:cNvGrpSpPr/>
              <p:nvPr/>
            </p:nvGrpSpPr>
            <p:grpSpPr>
              <a:xfrm>
                <a:off x="2172491" y="4089633"/>
                <a:ext cx="72126" cy="53788"/>
                <a:chOff x="2172491" y="4089633"/>
                <a:chExt cx="72126" cy="53788"/>
              </a:xfrm>
            </p:grpSpPr>
            <p:sp>
              <p:nvSpPr>
                <p:cNvPr id="5153" name="Google Shape;5153;p8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85"/>
              <p:cNvGrpSpPr/>
              <p:nvPr/>
            </p:nvGrpSpPr>
            <p:grpSpPr>
              <a:xfrm>
                <a:off x="2171920" y="3731058"/>
                <a:ext cx="64321" cy="64544"/>
                <a:chOff x="2171920" y="3731058"/>
                <a:chExt cx="64321" cy="64544"/>
              </a:xfrm>
            </p:grpSpPr>
            <p:sp>
              <p:nvSpPr>
                <p:cNvPr id="5156" name="Google Shape;5156;p8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85"/>
              <p:cNvGrpSpPr/>
              <p:nvPr/>
            </p:nvGrpSpPr>
            <p:grpSpPr>
              <a:xfrm>
                <a:off x="2874730" y="3745828"/>
                <a:ext cx="72126" cy="53788"/>
                <a:chOff x="2874730" y="3745828"/>
                <a:chExt cx="72126" cy="53788"/>
              </a:xfrm>
            </p:grpSpPr>
            <p:sp>
              <p:nvSpPr>
                <p:cNvPr id="5159" name="Google Shape;5159;p8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85"/>
              <p:cNvGrpSpPr/>
              <p:nvPr/>
            </p:nvGrpSpPr>
            <p:grpSpPr>
              <a:xfrm>
                <a:off x="2878589" y="4081481"/>
                <a:ext cx="64321" cy="64544"/>
                <a:chOff x="2878589" y="4081481"/>
                <a:chExt cx="64321" cy="64544"/>
              </a:xfrm>
            </p:grpSpPr>
            <p:sp>
              <p:nvSpPr>
                <p:cNvPr id="5162" name="Google Shape;5162;p8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85"/>
              <p:cNvGrpSpPr/>
              <p:nvPr/>
            </p:nvGrpSpPr>
            <p:grpSpPr>
              <a:xfrm>
                <a:off x="2525796" y="4089633"/>
                <a:ext cx="72126" cy="53788"/>
                <a:chOff x="2525796" y="4089633"/>
                <a:chExt cx="72126" cy="53788"/>
              </a:xfrm>
            </p:grpSpPr>
            <p:sp>
              <p:nvSpPr>
                <p:cNvPr id="5165" name="Google Shape;5165;p8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85"/>
              <p:cNvGrpSpPr/>
              <p:nvPr/>
            </p:nvGrpSpPr>
            <p:grpSpPr>
              <a:xfrm>
                <a:off x="2525225" y="3731058"/>
                <a:ext cx="64321" cy="64544"/>
                <a:chOff x="2525225" y="3731058"/>
                <a:chExt cx="64321" cy="64544"/>
              </a:xfrm>
            </p:grpSpPr>
            <p:sp>
              <p:nvSpPr>
                <p:cNvPr id="5168" name="Google Shape;5168;p8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4"/>
        <p:cNvGrpSpPr/>
        <p:nvPr/>
      </p:nvGrpSpPr>
      <p:grpSpPr>
        <a:xfrm>
          <a:off x="0" y="0"/>
          <a:ext cx="0" cy="0"/>
          <a:chOff x="0" y="0"/>
          <a:chExt cx="0" cy="0"/>
        </a:xfrm>
      </p:grpSpPr>
      <p:sp>
        <p:nvSpPr>
          <p:cNvPr id="475" name="Google Shape;475;p45"/>
          <p:cNvSpPr/>
          <p:nvPr/>
        </p:nvSpPr>
        <p:spPr>
          <a:xfrm rot="-7243284">
            <a:off x="2550083" y="-599257"/>
            <a:ext cx="3812483" cy="249324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5"/>
          <p:cNvSpPr txBox="1">
            <a:spLocks noGrp="1"/>
          </p:cNvSpPr>
          <p:nvPr>
            <p:ph type="subTitle" idx="1"/>
          </p:nvPr>
        </p:nvSpPr>
        <p:spPr>
          <a:xfrm flipH="1">
            <a:off x="713100" y="3488688"/>
            <a:ext cx="5640000" cy="45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enter a subtitle here in case you need it</a:t>
            </a:r>
            <a:endParaRPr/>
          </a:p>
        </p:txBody>
      </p:sp>
      <p:sp>
        <p:nvSpPr>
          <p:cNvPr id="477" name="Google Shape;477;p45"/>
          <p:cNvSpPr txBox="1">
            <a:spLocks noGrp="1"/>
          </p:cNvSpPr>
          <p:nvPr>
            <p:ph type="title"/>
          </p:nvPr>
        </p:nvSpPr>
        <p:spPr>
          <a:xfrm flipH="1">
            <a:off x="713250" y="2388594"/>
            <a:ext cx="5077800" cy="926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478" name="Google Shape;478;p45"/>
          <p:cNvSpPr txBox="1">
            <a:spLocks noGrp="1"/>
          </p:cNvSpPr>
          <p:nvPr>
            <p:ph type="title" idx="2"/>
          </p:nvPr>
        </p:nvSpPr>
        <p:spPr>
          <a:xfrm flipH="1">
            <a:off x="713225" y="1199700"/>
            <a:ext cx="1851300" cy="101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grpSp>
        <p:nvGrpSpPr>
          <p:cNvPr id="479" name="Google Shape;479;p45"/>
          <p:cNvGrpSpPr/>
          <p:nvPr/>
        </p:nvGrpSpPr>
        <p:grpSpPr>
          <a:xfrm rot="1246758">
            <a:off x="5893708" y="731108"/>
            <a:ext cx="1646172" cy="2146799"/>
            <a:chOff x="5793607" y="735590"/>
            <a:chExt cx="2514039" cy="3278598"/>
          </a:xfrm>
        </p:grpSpPr>
        <p:grpSp>
          <p:nvGrpSpPr>
            <p:cNvPr id="480" name="Google Shape;480;p45"/>
            <p:cNvGrpSpPr/>
            <p:nvPr/>
          </p:nvGrpSpPr>
          <p:grpSpPr>
            <a:xfrm>
              <a:off x="5793607" y="735590"/>
              <a:ext cx="2514039" cy="3278598"/>
              <a:chOff x="6449575" y="2164225"/>
              <a:chExt cx="1480850" cy="1931200"/>
            </a:xfrm>
          </p:grpSpPr>
          <p:sp>
            <p:nvSpPr>
              <p:cNvPr id="481" name="Google Shape;481;p45"/>
              <p:cNvSpPr/>
              <p:nvPr/>
            </p:nvSpPr>
            <p:spPr>
              <a:xfrm>
                <a:off x="6449575" y="2164225"/>
                <a:ext cx="1480850" cy="1931200"/>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6624300" y="2393114"/>
                <a:ext cx="1129625" cy="1473425"/>
              </a:xfrm>
              <a:custGeom>
                <a:avLst/>
                <a:gdLst/>
                <a:ahLst/>
                <a:cxnLst/>
                <a:rect l="l" t="t" r="r" b="b"/>
                <a:pathLst>
                  <a:path w="45185" h="58937" extrusionOk="0">
                    <a:moveTo>
                      <a:pt x="22598" y="1"/>
                    </a:moveTo>
                    <a:cubicBezTo>
                      <a:pt x="10121" y="1"/>
                      <a:pt x="0" y="13193"/>
                      <a:pt x="0" y="29468"/>
                    </a:cubicBezTo>
                    <a:cubicBezTo>
                      <a:pt x="0" y="45732"/>
                      <a:pt x="10121" y="58936"/>
                      <a:pt x="22598" y="58936"/>
                    </a:cubicBezTo>
                    <a:cubicBezTo>
                      <a:pt x="35076" y="58936"/>
                      <a:pt x="45184" y="45732"/>
                      <a:pt x="45184" y="29468"/>
                    </a:cubicBezTo>
                    <a:cubicBezTo>
                      <a:pt x="45184" y="13193"/>
                      <a:pt x="35076" y="1"/>
                      <a:pt x="2259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45"/>
            <p:cNvGrpSpPr/>
            <p:nvPr/>
          </p:nvGrpSpPr>
          <p:grpSpPr>
            <a:xfrm>
              <a:off x="6409701" y="918953"/>
              <a:ext cx="1424970" cy="2911886"/>
              <a:chOff x="6266127" y="807987"/>
              <a:chExt cx="1569005" cy="3206216"/>
            </a:xfrm>
          </p:grpSpPr>
          <p:sp>
            <p:nvSpPr>
              <p:cNvPr id="484" name="Google Shape;484;p45"/>
              <p:cNvSpPr/>
              <p:nvPr/>
            </p:nvSpPr>
            <p:spPr>
              <a:xfrm rot="-500014">
                <a:off x="6416784" y="1762491"/>
                <a:ext cx="1267689" cy="2171309"/>
              </a:xfrm>
              <a:custGeom>
                <a:avLst/>
                <a:gdLst/>
                <a:ahLst/>
                <a:cxnLst/>
                <a:rect l="l" t="t" r="r" b="b"/>
                <a:pathLst>
                  <a:path w="35868" h="61435" extrusionOk="0">
                    <a:moveTo>
                      <a:pt x="17650" y="1"/>
                    </a:moveTo>
                    <a:cubicBezTo>
                      <a:pt x="11236" y="1"/>
                      <a:pt x="4893" y="2467"/>
                      <a:pt x="2432" y="7475"/>
                    </a:cubicBezTo>
                    <a:cubicBezTo>
                      <a:pt x="1520" y="9329"/>
                      <a:pt x="1247" y="11426"/>
                      <a:pt x="1064" y="13463"/>
                    </a:cubicBezTo>
                    <a:cubicBezTo>
                      <a:pt x="213" y="21913"/>
                      <a:pt x="1" y="30423"/>
                      <a:pt x="365" y="38904"/>
                    </a:cubicBezTo>
                    <a:cubicBezTo>
                      <a:pt x="639" y="45074"/>
                      <a:pt x="1247" y="51518"/>
                      <a:pt x="4195" y="56989"/>
                    </a:cubicBezTo>
                    <a:cubicBezTo>
                      <a:pt x="5350" y="59147"/>
                      <a:pt x="7174" y="61275"/>
                      <a:pt x="9606" y="61427"/>
                    </a:cubicBezTo>
                    <a:cubicBezTo>
                      <a:pt x="9691" y="61432"/>
                      <a:pt x="9775" y="61434"/>
                      <a:pt x="9859" y="61434"/>
                    </a:cubicBezTo>
                    <a:cubicBezTo>
                      <a:pt x="12386" y="61434"/>
                      <a:pt x="14431" y="59262"/>
                      <a:pt x="16019" y="57232"/>
                    </a:cubicBezTo>
                    <a:cubicBezTo>
                      <a:pt x="23375" y="47718"/>
                      <a:pt x="29120" y="36867"/>
                      <a:pt x="32858" y="25408"/>
                    </a:cubicBezTo>
                    <a:cubicBezTo>
                      <a:pt x="34560" y="20119"/>
                      <a:pt x="35867" y="14314"/>
                      <a:pt x="34074" y="9055"/>
                    </a:cubicBezTo>
                    <a:cubicBezTo>
                      <a:pt x="32009" y="3053"/>
                      <a:pt x="24786" y="1"/>
                      <a:pt x="17650"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5"/>
              <p:cNvSpPr/>
              <p:nvPr/>
            </p:nvSpPr>
            <p:spPr>
              <a:xfrm rot="-500014">
                <a:off x="7009021" y="2091740"/>
                <a:ext cx="436170" cy="453807"/>
              </a:xfrm>
              <a:custGeom>
                <a:avLst/>
                <a:gdLst/>
                <a:ahLst/>
                <a:cxnLst/>
                <a:rect l="l" t="t" r="r" b="b"/>
                <a:pathLst>
                  <a:path w="12341" h="12840" extrusionOk="0">
                    <a:moveTo>
                      <a:pt x="6972" y="0"/>
                    </a:moveTo>
                    <a:cubicBezTo>
                      <a:pt x="4924" y="0"/>
                      <a:pt x="3151" y="1510"/>
                      <a:pt x="2006" y="3417"/>
                    </a:cubicBezTo>
                    <a:cubicBezTo>
                      <a:pt x="365" y="6152"/>
                      <a:pt x="0" y="8949"/>
                      <a:pt x="152" y="12049"/>
                    </a:cubicBezTo>
                    <a:cubicBezTo>
                      <a:pt x="152" y="12169"/>
                      <a:pt x="271" y="12735"/>
                      <a:pt x="156" y="12836"/>
                    </a:cubicBezTo>
                    <a:lnTo>
                      <a:pt x="156" y="12836"/>
                    </a:lnTo>
                    <a:cubicBezTo>
                      <a:pt x="2053" y="11291"/>
                      <a:pt x="4034" y="10789"/>
                      <a:pt x="5816" y="10789"/>
                    </a:cubicBezTo>
                    <a:cubicBezTo>
                      <a:pt x="7745" y="10789"/>
                      <a:pt x="9442" y="11377"/>
                      <a:pt x="10548" y="11867"/>
                    </a:cubicBezTo>
                    <a:cubicBezTo>
                      <a:pt x="11307" y="9465"/>
                      <a:pt x="12341" y="6699"/>
                      <a:pt x="11855" y="4176"/>
                    </a:cubicBezTo>
                    <a:cubicBezTo>
                      <a:pt x="11551" y="2717"/>
                      <a:pt x="10548" y="1350"/>
                      <a:pt x="9241" y="620"/>
                    </a:cubicBezTo>
                    <a:cubicBezTo>
                      <a:pt x="8460" y="190"/>
                      <a:pt x="7699" y="0"/>
                      <a:pt x="6972" y="0"/>
                    </a:cubicBezTo>
                    <a:close/>
                    <a:moveTo>
                      <a:pt x="156" y="12836"/>
                    </a:moveTo>
                    <a:cubicBezTo>
                      <a:pt x="155" y="12837"/>
                      <a:pt x="154" y="12838"/>
                      <a:pt x="152" y="12839"/>
                    </a:cubicBezTo>
                    <a:cubicBezTo>
                      <a:pt x="154" y="12838"/>
                      <a:pt x="155" y="12837"/>
                      <a:pt x="156" y="12836"/>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5"/>
              <p:cNvSpPr/>
              <p:nvPr/>
            </p:nvSpPr>
            <p:spPr>
              <a:xfrm rot="-500014">
                <a:off x="7114255" y="2161960"/>
                <a:ext cx="227787" cy="327631"/>
              </a:xfrm>
              <a:custGeom>
                <a:avLst/>
                <a:gdLst/>
                <a:ahLst/>
                <a:cxnLst/>
                <a:rect l="l" t="t" r="r" b="b"/>
                <a:pathLst>
                  <a:path w="6445" h="9270" extrusionOk="0">
                    <a:moveTo>
                      <a:pt x="4341" y="1"/>
                    </a:moveTo>
                    <a:cubicBezTo>
                      <a:pt x="3718" y="1"/>
                      <a:pt x="3068" y="237"/>
                      <a:pt x="2584" y="637"/>
                    </a:cubicBezTo>
                    <a:cubicBezTo>
                      <a:pt x="1703" y="1367"/>
                      <a:pt x="1308" y="2461"/>
                      <a:pt x="943" y="3555"/>
                    </a:cubicBezTo>
                    <a:cubicBezTo>
                      <a:pt x="426" y="5409"/>
                      <a:pt x="92" y="7324"/>
                      <a:pt x="1" y="9270"/>
                    </a:cubicBezTo>
                    <a:cubicBezTo>
                      <a:pt x="958" y="8920"/>
                      <a:pt x="1908" y="8783"/>
                      <a:pt x="2808" y="8783"/>
                    </a:cubicBezTo>
                    <a:cubicBezTo>
                      <a:pt x="3709" y="8783"/>
                      <a:pt x="4560" y="8920"/>
                      <a:pt x="5320" y="9118"/>
                    </a:cubicBezTo>
                    <a:cubicBezTo>
                      <a:pt x="5928" y="7932"/>
                      <a:pt x="6232" y="6291"/>
                      <a:pt x="6353" y="5197"/>
                    </a:cubicBezTo>
                    <a:lnTo>
                      <a:pt x="6353" y="5197"/>
                    </a:lnTo>
                    <a:cubicBezTo>
                      <a:pt x="6090" y="5233"/>
                      <a:pt x="5825" y="5250"/>
                      <a:pt x="5559" y="5250"/>
                    </a:cubicBezTo>
                    <a:cubicBezTo>
                      <a:pt x="4936" y="5250"/>
                      <a:pt x="4315" y="5154"/>
                      <a:pt x="3739" y="4984"/>
                    </a:cubicBezTo>
                    <a:lnTo>
                      <a:pt x="5776" y="3829"/>
                    </a:lnTo>
                    <a:cubicBezTo>
                      <a:pt x="5928" y="3707"/>
                      <a:pt x="6110" y="3586"/>
                      <a:pt x="6232" y="3464"/>
                    </a:cubicBezTo>
                    <a:cubicBezTo>
                      <a:pt x="6353" y="3251"/>
                      <a:pt x="6384" y="3038"/>
                      <a:pt x="6384" y="2795"/>
                    </a:cubicBezTo>
                    <a:cubicBezTo>
                      <a:pt x="6445" y="2005"/>
                      <a:pt x="6323" y="1093"/>
                      <a:pt x="5715" y="516"/>
                    </a:cubicBezTo>
                    <a:cubicBezTo>
                      <a:pt x="5345" y="159"/>
                      <a:pt x="4852" y="1"/>
                      <a:pt x="434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5"/>
              <p:cNvSpPr/>
              <p:nvPr/>
            </p:nvSpPr>
            <p:spPr>
              <a:xfrm rot="-500014">
                <a:off x="6503517" y="2018654"/>
                <a:ext cx="410405" cy="534000"/>
              </a:xfrm>
              <a:custGeom>
                <a:avLst/>
                <a:gdLst/>
                <a:ahLst/>
                <a:cxnLst/>
                <a:rect l="l" t="t" r="r" b="b"/>
                <a:pathLst>
                  <a:path w="11612" h="15109" extrusionOk="0">
                    <a:moveTo>
                      <a:pt x="6535" y="1"/>
                    </a:moveTo>
                    <a:cubicBezTo>
                      <a:pt x="5046" y="1"/>
                      <a:pt x="3568" y="723"/>
                      <a:pt x="2615" y="1825"/>
                    </a:cubicBezTo>
                    <a:cubicBezTo>
                      <a:pt x="943" y="3771"/>
                      <a:pt x="487" y="6689"/>
                      <a:pt x="1" y="9181"/>
                    </a:cubicBezTo>
                    <a:cubicBezTo>
                      <a:pt x="2281" y="9363"/>
                      <a:pt x="6718" y="10397"/>
                      <a:pt x="8572" y="15108"/>
                    </a:cubicBezTo>
                    <a:cubicBezTo>
                      <a:pt x="8542" y="14956"/>
                      <a:pt x="8876" y="14531"/>
                      <a:pt x="8968" y="14409"/>
                    </a:cubicBezTo>
                    <a:cubicBezTo>
                      <a:pt x="10579" y="11765"/>
                      <a:pt x="11612" y="9181"/>
                      <a:pt x="11551" y="6020"/>
                    </a:cubicBezTo>
                    <a:cubicBezTo>
                      <a:pt x="11460" y="2980"/>
                      <a:pt x="10031" y="2"/>
                      <a:pt x="6627" y="2"/>
                    </a:cubicBezTo>
                    <a:cubicBezTo>
                      <a:pt x="6597" y="1"/>
                      <a:pt x="6566" y="1"/>
                      <a:pt x="65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5"/>
              <p:cNvSpPr/>
              <p:nvPr/>
            </p:nvSpPr>
            <p:spPr>
              <a:xfrm rot="-500014">
                <a:off x="6550824" y="2086015"/>
                <a:ext cx="278257" cy="372517"/>
              </a:xfrm>
              <a:custGeom>
                <a:avLst/>
                <a:gdLst/>
                <a:ahLst/>
                <a:cxnLst/>
                <a:rect l="l" t="t" r="r" b="b"/>
                <a:pathLst>
                  <a:path w="7873" h="10540" extrusionOk="0">
                    <a:moveTo>
                      <a:pt x="5265" y="0"/>
                    </a:moveTo>
                    <a:cubicBezTo>
                      <a:pt x="5122" y="0"/>
                      <a:pt x="4977" y="17"/>
                      <a:pt x="4833" y="53"/>
                    </a:cubicBezTo>
                    <a:cubicBezTo>
                      <a:pt x="2189" y="691"/>
                      <a:pt x="0" y="7500"/>
                      <a:pt x="912" y="7743"/>
                    </a:cubicBezTo>
                    <a:cubicBezTo>
                      <a:pt x="2432" y="8169"/>
                      <a:pt x="4134" y="9020"/>
                      <a:pt x="5502" y="10540"/>
                    </a:cubicBezTo>
                    <a:cubicBezTo>
                      <a:pt x="6140" y="9233"/>
                      <a:pt x="6687" y="7865"/>
                      <a:pt x="7113" y="6467"/>
                    </a:cubicBezTo>
                    <a:lnTo>
                      <a:pt x="4529" y="5129"/>
                    </a:lnTo>
                    <a:lnTo>
                      <a:pt x="7508" y="4856"/>
                    </a:lnTo>
                    <a:cubicBezTo>
                      <a:pt x="7751" y="3792"/>
                      <a:pt x="7873" y="2698"/>
                      <a:pt x="7477" y="1664"/>
                    </a:cubicBezTo>
                    <a:cubicBezTo>
                      <a:pt x="7108" y="740"/>
                      <a:pt x="6211" y="0"/>
                      <a:pt x="526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5"/>
              <p:cNvSpPr/>
              <p:nvPr/>
            </p:nvSpPr>
            <p:spPr>
              <a:xfrm rot="-500014">
                <a:off x="7328045" y="2608583"/>
                <a:ext cx="39796" cy="39796"/>
              </a:xfrm>
              <a:custGeom>
                <a:avLst/>
                <a:gdLst/>
                <a:ahLst/>
                <a:cxnLst/>
                <a:rect l="l" t="t" r="r" b="b"/>
                <a:pathLst>
                  <a:path w="1126" h="1126" extrusionOk="0">
                    <a:moveTo>
                      <a:pt x="578" y="1"/>
                    </a:moveTo>
                    <a:cubicBezTo>
                      <a:pt x="244" y="1"/>
                      <a:pt x="1" y="213"/>
                      <a:pt x="1" y="517"/>
                    </a:cubicBezTo>
                    <a:cubicBezTo>
                      <a:pt x="1" y="821"/>
                      <a:pt x="214" y="1095"/>
                      <a:pt x="517" y="1125"/>
                    </a:cubicBezTo>
                    <a:cubicBezTo>
                      <a:pt x="821" y="1125"/>
                      <a:pt x="1095" y="913"/>
                      <a:pt x="1125" y="609"/>
                    </a:cubicBezTo>
                    <a:cubicBezTo>
                      <a:pt x="1125" y="305"/>
                      <a:pt x="913" y="31"/>
                      <a:pt x="5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5"/>
              <p:cNvSpPr/>
              <p:nvPr/>
            </p:nvSpPr>
            <p:spPr>
              <a:xfrm rot="-500014">
                <a:off x="7215370" y="2557615"/>
                <a:ext cx="40857" cy="40963"/>
              </a:xfrm>
              <a:custGeom>
                <a:avLst/>
                <a:gdLst/>
                <a:ahLst/>
                <a:cxnLst/>
                <a:rect l="l" t="t" r="r" b="b"/>
                <a:pathLst>
                  <a:path w="1156" h="1159" extrusionOk="0">
                    <a:moveTo>
                      <a:pt x="557" y="1"/>
                    </a:moveTo>
                    <a:cubicBezTo>
                      <a:pt x="247" y="1"/>
                      <a:pt x="0" y="262"/>
                      <a:pt x="0" y="550"/>
                    </a:cubicBezTo>
                    <a:cubicBezTo>
                      <a:pt x="0" y="854"/>
                      <a:pt x="244" y="1128"/>
                      <a:pt x="548" y="1158"/>
                    </a:cubicBezTo>
                    <a:cubicBezTo>
                      <a:pt x="851" y="1158"/>
                      <a:pt x="1125" y="915"/>
                      <a:pt x="1155" y="611"/>
                    </a:cubicBezTo>
                    <a:cubicBezTo>
                      <a:pt x="1155" y="307"/>
                      <a:pt x="912" y="64"/>
                      <a:pt x="608" y="3"/>
                    </a:cubicBezTo>
                    <a:cubicBezTo>
                      <a:pt x="591" y="2"/>
                      <a:pt x="574" y="1"/>
                      <a:pt x="5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5"/>
              <p:cNvSpPr/>
              <p:nvPr/>
            </p:nvSpPr>
            <p:spPr>
              <a:xfrm rot="-500014">
                <a:off x="7263225" y="2662507"/>
                <a:ext cx="40857" cy="39796"/>
              </a:xfrm>
              <a:custGeom>
                <a:avLst/>
                <a:gdLst/>
                <a:ahLst/>
                <a:cxnLst/>
                <a:rect l="l" t="t" r="r" b="b"/>
                <a:pathLst>
                  <a:path w="1156" h="1126" extrusionOk="0">
                    <a:moveTo>
                      <a:pt x="608" y="1"/>
                    </a:moveTo>
                    <a:cubicBezTo>
                      <a:pt x="304" y="1"/>
                      <a:pt x="61" y="214"/>
                      <a:pt x="0" y="518"/>
                    </a:cubicBezTo>
                    <a:cubicBezTo>
                      <a:pt x="0" y="822"/>
                      <a:pt x="243" y="1095"/>
                      <a:pt x="547" y="1125"/>
                    </a:cubicBezTo>
                    <a:cubicBezTo>
                      <a:pt x="851" y="1125"/>
                      <a:pt x="1125" y="913"/>
                      <a:pt x="1155" y="609"/>
                    </a:cubicBezTo>
                    <a:cubicBezTo>
                      <a:pt x="1155" y="305"/>
                      <a:pt x="912" y="31"/>
                      <a:pt x="60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5"/>
              <p:cNvSpPr/>
              <p:nvPr/>
            </p:nvSpPr>
            <p:spPr>
              <a:xfrm rot="-500014">
                <a:off x="6619944" y="2502601"/>
                <a:ext cx="40857" cy="40963"/>
              </a:xfrm>
              <a:custGeom>
                <a:avLst/>
                <a:gdLst/>
                <a:ahLst/>
                <a:cxnLst/>
                <a:rect l="l" t="t" r="r" b="b"/>
                <a:pathLst>
                  <a:path w="1156" h="1159" extrusionOk="0">
                    <a:moveTo>
                      <a:pt x="562" y="1"/>
                    </a:moveTo>
                    <a:cubicBezTo>
                      <a:pt x="277" y="1"/>
                      <a:pt x="29" y="262"/>
                      <a:pt x="0" y="550"/>
                    </a:cubicBezTo>
                    <a:cubicBezTo>
                      <a:pt x="0" y="854"/>
                      <a:pt x="243" y="1098"/>
                      <a:pt x="547" y="1158"/>
                    </a:cubicBezTo>
                    <a:cubicBezTo>
                      <a:pt x="821" y="1158"/>
                      <a:pt x="1095" y="915"/>
                      <a:pt x="1155" y="611"/>
                    </a:cubicBezTo>
                    <a:cubicBezTo>
                      <a:pt x="1155" y="307"/>
                      <a:pt x="912" y="34"/>
                      <a:pt x="608" y="3"/>
                    </a:cubicBezTo>
                    <a:cubicBezTo>
                      <a:pt x="593" y="2"/>
                      <a:pt x="577" y="1"/>
                      <a:pt x="56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5"/>
              <p:cNvSpPr/>
              <p:nvPr/>
            </p:nvSpPr>
            <p:spPr>
              <a:xfrm rot="-500014">
                <a:off x="6555102" y="2556712"/>
                <a:ext cx="40857" cy="40857"/>
              </a:xfrm>
              <a:custGeom>
                <a:avLst/>
                <a:gdLst/>
                <a:ahLst/>
                <a:cxnLst/>
                <a:rect l="l" t="t" r="r" b="b"/>
                <a:pathLst>
                  <a:path w="1156" h="1156" extrusionOk="0">
                    <a:moveTo>
                      <a:pt x="609" y="1"/>
                    </a:moveTo>
                    <a:cubicBezTo>
                      <a:pt x="305" y="1"/>
                      <a:pt x="31" y="244"/>
                      <a:pt x="1" y="548"/>
                    </a:cubicBezTo>
                    <a:cubicBezTo>
                      <a:pt x="1" y="852"/>
                      <a:pt x="214" y="1125"/>
                      <a:pt x="518" y="1156"/>
                    </a:cubicBezTo>
                    <a:cubicBezTo>
                      <a:pt x="821" y="1156"/>
                      <a:pt x="1095" y="912"/>
                      <a:pt x="1125" y="608"/>
                    </a:cubicBezTo>
                    <a:cubicBezTo>
                      <a:pt x="1156" y="304"/>
                      <a:pt x="913" y="61"/>
                      <a:pt x="60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5"/>
              <p:cNvSpPr/>
              <p:nvPr/>
            </p:nvSpPr>
            <p:spPr>
              <a:xfrm rot="-500014">
                <a:off x="6555760" y="2838442"/>
                <a:ext cx="368488" cy="381318"/>
              </a:xfrm>
              <a:custGeom>
                <a:avLst/>
                <a:gdLst/>
                <a:ahLst/>
                <a:cxnLst/>
                <a:rect l="l" t="t" r="r" b="b"/>
                <a:pathLst>
                  <a:path w="10426" h="10789" extrusionOk="0">
                    <a:moveTo>
                      <a:pt x="3192" y="0"/>
                    </a:moveTo>
                    <a:cubicBezTo>
                      <a:pt x="2553" y="699"/>
                      <a:pt x="1946" y="1398"/>
                      <a:pt x="1459" y="2158"/>
                    </a:cubicBezTo>
                    <a:cubicBezTo>
                      <a:pt x="578" y="3587"/>
                      <a:pt x="0" y="5259"/>
                      <a:pt x="213" y="6900"/>
                    </a:cubicBezTo>
                    <a:cubicBezTo>
                      <a:pt x="395" y="8511"/>
                      <a:pt x="1459" y="10122"/>
                      <a:pt x="3040" y="10608"/>
                    </a:cubicBezTo>
                    <a:cubicBezTo>
                      <a:pt x="3412" y="10732"/>
                      <a:pt x="3800" y="10789"/>
                      <a:pt x="4191" y="10789"/>
                    </a:cubicBezTo>
                    <a:cubicBezTo>
                      <a:pt x="5237" y="10789"/>
                      <a:pt x="6303" y="10385"/>
                      <a:pt x="7143" y="9788"/>
                    </a:cubicBezTo>
                    <a:cubicBezTo>
                      <a:pt x="8329" y="8937"/>
                      <a:pt x="9180" y="7690"/>
                      <a:pt x="9848" y="6444"/>
                    </a:cubicBezTo>
                    <a:cubicBezTo>
                      <a:pt x="10031" y="6079"/>
                      <a:pt x="10244" y="5745"/>
                      <a:pt x="10426" y="5380"/>
                    </a:cubicBezTo>
                    <a:cubicBezTo>
                      <a:pt x="10152" y="5320"/>
                      <a:pt x="9879" y="5259"/>
                      <a:pt x="9636" y="5168"/>
                    </a:cubicBezTo>
                    <a:cubicBezTo>
                      <a:pt x="6930" y="4408"/>
                      <a:pt x="4560" y="2493"/>
                      <a:pt x="319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5"/>
              <p:cNvSpPr/>
              <p:nvPr/>
            </p:nvSpPr>
            <p:spPr>
              <a:xfrm rot="-500014">
                <a:off x="6590774" y="2679743"/>
                <a:ext cx="681099" cy="338588"/>
              </a:xfrm>
              <a:custGeom>
                <a:avLst/>
                <a:gdLst/>
                <a:ahLst/>
                <a:cxnLst/>
                <a:rect l="l" t="t" r="r" b="b"/>
                <a:pathLst>
                  <a:path w="19271" h="9580" extrusionOk="0">
                    <a:moveTo>
                      <a:pt x="413" y="1"/>
                    </a:moveTo>
                    <a:cubicBezTo>
                      <a:pt x="397" y="1"/>
                      <a:pt x="381" y="2"/>
                      <a:pt x="365" y="5"/>
                    </a:cubicBezTo>
                    <a:cubicBezTo>
                      <a:pt x="152" y="5"/>
                      <a:pt x="0" y="248"/>
                      <a:pt x="30" y="430"/>
                    </a:cubicBezTo>
                    <a:cubicBezTo>
                      <a:pt x="699" y="4534"/>
                      <a:pt x="3830" y="8060"/>
                      <a:pt x="7873" y="9215"/>
                    </a:cubicBezTo>
                    <a:cubicBezTo>
                      <a:pt x="8784" y="9488"/>
                      <a:pt x="9787" y="9579"/>
                      <a:pt x="10730" y="9579"/>
                    </a:cubicBezTo>
                    <a:cubicBezTo>
                      <a:pt x="13891" y="9579"/>
                      <a:pt x="17022" y="8212"/>
                      <a:pt x="19119" y="5780"/>
                    </a:cubicBezTo>
                    <a:cubicBezTo>
                      <a:pt x="19271" y="5628"/>
                      <a:pt x="19241" y="5415"/>
                      <a:pt x="19089" y="5263"/>
                    </a:cubicBezTo>
                    <a:cubicBezTo>
                      <a:pt x="19020" y="5195"/>
                      <a:pt x="18933" y="5163"/>
                      <a:pt x="18844" y="5163"/>
                    </a:cubicBezTo>
                    <a:cubicBezTo>
                      <a:pt x="18736" y="5163"/>
                      <a:pt x="18625" y="5210"/>
                      <a:pt x="18541" y="5294"/>
                    </a:cubicBezTo>
                    <a:cubicBezTo>
                      <a:pt x="16620" y="7544"/>
                      <a:pt x="13614" y="8836"/>
                      <a:pt x="10652" y="8836"/>
                    </a:cubicBezTo>
                    <a:cubicBezTo>
                      <a:pt x="9772" y="8836"/>
                      <a:pt x="8897" y="8722"/>
                      <a:pt x="8055" y="8485"/>
                    </a:cubicBezTo>
                    <a:cubicBezTo>
                      <a:pt x="4377" y="7452"/>
                      <a:pt x="1368" y="4078"/>
                      <a:pt x="760" y="309"/>
                    </a:cubicBezTo>
                    <a:cubicBezTo>
                      <a:pt x="760" y="142"/>
                      <a:pt x="582"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5"/>
              <p:cNvSpPr/>
              <p:nvPr/>
            </p:nvSpPr>
            <p:spPr>
              <a:xfrm rot="-500014">
                <a:off x="7201179" y="2739556"/>
                <a:ext cx="152577" cy="97971"/>
              </a:xfrm>
              <a:custGeom>
                <a:avLst/>
                <a:gdLst/>
                <a:ahLst/>
                <a:cxnLst/>
                <a:rect l="l" t="t" r="r" b="b"/>
                <a:pathLst>
                  <a:path w="4317" h="2772" extrusionOk="0">
                    <a:moveTo>
                      <a:pt x="385" y="1"/>
                    </a:moveTo>
                    <a:cubicBezTo>
                      <a:pt x="179" y="1"/>
                      <a:pt x="31" y="121"/>
                      <a:pt x="31" y="340"/>
                    </a:cubicBezTo>
                    <a:cubicBezTo>
                      <a:pt x="1" y="1343"/>
                      <a:pt x="639" y="2346"/>
                      <a:pt x="1581" y="2650"/>
                    </a:cubicBezTo>
                    <a:cubicBezTo>
                      <a:pt x="1825" y="2741"/>
                      <a:pt x="2037" y="2772"/>
                      <a:pt x="2280" y="2772"/>
                    </a:cubicBezTo>
                    <a:cubicBezTo>
                      <a:pt x="3040" y="2772"/>
                      <a:pt x="3800" y="2407"/>
                      <a:pt x="4226" y="1799"/>
                    </a:cubicBezTo>
                    <a:cubicBezTo>
                      <a:pt x="4317" y="1586"/>
                      <a:pt x="4287" y="1373"/>
                      <a:pt x="4104" y="1252"/>
                    </a:cubicBezTo>
                    <a:cubicBezTo>
                      <a:pt x="4040" y="1209"/>
                      <a:pt x="3967" y="1189"/>
                      <a:pt x="3896" y="1189"/>
                    </a:cubicBezTo>
                    <a:cubicBezTo>
                      <a:pt x="3765" y="1189"/>
                      <a:pt x="3636" y="1256"/>
                      <a:pt x="3557" y="1373"/>
                    </a:cubicBezTo>
                    <a:cubicBezTo>
                      <a:pt x="3293" y="1781"/>
                      <a:pt x="2745" y="2038"/>
                      <a:pt x="2226" y="2038"/>
                    </a:cubicBezTo>
                    <a:cubicBezTo>
                      <a:pt x="2088" y="2038"/>
                      <a:pt x="1952" y="2020"/>
                      <a:pt x="1825" y="1981"/>
                    </a:cubicBezTo>
                    <a:cubicBezTo>
                      <a:pt x="1217" y="1738"/>
                      <a:pt x="761" y="1069"/>
                      <a:pt x="791" y="431"/>
                    </a:cubicBezTo>
                    <a:cubicBezTo>
                      <a:pt x="821" y="188"/>
                      <a:pt x="669" y="6"/>
                      <a:pt x="457" y="6"/>
                    </a:cubicBezTo>
                    <a:cubicBezTo>
                      <a:pt x="432" y="2"/>
                      <a:pt x="408"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5"/>
              <p:cNvSpPr/>
              <p:nvPr/>
            </p:nvSpPr>
            <p:spPr>
              <a:xfrm rot="-500014">
                <a:off x="6502958" y="2678277"/>
                <a:ext cx="171909" cy="69167"/>
              </a:xfrm>
              <a:custGeom>
                <a:avLst/>
                <a:gdLst/>
                <a:ahLst/>
                <a:cxnLst/>
                <a:rect l="l" t="t" r="r" b="b"/>
                <a:pathLst>
                  <a:path w="4864" h="1957" extrusionOk="0">
                    <a:moveTo>
                      <a:pt x="455" y="0"/>
                    </a:moveTo>
                    <a:cubicBezTo>
                      <a:pt x="393" y="0"/>
                      <a:pt x="330" y="14"/>
                      <a:pt x="274" y="42"/>
                    </a:cubicBezTo>
                    <a:cubicBezTo>
                      <a:pt x="91" y="164"/>
                      <a:pt x="0" y="376"/>
                      <a:pt x="122" y="589"/>
                    </a:cubicBezTo>
                    <a:cubicBezTo>
                      <a:pt x="578" y="1379"/>
                      <a:pt x="1459" y="1896"/>
                      <a:pt x="2371" y="1957"/>
                    </a:cubicBezTo>
                    <a:lnTo>
                      <a:pt x="2432" y="1957"/>
                    </a:lnTo>
                    <a:cubicBezTo>
                      <a:pt x="3313" y="1957"/>
                      <a:pt x="4195" y="1471"/>
                      <a:pt x="4772" y="741"/>
                    </a:cubicBezTo>
                    <a:cubicBezTo>
                      <a:pt x="4864" y="528"/>
                      <a:pt x="4833" y="316"/>
                      <a:pt x="4651" y="194"/>
                    </a:cubicBezTo>
                    <a:cubicBezTo>
                      <a:pt x="4586" y="151"/>
                      <a:pt x="4514" y="131"/>
                      <a:pt x="4442" y="131"/>
                    </a:cubicBezTo>
                    <a:cubicBezTo>
                      <a:pt x="4311" y="131"/>
                      <a:pt x="4182" y="198"/>
                      <a:pt x="4104" y="316"/>
                    </a:cubicBezTo>
                    <a:cubicBezTo>
                      <a:pt x="3783" y="869"/>
                      <a:pt x="3156" y="1199"/>
                      <a:pt x="2516" y="1199"/>
                    </a:cubicBezTo>
                    <a:cubicBezTo>
                      <a:pt x="2488" y="1199"/>
                      <a:pt x="2460" y="1198"/>
                      <a:pt x="2432" y="1197"/>
                    </a:cubicBezTo>
                    <a:cubicBezTo>
                      <a:pt x="1763" y="1136"/>
                      <a:pt x="1155" y="772"/>
                      <a:pt x="821" y="194"/>
                    </a:cubicBezTo>
                    <a:cubicBezTo>
                      <a:pt x="737" y="68"/>
                      <a:pt x="595"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5"/>
              <p:cNvSpPr/>
              <p:nvPr/>
            </p:nvSpPr>
            <p:spPr>
              <a:xfrm rot="-500014">
                <a:off x="6663820" y="2948932"/>
                <a:ext cx="121439" cy="186259"/>
              </a:xfrm>
              <a:custGeom>
                <a:avLst/>
                <a:gdLst/>
                <a:ahLst/>
                <a:cxnLst/>
                <a:rect l="l" t="t" r="r" b="b"/>
                <a:pathLst>
                  <a:path w="3436" h="5270" extrusionOk="0">
                    <a:moveTo>
                      <a:pt x="2966" y="1"/>
                    </a:moveTo>
                    <a:cubicBezTo>
                      <a:pt x="2845" y="1"/>
                      <a:pt x="2731" y="63"/>
                      <a:pt x="2675" y="194"/>
                    </a:cubicBezTo>
                    <a:cubicBezTo>
                      <a:pt x="1703" y="1653"/>
                      <a:pt x="852" y="3172"/>
                      <a:pt x="92" y="4753"/>
                    </a:cubicBezTo>
                    <a:cubicBezTo>
                      <a:pt x="0" y="4935"/>
                      <a:pt x="92" y="5148"/>
                      <a:pt x="274" y="5239"/>
                    </a:cubicBezTo>
                    <a:cubicBezTo>
                      <a:pt x="304" y="5270"/>
                      <a:pt x="396" y="5270"/>
                      <a:pt x="426" y="5270"/>
                    </a:cubicBezTo>
                    <a:cubicBezTo>
                      <a:pt x="578" y="5270"/>
                      <a:pt x="700" y="5209"/>
                      <a:pt x="791" y="5087"/>
                    </a:cubicBezTo>
                    <a:cubicBezTo>
                      <a:pt x="1520" y="3507"/>
                      <a:pt x="2402" y="2048"/>
                      <a:pt x="3314" y="589"/>
                    </a:cubicBezTo>
                    <a:cubicBezTo>
                      <a:pt x="3435" y="406"/>
                      <a:pt x="3374" y="194"/>
                      <a:pt x="3192" y="72"/>
                    </a:cubicBezTo>
                    <a:cubicBezTo>
                      <a:pt x="3122" y="25"/>
                      <a:pt x="3042"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5"/>
              <p:cNvSpPr/>
              <p:nvPr/>
            </p:nvSpPr>
            <p:spPr>
              <a:xfrm rot="-500014">
                <a:off x="6821061" y="1187749"/>
                <a:ext cx="586591" cy="811091"/>
              </a:xfrm>
              <a:custGeom>
                <a:avLst/>
                <a:gdLst/>
                <a:ahLst/>
                <a:cxnLst/>
                <a:rect l="l" t="t" r="r" b="b"/>
                <a:pathLst>
                  <a:path w="16597" h="22949" extrusionOk="0">
                    <a:moveTo>
                      <a:pt x="7121" y="1"/>
                    </a:moveTo>
                    <a:cubicBezTo>
                      <a:pt x="7022" y="1"/>
                      <a:pt x="6927" y="17"/>
                      <a:pt x="6839" y="61"/>
                    </a:cubicBezTo>
                    <a:cubicBezTo>
                      <a:pt x="6626" y="152"/>
                      <a:pt x="6474" y="334"/>
                      <a:pt x="6383" y="486"/>
                    </a:cubicBezTo>
                    <a:cubicBezTo>
                      <a:pt x="1763" y="6869"/>
                      <a:pt x="0" y="15228"/>
                      <a:pt x="1672" y="22949"/>
                    </a:cubicBezTo>
                    <a:cubicBezTo>
                      <a:pt x="3344" y="22827"/>
                      <a:pt x="4955" y="22554"/>
                      <a:pt x="6566" y="22067"/>
                    </a:cubicBezTo>
                    <a:cubicBezTo>
                      <a:pt x="6201" y="18268"/>
                      <a:pt x="7204" y="14407"/>
                      <a:pt x="9180" y="11246"/>
                    </a:cubicBezTo>
                    <a:cubicBezTo>
                      <a:pt x="9718" y="10349"/>
                      <a:pt x="15701" y="3125"/>
                      <a:pt x="16558" y="3125"/>
                    </a:cubicBezTo>
                    <a:cubicBezTo>
                      <a:pt x="16572" y="3125"/>
                      <a:pt x="16585" y="3127"/>
                      <a:pt x="16596" y="3131"/>
                    </a:cubicBezTo>
                    <a:cubicBezTo>
                      <a:pt x="13678" y="1976"/>
                      <a:pt x="10699" y="973"/>
                      <a:pt x="7660" y="91"/>
                    </a:cubicBezTo>
                    <a:cubicBezTo>
                      <a:pt x="7485" y="52"/>
                      <a:pt x="7297" y="1"/>
                      <a:pt x="712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5"/>
              <p:cNvSpPr/>
              <p:nvPr/>
            </p:nvSpPr>
            <p:spPr>
              <a:xfrm rot="-500014">
                <a:off x="6638923" y="882731"/>
                <a:ext cx="1082915" cy="707005"/>
              </a:xfrm>
              <a:custGeom>
                <a:avLst/>
                <a:gdLst/>
                <a:ahLst/>
                <a:cxnLst/>
                <a:rect l="l" t="t" r="r" b="b"/>
                <a:pathLst>
                  <a:path w="30640" h="20004" extrusionOk="0">
                    <a:moveTo>
                      <a:pt x="13754" y="0"/>
                    </a:moveTo>
                    <a:cubicBezTo>
                      <a:pt x="13362" y="0"/>
                      <a:pt x="12973" y="99"/>
                      <a:pt x="12615" y="320"/>
                    </a:cubicBezTo>
                    <a:cubicBezTo>
                      <a:pt x="11187" y="1171"/>
                      <a:pt x="11247" y="3238"/>
                      <a:pt x="11612" y="4940"/>
                    </a:cubicBezTo>
                    <a:cubicBezTo>
                      <a:pt x="11156" y="2964"/>
                      <a:pt x="9545" y="1262"/>
                      <a:pt x="7569" y="715"/>
                    </a:cubicBezTo>
                    <a:cubicBezTo>
                      <a:pt x="7086" y="589"/>
                      <a:pt x="6589" y="527"/>
                      <a:pt x="6092" y="527"/>
                    </a:cubicBezTo>
                    <a:cubicBezTo>
                      <a:pt x="4430" y="527"/>
                      <a:pt x="2772" y="1214"/>
                      <a:pt x="1673" y="2478"/>
                    </a:cubicBezTo>
                    <a:cubicBezTo>
                      <a:pt x="1" y="4362"/>
                      <a:pt x="62" y="7797"/>
                      <a:pt x="2189" y="9165"/>
                    </a:cubicBezTo>
                    <a:cubicBezTo>
                      <a:pt x="2910" y="9629"/>
                      <a:pt x="3741" y="9782"/>
                      <a:pt x="4601" y="9782"/>
                    </a:cubicBezTo>
                    <a:cubicBezTo>
                      <a:pt x="5373" y="9782"/>
                      <a:pt x="6169" y="9659"/>
                      <a:pt x="6931" y="9530"/>
                    </a:cubicBezTo>
                    <a:lnTo>
                      <a:pt x="6931" y="9530"/>
                    </a:lnTo>
                    <a:cubicBezTo>
                      <a:pt x="5320" y="11171"/>
                      <a:pt x="4621" y="13633"/>
                      <a:pt x="5138" y="15882"/>
                    </a:cubicBezTo>
                    <a:cubicBezTo>
                      <a:pt x="5259" y="16490"/>
                      <a:pt x="5533" y="17128"/>
                      <a:pt x="6019" y="17493"/>
                    </a:cubicBezTo>
                    <a:cubicBezTo>
                      <a:pt x="6384" y="17797"/>
                      <a:pt x="6901" y="17858"/>
                      <a:pt x="7387" y="17858"/>
                    </a:cubicBezTo>
                    <a:cubicBezTo>
                      <a:pt x="7456" y="17861"/>
                      <a:pt x="7524" y="17863"/>
                      <a:pt x="7593" y="17863"/>
                    </a:cubicBezTo>
                    <a:cubicBezTo>
                      <a:pt x="9561" y="17863"/>
                      <a:pt x="11520" y="16610"/>
                      <a:pt x="12372" y="14818"/>
                    </a:cubicBezTo>
                    <a:cubicBezTo>
                      <a:pt x="12402" y="17341"/>
                      <a:pt x="14378" y="19773"/>
                      <a:pt x="16871" y="19986"/>
                    </a:cubicBezTo>
                    <a:cubicBezTo>
                      <a:pt x="16992" y="19997"/>
                      <a:pt x="17114" y="20003"/>
                      <a:pt x="17235" y="20003"/>
                    </a:cubicBezTo>
                    <a:cubicBezTo>
                      <a:pt x="19633" y="20003"/>
                      <a:pt x="21929" y="17770"/>
                      <a:pt x="21582" y="15426"/>
                    </a:cubicBezTo>
                    <a:lnTo>
                      <a:pt x="21582" y="15426"/>
                    </a:lnTo>
                    <a:cubicBezTo>
                      <a:pt x="22169" y="15652"/>
                      <a:pt x="22782" y="15755"/>
                      <a:pt x="23396" y="15755"/>
                    </a:cubicBezTo>
                    <a:cubicBezTo>
                      <a:pt x="25102" y="15755"/>
                      <a:pt x="26819" y="14954"/>
                      <a:pt x="28026" y="13724"/>
                    </a:cubicBezTo>
                    <a:cubicBezTo>
                      <a:pt x="29789" y="11900"/>
                      <a:pt x="30640" y="9165"/>
                      <a:pt x="30001" y="6703"/>
                    </a:cubicBezTo>
                    <a:cubicBezTo>
                      <a:pt x="29333" y="4210"/>
                      <a:pt x="27175" y="2174"/>
                      <a:pt x="24682" y="1840"/>
                    </a:cubicBezTo>
                    <a:cubicBezTo>
                      <a:pt x="24376" y="1795"/>
                      <a:pt x="24085" y="1774"/>
                      <a:pt x="23807" y="1774"/>
                    </a:cubicBezTo>
                    <a:cubicBezTo>
                      <a:pt x="20694" y="1774"/>
                      <a:pt x="19262" y="4433"/>
                      <a:pt x="17114" y="6247"/>
                    </a:cubicBezTo>
                    <a:cubicBezTo>
                      <a:pt x="17114" y="4909"/>
                      <a:pt x="17235" y="3299"/>
                      <a:pt x="16658" y="2022"/>
                    </a:cubicBezTo>
                    <a:cubicBezTo>
                      <a:pt x="16134" y="883"/>
                      <a:pt x="14927" y="0"/>
                      <a:pt x="1375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 name="Google Shape;501;p45"/>
          <p:cNvGrpSpPr/>
          <p:nvPr/>
        </p:nvGrpSpPr>
        <p:grpSpPr>
          <a:xfrm>
            <a:off x="6960700" y="2289350"/>
            <a:ext cx="1352400" cy="1909800"/>
            <a:chOff x="5071900" y="2289350"/>
            <a:chExt cx="1352400" cy="1909800"/>
          </a:xfrm>
        </p:grpSpPr>
        <p:sp>
          <p:nvSpPr>
            <p:cNvPr id="502" name="Google Shape;502;p45"/>
            <p:cNvSpPr/>
            <p:nvPr/>
          </p:nvSpPr>
          <p:spPr>
            <a:xfrm>
              <a:off x="5071900" y="2289350"/>
              <a:ext cx="1352400" cy="1909800"/>
            </a:xfrm>
            <a:prstGeom prst="roundRect">
              <a:avLst>
                <a:gd name="adj" fmla="val 10435"/>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5"/>
            <p:cNvSpPr/>
            <p:nvPr/>
          </p:nvSpPr>
          <p:spPr>
            <a:xfrm>
              <a:off x="5153325" y="2381750"/>
              <a:ext cx="1189500" cy="1725000"/>
            </a:xfrm>
            <a:prstGeom prst="roundRect">
              <a:avLst>
                <a:gd name="adj" fmla="val 10107"/>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5"/>
            <p:cNvSpPr/>
            <p:nvPr/>
          </p:nvSpPr>
          <p:spPr>
            <a:xfrm>
              <a:off x="5298025" y="2727583"/>
              <a:ext cx="900152" cy="175604"/>
            </a:xfrm>
            <a:prstGeom prst="rect">
              <a:avLst/>
            </a:prstGeom>
          </p:spPr>
          <p:txBody>
            <a:bodyPr>
              <a:prstTxWarp prst="textPlain">
                <a:avLst/>
              </a:prstTxWarp>
            </a:bodyPr>
            <a:lstStyle/>
            <a:p>
              <a:pPr lvl="0" algn="ctr"/>
              <a:r>
                <a:rPr b="0" i="0">
                  <a:ln>
                    <a:noFill/>
                  </a:ln>
                  <a:solidFill>
                    <a:schemeClr val="lt1"/>
                  </a:solidFill>
                  <a:latin typeface="Black Han Sans"/>
                </a:rPr>
                <a:t>Vitamin</a:t>
              </a:r>
            </a:p>
          </p:txBody>
        </p:sp>
        <p:sp>
          <p:nvSpPr>
            <p:cNvPr id="505" name="Google Shape;505;p45"/>
            <p:cNvSpPr/>
            <p:nvPr/>
          </p:nvSpPr>
          <p:spPr>
            <a:xfrm>
              <a:off x="5383300" y="3040013"/>
              <a:ext cx="663283" cy="720900"/>
            </a:xfrm>
            <a:prstGeom prst="rect">
              <a:avLst/>
            </a:prstGeom>
          </p:spPr>
          <p:txBody>
            <a:bodyPr>
              <a:prstTxWarp prst="textPlain">
                <a:avLst/>
              </a:prstTxWarp>
            </a:bodyPr>
            <a:lstStyle/>
            <a:p>
              <a:pPr lvl="0" algn="ctr"/>
              <a:r>
                <a:rPr b="0" i="0">
                  <a:ln>
                    <a:noFill/>
                  </a:ln>
                  <a:solidFill>
                    <a:schemeClr val="lt1"/>
                  </a:solidFill>
                  <a:latin typeface="Black Han Sans"/>
                </a:rPr>
                <a:t>D</a:t>
              </a: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173"/>
        <p:cNvGrpSpPr/>
        <p:nvPr/>
      </p:nvGrpSpPr>
      <p:grpSpPr>
        <a:xfrm>
          <a:off x="0" y="0"/>
          <a:ext cx="0" cy="0"/>
          <a:chOff x="0" y="0"/>
          <a:chExt cx="0" cy="0"/>
        </a:xfrm>
      </p:grpSpPr>
      <p:grpSp>
        <p:nvGrpSpPr>
          <p:cNvPr id="5174" name="Google Shape;5174;p86"/>
          <p:cNvGrpSpPr/>
          <p:nvPr/>
        </p:nvGrpSpPr>
        <p:grpSpPr>
          <a:xfrm>
            <a:off x="5780153" y="1859606"/>
            <a:ext cx="671400" cy="674856"/>
            <a:chOff x="5780148" y="1859605"/>
            <a:chExt cx="671400" cy="674856"/>
          </a:xfrm>
        </p:grpSpPr>
        <p:sp>
          <p:nvSpPr>
            <p:cNvPr id="5175" name="Google Shape;5175;p86"/>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6"/>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6"/>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6"/>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86"/>
          <p:cNvGrpSpPr/>
          <p:nvPr/>
        </p:nvGrpSpPr>
        <p:grpSpPr>
          <a:xfrm>
            <a:off x="716996" y="971307"/>
            <a:ext cx="845921" cy="690752"/>
            <a:chOff x="732428" y="1198513"/>
            <a:chExt cx="845921" cy="690752"/>
          </a:xfrm>
        </p:grpSpPr>
        <p:grpSp>
          <p:nvGrpSpPr>
            <p:cNvPr id="5180" name="Google Shape;5180;p86"/>
            <p:cNvGrpSpPr/>
            <p:nvPr/>
          </p:nvGrpSpPr>
          <p:grpSpPr>
            <a:xfrm>
              <a:off x="823030" y="1198513"/>
              <a:ext cx="755319" cy="690752"/>
              <a:chOff x="823030" y="1198513"/>
              <a:chExt cx="755319" cy="690752"/>
            </a:xfrm>
          </p:grpSpPr>
          <p:sp>
            <p:nvSpPr>
              <p:cNvPr id="5181" name="Google Shape;5181;p8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86"/>
            <p:cNvGrpSpPr/>
            <p:nvPr/>
          </p:nvGrpSpPr>
          <p:grpSpPr>
            <a:xfrm>
              <a:off x="732428" y="1239937"/>
              <a:ext cx="739912" cy="607886"/>
              <a:chOff x="732428" y="1239937"/>
              <a:chExt cx="739912" cy="607886"/>
            </a:xfrm>
          </p:grpSpPr>
          <p:sp>
            <p:nvSpPr>
              <p:cNvPr id="5184" name="Google Shape;5184;p8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86"/>
            <p:cNvGrpSpPr/>
            <p:nvPr/>
          </p:nvGrpSpPr>
          <p:grpSpPr>
            <a:xfrm>
              <a:off x="732428" y="1277018"/>
              <a:ext cx="702832" cy="533758"/>
              <a:chOff x="732428" y="1277018"/>
              <a:chExt cx="702832" cy="533758"/>
            </a:xfrm>
          </p:grpSpPr>
          <p:sp>
            <p:nvSpPr>
              <p:cNvPr id="5187" name="Google Shape;5187;p8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86"/>
            <p:cNvGrpSpPr/>
            <p:nvPr/>
          </p:nvGrpSpPr>
          <p:grpSpPr>
            <a:xfrm>
              <a:off x="931170" y="1306653"/>
              <a:ext cx="647179" cy="474455"/>
              <a:chOff x="931170" y="1306653"/>
              <a:chExt cx="647179" cy="474455"/>
            </a:xfrm>
          </p:grpSpPr>
          <p:sp>
            <p:nvSpPr>
              <p:cNvPr id="5190" name="Google Shape;5190;p8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2" name="Google Shape;5192;p8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86"/>
          <p:cNvGrpSpPr/>
          <p:nvPr/>
        </p:nvGrpSpPr>
        <p:grpSpPr>
          <a:xfrm>
            <a:off x="3948605" y="971313"/>
            <a:ext cx="634656" cy="699982"/>
            <a:chOff x="5985650" y="2860025"/>
            <a:chExt cx="1396075" cy="1539775"/>
          </a:xfrm>
        </p:grpSpPr>
        <p:sp>
          <p:nvSpPr>
            <p:cNvPr id="5194" name="Google Shape;5194;p8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86"/>
          <p:cNvGrpSpPr/>
          <p:nvPr/>
        </p:nvGrpSpPr>
        <p:grpSpPr>
          <a:xfrm>
            <a:off x="4704254" y="971307"/>
            <a:ext cx="725845" cy="699975"/>
            <a:chOff x="4249973" y="1201875"/>
            <a:chExt cx="1958568" cy="1888762"/>
          </a:xfrm>
        </p:grpSpPr>
        <p:sp>
          <p:nvSpPr>
            <p:cNvPr id="5227" name="Google Shape;5227;p8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8" name="Google Shape;5228;p86"/>
            <p:cNvGrpSpPr/>
            <p:nvPr/>
          </p:nvGrpSpPr>
          <p:grpSpPr>
            <a:xfrm>
              <a:off x="5853086" y="1789142"/>
              <a:ext cx="355454" cy="1048099"/>
              <a:chOff x="5576108" y="2016725"/>
              <a:chExt cx="565200" cy="1666560"/>
            </a:xfrm>
          </p:grpSpPr>
          <p:sp>
            <p:nvSpPr>
              <p:cNvPr id="5229" name="Google Shape;5229;p8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30" name="Google Shape;5230;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86"/>
            <p:cNvGrpSpPr/>
            <p:nvPr/>
          </p:nvGrpSpPr>
          <p:grpSpPr>
            <a:xfrm>
              <a:off x="4869455" y="2691676"/>
              <a:ext cx="1013897" cy="398961"/>
              <a:chOff x="4012057" y="3451825"/>
              <a:chExt cx="1612175" cy="634379"/>
            </a:xfrm>
          </p:grpSpPr>
          <p:sp>
            <p:nvSpPr>
              <p:cNvPr id="5232" name="Google Shape;5232;p8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33" name="Google Shape;5233;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86"/>
            <p:cNvGrpSpPr/>
            <p:nvPr/>
          </p:nvGrpSpPr>
          <p:grpSpPr>
            <a:xfrm>
              <a:off x="4276937" y="2155961"/>
              <a:ext cx="651965" cy="891358"/>
              <a:chOff x="3069908" y="2599997"/>
              <a:chExt cx="1036675" cy="1417328"/>
            </a:xfrm>
          </p:grpSpPr>
          <p:sp>
            <p:nvSpPr>
              <p:cNvPr id="5235" name="Google Shape;5235;p8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36" name="Google Shape;5236;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86"/>
            <p:cNvGrpSpPr/>
            <p:nvPr/>
          </p:nvGrpSpPr>
          <p:grpSpPr>
            <a:xfrm>
              <a:off x="5054918" y="1201875"/>
              <a:ext cx="999548" cy="602711"/>
              <a:chOff x="4306958" y="1082925"/>
              <a:chExt cx="1589359" cy="958358"/>
            </a:xfrm>
          </p:grpSpPr>
          <p:sp>
            <p:nvSpPr>
              <p:cNvPr id="5238" name="Google Shape;5238;p8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39" name="Google Shape;5239;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86"/>
            <p:cNvGrpSpPr/>
            <p:nvPr/>
          </p:nvGrpSpPr>
          <p:grpSpPr>
            <a:xfrm>
              <a:off x="4249973" y="1303451"/>
              <a:ext cx="799317" cy="841334"/>
              <a:chOff x="3027033" y="1244439"/>
              <a:chExt cx="1270977" cy="1337786"/>
            </a:xfrm>
          </p:grpSpPr>
          <p:sp>
            <p:nvSpPr>
              <p:cNvPr id="5241" name="Google Shape;5241;p8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242" name="Google Shape;5242;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3" name="Google Shape;5243;p86"/>
          <p:cNvGrpSpPr/>
          <p:nvPr/>
        </p:nvGrpSpPr>
        <p:grpSpPr>
          <a:xfrm>
            <a:off x="4057119" y="1858087"/>
            <a:ext cx="750769" cy="683784"/>
            <a:chOff x="4204684" y="2104422"/>
            <a:chExt cx="699822" cy="637382"/>
          </a:xfrm>
        </p:grpSpPr>
        <p:grpSp>
          <p:nvGrpSpPr>
            <p:cNvPr id="5244" name="Google Shape;5244;p86"/>
            <p:cNvGrpSpPr/>
            <p:nvPr/>
          </p:nvGrpSpPr>
          <p:grpSpPr>
            <a:xfrm>
              <a:off x="4204684" y="2430067"/>
              <a:ext cx="342957" cy="311738"/>
              <a:chOff x="4204684" y="2430067"/>
              <a:chExt cx="342957" cy="311738"/>
            </a:xfrm>
          </p:grpSpPr>
          <p:sp>
            <p:nvSpPr>
              <p:cNvPr id="5245" name="Google Shape;5245;p8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86"/>
            <p:cNvGrpSpPr/>
            <p:nvPr/>
          </p:nvGrpSpPr>
          <p:grpSpPr>
            <a:xfrm>
              <a:off x="4561586" y="2430067"/>
              <a:ext cx="342920" cy="311738"/>
              <a:chOff x="4561586" y="2430067"/>
              <a:chExt cx="342920" cy="311738"/>
            </a:xfrm>
          </p:grpSpPr>
          <p:sp>
            <p:nvSpPr>
              <p:cNvPr id="5248" name="Google Shape;5248;p8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86"/>
            <p:cNvGrpSpPr/>
            <p:nvPr/>
          </p:nvGrpSpPr>
          <p:grpSpPr>
            <a:xfrm>
              <a:off x="4561586" y="2104422"/>
              <a:ext cx="342920" cy="311738"/>
              <a:chOff x="4561586" y="2104422"/>
              <a:chExt cx="342920" cy="311738"/>
            </a:xfrm>
          </p:grpSpPr>
          <p:sp>
            <p:nvSpPr>
              <p:cNvPr id="5251" name="Google Shape;5251;p8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86"/>
            <p:cNvGrpSpPr/>
            <p:nvPr/>
          </p:nvGrpSpPr>
          <p:grpSpPr>
            <a:xfrm>
              <a:off x="4204684" y="2104422"/>
              <a:ext cx="342957" cy="311664"/>
              <a:chOff x="4204684" y="2104422"/>
              <a:chExt cx="342957" cy="311664"/>
            </a:xfrm>
          </p:grpSpPr>
          <p:sp>
            <p:nvSpPr>
              <p:cNvPr id="5254" name="Google Shape;5254;p8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6" name="Google Shape;5256;p86"/>
          <p:cNvGrpSpPr/>
          <p:nvPr/>
        </p:nvGrpSpPr>
        <p:grpSpPr>
          <a:xfrm>
            <a:off x="5521552" y="971301"/>
            <a:ext cx="660591" cy="688867"/>
            <a:chOff x="5830645" y="1267368"/>
            <a:chExt cx="530340" cy="553040"/>
          </a:xfrm>
        </p:grpSpPr>
        <p:sp>
          <p:nvSpPr>
            <p:cNvPr id="5257" name="Google Shape;5257;p8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8" name="Google Shape;5258;p86"/>
            <p:cNvGrpSpPr/>
            <p:nvPr/>
          </p:nvGrpSpPr>
          <p:grpSpPr>
            <a:xfrm>
              <a:off x="5830645" y="1267368"/>
              <a:ext cx="259743" cy="269909"/>
              <a:chOff x="5830645" y="1267368"/>
              <a:chExt cx="259743" cy="269909"/>
            </a:xfrm>
          </p:grpSpPr>
          <p:sp>
            <p:nvSpPr>
              <p:cNvPr id="5259" name="Google Shape;5259;p8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86"/>
            <p:cNvGrpSpPr/>
            <p:nvPr/>
          </p:nvGrpSpPr>
          <p:grpSpPr>
            <a:xfrm>
              <a:off x="6101293" y="1267368"/>
              <a:ext cx="259692" cy="269909"/>
              <a:chOff x="6101293" y="1267368"/>
              <a:chExt cx="259692" cy="269909"/>
            </a:xfrm>
          </p:grpSpPr>
          <p:sp>
            <p:nvSpPr>
              <p:cNvPr id="5262" name="Google Shape;5262;p8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86"/>
            <p:cNvGrpSpPr/>
            <p:nvPr/>
          </p:nvGrpSpPr>
          <p:grpSpPr>
            <a:xfrm>
              <a:off x="5830645" y="1550500"/>
              <a:ext cx="259692" cy="269909"/>
              <a:chOff x="5830645" y="1550500"/>
              <a:chExt cx="259692" cy="269909"/>
            </a:xfrm>
          </p:grpSpPr>
          <p:sp>
            <p:nvSpPr>
              <p:cNvPr id="5265" name="Google Shape;5265;p8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86"/>
            <p:cNvGrpSpPr/>
            <p:nvPr/>
          </p:nvGrpSpPr>
          <p:grpSpPr>
            <a:xfrm>
              <a:off x="6101293" y="1550500"/>
              <a:ext cx="259692" cy="269909"/>
              <a:chOff x="6101293" y="1550500"/>
              <a:chExt cx="259692" cy="269909"/>
            </a:xfrm>
          </p:grpSpPr>
          <p:sp>
            <p:nvSpPr>
              <p:cNvPr id="5268" name="Google Shape;5268;p8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0" name="Google Shape;5270;p86"/>
          <p:cNvGrpSpPr/>
          <p:nvPr/>
        </p:nvGrpSpPr>
        <p:grpSpPr>
          <a:xfrm>
            <a:off x="723705" y="1861761"/>
            <a:ext cx="697154" cy="679574"/>
            <a:chOff x="2679875" y="2361475"/>
            <a:chExt cx="780425" cy="760575"/>
          </a:xfrm>
        </p:grpSpPr>
        <p:sp>
          <p:nvSpPr>
            <p:cNvPr id="5271" name="Google Shape;5271;p8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6"/>
          <p:cNvGrpSpPr/>
          <p:nvPr/>
        </p:nvGrpSpPr>
        <p:grpSpPr>
          <a:xfrm>
            <a:off x="3122864" y="971353"/>
            <a:ext cx="735829" cy="684547"/>
            <a:chOff x="3351965" y="1148808"/>
            <a:chExt cx="750770" cy="698375"/>
          </a:xfrm>
        </p:grpSpPr>
        <p:grpSp>
          <p:nvGrpSpPr>
            <p:cNvPr id="5278" name="Google Shape;5278;p86"/>
            <p:cNvGrpSpPr/>
            <p:nvPr/>
          </p:nvGrpSpPr>
          <p:grpSpPr>
            <a:xfrm>
              <a:off x="3586796" y="1148808"/>
              <a:ext cx="294857" cy="286830"/>
              <a:chOff x="3750225" y="1774000"/>
              <a:chExt cx="149575" cy="145525"/>
            </a:xfrm>
          </p:grpSpPr>
          <p:sp>
            <p:nvSpPr>
              <p:cNvPr id="5279" name="Google Shape;5279;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86"/>
            <p:cNvGrpSpPr/>
            <p:nvPr/>
          </p:nvGrpSpPr>
          <p:grpSpPr>
            <a:xfrm>
              <a:off x="3779245" y="1375768"/>
              <a:ext cx="323490" cy="286978"/>
              <a:chOff x="3847850" y="1889150"/>
              <a:chExt cx="164100" cy="145600"/>
            </a:xfrm>
          </p:grpSpPr>
          <p:sp>
            <p:nvSpPr>
              <p:cNvPr id="5282" name="Google Shape;5282;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86"/>
            <p:cNvGrpSpPr/>
            <p:nvPr/>
          </p:nvGrpSpPr>
          <p:grpSpPr>
            <a:xfrm>
              <a:off x="3351965" y="1330435"/>
              <a:ext cx="295449" cy="285401"/>
              <a:chOff x="3631100" y="1866150"/>
              <a:chExt cx="149875" cy="144800"/>
            </a:xfrm>
          </p:grpSpPr>
          <p:sp>
            <p:nvSpPr>
              <p:cNvPr id="5285" name="Google Shape;5285;p8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86"/>
            <p:cNvGrpSpPr/>
            <p:nvPr/>
          </p:nvGrpSpPr>
          <p:grpSpPr>
            <a:xfrm>
              <a:off x="3548208" y="1560352"/>
              <a:ext cx="294808" cy="286830"/>
              <a:chOff x="3730650" y="1982800"/>
              <a:chExt cx="149550" cy="145525"/>
            </a:xfrm>
          </p:grpSpPr>
          <p:sp>
            <p:nvSpPr>
              <p:cNvPr id="5288" name="Google Shape;5288;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0" name="Google Shape;5290;p86"/>
          <p:cNvGrpSpPr/>
          <p:nvPr/>
        </p:nvGrpSpPr>
        <p:grpSpPr>
          <a:xfrm>
            <a:off x="7624517" y="971307"/>
            <a:ext cx="804565" cy="677795"/>
            <a:chOff x="7636443" y="1204988"/>
            <a:chExt cx="804565" cy="677795"/>
          </a:xfrm>
        </p:grpSpPr>
        <p:grpSp>
          <p:nvGrpSpPr>
            <p:cNvPr id="5291" name="Google Shape;5291;p86"/>
            <p:cNvGrpSpPr/>
            <p:nvPr/>
          </p:nvGrpSpPr>
          <p:grpSpPr>
            <a:xfrm>
              <a:off x="7636443" y="1509705"/>
              <a:ext cx="804565" cy="373078"/>
              <a:chOff x="7636443" y="1509705"/>
              <a:chExt cx="804565" cy="373078"/>
            </a:xfrm>
          </p:grpSpPr>
          <p:sp>
            <p:nvSpPr>
              <p:cNvPr id="5292" name="Google Shape;5292;p8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86"/>
            <p:cNvGrpSpPr/>
            <p:nvPr/>
          </p:nvGrpSpPr>
          <p:grpSpPr>
            <a:xfrm>
              <a:off x="7636443" y="1408133"/>
              <a:ext cx="804565" cy="373078"/>
              <a:chOff x="7636443" y="1408133"/>
              <a:chExt cx="804565" cy="373078"/>
            </a:xfrm>
          </p:grpSpPr>
          <p:sp>
            <p:nvSpPr>
              <p:cNvPr id="5295" name="Google Shape;5295;p8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86"/>
            <p:cNvGrpSpPr/>
            <p:nvPr/>
          </p:nvGrpSpPr>
          <p:grpSpPr>
            <a:xfrm>
              <a:off x="7636443" y="1306560"/>
              <a:ext cx="804565" cy="373078"/>
              <a:chOff x="7636443" y="1306560"/>
              <a:chExt cx="804565" cy="373078"/>
            </a:xfrm>
          </p:grpSpPr>
          <p:sp>
            <p:nvSpPr>
              <p:cNvPr id="5298" name="Google Shape;5298;p8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86"/>
            <p:cNvGrpSpPr/>
            <p:nvPr/>
          </p:nvGrpSpPr>
          <p:grpSpPr>
            <a:xfrm>
              <a:off x="7636443" y="1204988"/>
              <a:ext cx="804565" cy="373078"/>
              <a:chOff x="7636443" y="1204988"/>
              <a:chExt cx="804565" cy="373078"/>
            </a:xfrm>
          </p:grpSpPr>
          <p:sp>
            <p:nvSpPr>
              <p:cNvPr id="5301" name="Google Shape;5301;p8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3" name="Google Shape;5303;p86"/>
          <p:cNvGrpSpPr/>
          <p:nvPr/>
        </p:nvGrpSpPr>
        <p:grpSpPr>
          <a:xfrm>
            <a:off x="4963363" y="1878721"/>
            <a:ext cx="661339" cy="661188"/>
            <a:chOff x="3990000" y="975400"/>
            <a:chExt cx="3934200" cy="3933300"/>
          </a:xfrm>
        </p:grpSpPr>
        <p:sp>
          <p:nvSpPr>
            <p:cNvPr id="5304" name="Google Shape;5304;p8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6"/>
          <p:cNvGrpSpPr/>
          <p:nvPr/>
        </p:nvGrpSpPr>
        <p:grpSpPr>
          <a:xfrm>
            <a:off x="6607011" y="1857359"/>
            <a:ext cx="868881" cy="684241"/>
            <a:chOff x="6598259" y="2078634"/>
            <a:chExt cx="868881" cy="684241"/>
          </a:xfrm>
        </p:grpSpPr>
        <p:sp>
          <p:nvSpPr>
            <p:cNvPr id="5309" name="Google Shape;5309;p8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86"/>
            <p:cNvGrpSpPr/>
            <p:nvPr/>
          </p:nvGrpSpPr>
          <p:grpSpPr>
            <a:xfrm>
              <a:off x="6808175" y="2078634"/>
              <a:ext cx="452229" cy="684241"/>
              <a:chOff x="6808175" y="2078634"/>
              <a:chExt cx="452229" cy="684241"/>
            </a:xfrm>
          </p:grpSpPr>
          <p:sp>
            <p:nvSpPr>
              <p:cNvPr id="5316" name="Google Shape;5316;p8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2" name="Google Shape;5322;p86"/>
              <p:cNvGrpSpPr/>
              <p:nvPr/>
            </p:nvGrpSpPr>
            <p:grpSpPr>
              <a:xfrm>
                <a:off x="6821586" y="2078634"/>
                <a:ext cx="426871" cy="684241"/>
                <a:chOff x="6821586" y="2078634"/>
                <a:chExt cx="426871" cy="684241"/>
              </a:xfrm>
            </p:grpSpPr>
            <p:grpSp>
              <p:nvGrpSpPr>
                <p:cNvPr id="5323" name="Google Shape;5323;p86"/>
                <p:cNvGrpSpPr/>
                <p:nvPr/>
              </p:nvGrpSpPr>
              <p:grpSpPr>
                <a:xfrm>
                  <a:off x="6821586" y="2078634"/>
                  <a:ext cx="426871" cy="684241"/>
                  <a:chOff x="6821586" y="2078634"/>
                  <a:chExt cx="426871" cy="684241"/>
                </a:xfrm>
              </p:grpSpPr>
              <p:sp>
                <p:nvSpPr>
                  <p:cNvPr id="5324" name="Google Shape;5324;p8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3" name="Google Shape;5343;p8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49" name="Google Shape;5349;p86"/>
          <p:cNvGrpSpPr/>
          <p:nvPr/>
        </p:nvGrpSpPr>
        <p:grpSpPr>
          <a:xfrm>
            <a:off x="716994" y="3531369"/>
            <a:ext cx="1340789" cy="640830"/>
            <a:chOff x="238125" y="1151100"/>
            <a:chExt cx="7139450" cy="3412300"/>
          </a:xfrm>
        </p:grpSpPr>
        <p:sp>
          <p:nvSpPr>
            <p:cNvPr id="5350" name="Google Shape;5350;p8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86"/>
          <p:cNvGrpSpPr/>
          <p:nvPr/>
        </p:nvGrpSpPr>
        <p:grpSpPr>
          <a:xfrm>
            <a:off x="5584217" y="2734650"/>
            <a:ext cx="985357" cy="585764"/>
            <a:chOff x="5145061" y="2881789"/>
            <a:chExt cx="1107641" cy="658458"/>
          </a:xfrm>
        </p:grpSpPr>
        <p:grpSp>
          <p:nvGrpSpPr>
            <p:cNvPr id="5363" name="Google Shape;5363;p86"/>
            <p:cNvGrpSpPr/>
            <p:nvPr/>
          </p:nvGrpSpPr>
          <p:grpSpPr>
            <a:xfrm>
              <a:off x="5722989" y="3244587"/>
              <a:ext cx="529713" cy="295659"/>
              <a:chOff x="5722989" y="3244587"/>
              <a:chExt cx="529713" cy="295659"/>
            </a:xfrm>
          </p:grpSpPr>
          <p:sp>
            <p:nvSpPr>
              <p:cNvPr id="5364" name="Google Shape;5364;p8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365" name="Google Shape;5365;p8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366" name="Google Shape;5366;p86"/>
            <p:cNvGrpSpPr/>
            <p:nvPr/>
          </p:nvGrpSpPr>
          <p:grpSpPr>
            <a:xfrm>
              <a:off x="5145061" y="3244587"/>
              <a:ext cx="536807" cy="295659"/>
              <a:chOff x="5145061" y="3244587"/>
              <a:chExt cx="536807" cy="295659"/>
            </a:xfrm>
          </p:grpSpPr>
          <p:sp>
            <p:nvSpPr>
              <p:cNvPr id="5367" name="Google Shape;5367;p8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368" name="Google Shape;5368;p8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369" name="Google Shape;5369;p86"/>
            <p:cNvGrpSpPr/>
            <p:nvPr/>
          </p:nvGrpSpPr>
          <p:grpSpPr>
            <a:xfrm>
              <a:off x="5341327" y="2898245"/>
              <a:ext cx="532309" cy="614891"/>
              <a:chOff x="5341327" y="2898245"/>
              <a:chExt cx="532309" cy="614891"/>
            </a:xfrm>
          </p:grpSpPr>
          <p:sp>
            <p:nvSpPr>
              <p:cNvPr id="5370" name="Google Shape;5370;p8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371" name="Google Shape;5371;p8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372" name="Google Shape;5372;p86"/>
            <p:cNvGrpSpPr/>
            <p:nvPr/>
          </p:nvGrpSpPr>
          <p:grpSpPr>
            <a:xfrm>
              <a:off x="5532290" y="2881789"/>
              <a:ext cx="620516" cy="305456"/>
              <a:chOff x="5532290" y="2881789"/>
              <a:chExt cx="620516" cy="305456"/>
            </a:xfrm>
          </p:grpSpPr>
          <p:sp>
            <p:nvSpPr>
              <p:cNvPr id="5373" name="Google Shape;5373;p8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374" name="Google Shape;5374;p8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375" name="Google Shape;5375;p86"/>
          <p:cNvGrpSpPr/>
          <p:nvPr/>
        </p:nvGrpSpPr>
        <p:grpSpPr>
          <a:xfrm>
            <a:off x="8163140" y="3526708"/>
            <a:ext cx="269068" cy="645491"/>
            <a:chOff x="7026852" y="3311869"/>
            <a:chExt cx="434331" cy="1041954"/>
          </a:xfrm>
        </p:grpSpPr>
        <p:sp>
          <p:nvSpPr>
            <p:cNvPr id="5376" name="Google Shape;5376;p8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86"/>
          <p:cNvGrpSpPr/>
          <p:nvPr/>
        </p:nvGrpSpPr>
        <p:grpSpPr>
          <a:xfrm>
            <a:off x="6179721" y="3565945"/>
            <a:ext cx="293882" cy="293836"/>
            <a:chOff x="4873519" y="3311869"/>
            <a:chExt cx="499374" cy="499296"/>
          </a:xfrm>
        </p:grpSpPr>
        <p:sp>
          <p:nvSpPr>
            <p:cNvPr id="5380" name="Google Shape;5380;p8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86"/>
          <p:cNvGrpSpPr/>
          <p:nvPr/>
        </p:nvGrpSpPr>
        <p:grpSpPr>
          <a:xfrm>
            <a:off x="6179721" y="3878317"/>
            <a:ext cx="293882" cy="293882"/>
            <a:chOff x="4873519" y="3875839"/>
            <a:chExt cx="499374" cy="499374"/>
          </a:xfrm>
        </p:grpSpPr>
        <p:sp>
          <p:nvSpPr>
            <p:cNvPr id="5383" name="Google Shape;5383;p8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86"/>
          <p:cNvGrpSpPr/>
          <p:nvPr/>
        </p:nvGrpSpPr>
        <p:grpSpPr>
          <a:xfrm>
            <a:off x="2410248" y="1850269"/>
            <a:ext cx="698104" cy="698208"/>
            <a:chOff x="2565073" y="2075876"/>
            <a:chExt cx="672482" cy="672518"/>
          </a:xfrm>
        </p:grpSpPr>
        <p:sp>
          <p:nvSpPr>
            <p:cNvPr id="5386" name="Google Shape;5386;p8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86"/>
          <p:cNvGrpSpPr/>
          <p:nvPr/>
        </p:nvGrpSpPr>
        <p:grpSpPr>
          <a:xfrm>
            <a:off x="5633660" y="3534870"/>
            <a:ext cx="438354" cy="637329"/>
            <a:chOff x="1697726" y="3244179"/>
            <a:chExt cx="788124" cy="1146069"/>
          </a:xfrm>
        </p:grpSpPr>
        <p:sp>
          <p:nvSpPr>
            <p:cNvPr id="5393" name="Google Shape;5393;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5" name="Google Shape;5395;p86"/>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6" name="Google Shape;5396;p86"/>
          <p:cNvGrpSpPr/>
          <p:nvPr/>
        </p:nvGrpSpPr>
        <p:grpSpPr>
          <a:xfrm>
            <a:off x="7634874" y="1863232"/>
            <a:ext cx="799565" cy="670282"/>
            <a:chOff x="7617850" y="2063282"/>
            <a:chExt cx="799565" cy="670282"/>
          </a:xfrm>
        </p:grpSpPr>
        <p:cxnSp>
          <p:nvCxnSpPr>
            <p:cNvPr id="5397" name="Google Shape;5397;p8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98" name="Google Shape;5398;p8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99" name="Google Shape;5399;p8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00" name="Google Shape;5400;p8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401" name="Google Shape;5401;p8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402" name="Google Shape;5402;p8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403" name="Google Shape;5403;p86"/>
            <p:cNvGrpSpPr/>
            <p:nvPr/>
          </p:nvGrpSpPr>
          <p:grpSpPr>
            <a:xfrm>
              <a:off x="7734309" y="2063282"/>
              <a:ext cx="570957" cy="620095"/>
              <a:chOff x="7734309" y="2063282"/>
              <a:chExt cx="570957" cy="620095"/>
            </a:xfrm>
          </p:grpSpPr>
          <p:grpSp>
            <p:nvGrpSpPr>
              <p:cNvPr id="5404" name="Google Shape;5404;p86"/>
              <p:cNvGrpSpPr/>
              <p:nvPr/>
            </p:nvGrpSpPr>
            <p:grpSpPr>
              <a:xfrm>
                <a:off x="8031573" y="2063282"/>
                <a:ext cx="273693" cy="620095"/>
                <a:chOff x="8031573" y="2063282"/>
                <a:chExt cx="273693" cy="620095"/>
              </a:xfrm>
            </p:grpSpPr>
            <p:sp>
              <p:nvSpPr>
                <p:cNvPr id="5405" name="Google Shape;5405;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86"/>
              <p:cNvGrpSpPr/>
              <p:nvPr/>
            </p:nvGrpSpPr>
            <p:grpSpPr>
              <a:xfrm flipH="1">
                <a:off x="7734309" y="2063282"/>
                <a:ext cx="273693" cy="620095"/>
                <a:chOff x="8031573" y="2063282"/>
                <a:chExt cx="273693" cy="620095"/>
              </a:xfrm>
            </p:grpSpPr>
            <p:sp>
              <p:nvSpPr>
                <p:cNvPr id="5410" name="Google Shape;5410;p8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414" name="Google Shape;5414;p86"/>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6"/>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6" name="Google Shape;5416;p86"/>
          <p:cNvGrpSpPr/>
          <p:nvPr/>
        </p:nvGrpSpPr>
        <p:grpSpPr>
          <a:xfrm>
            <a:off x="7821480" y="2716716"/>
            <a:ext cx="602567" cy="601884"/>
            <a:chOff x="1186975" y="238125"/>
            <a:chExt cx="5244275" cy="5238325"/>
          </a:xfrm>
        </p:grpSpPr>
        <p:sp>
          <p:nvSpPr>
            <p:cNvPr id="5417" name="Google Shape;5417;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86"/>
          <p:cNvGrpSpPr/>
          <p:nvPr/>
        </p:nvGrpSpPr>
        <p:grpSpPr>
          <a:xfrm>
            <a:off x="3264218" y="1856199"/>
            <a:ext cx="651848" cy="687338"/>
            <a:chOff x="3400515" y="2056248"/>
            <a:chExt cx="698134" cy="735987"/>
          </a:xfrm>
        </p:grpSpPr>
        <p:grpSp>
          <p:nvGrpSpPr>
            <p:cNvPr id="5422" name="Google Shape;5422;p86"/>
            <p:cNvGrpSpPr/>
            <p:nvPr/>
          </p:nvGrpSpPr>
          <p:grpSpPr>
            <a:xfrm>
              <a:off x="3400515" y="2283913"/>
              <a:ext cx="312919" cy="219900"/>
              <a:chOff x="3400515" y="2283913"/>
              <a:chExt cx="312919" cy="219900"/>
            </a:xfrm>
          </p:grpSpPr>
          <p:sp>
            <p:nvSpPr>
              <p:cNvPr id="5423" name="Google Shape;5423;p8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24" name="Google Shape;5424;p8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425" name="Google Shape;5425;p86"/>
            <p:cNvGrpSpPr/>
            <p:nvPr/>
          </p:nvGrpSpPr>
          <p:grpSpPr>
            <a:xfrm>
              <a:off x="3547823" y="2461089"/>
              <a:ext cx="219900" cy="331146"/>
              <a:chOff x="3547823" y="2461089"/>
              <a:chExt cx="219900" cy="331146"/>
            </a:xfrm>
          </p:grpSpPr>
          <p:sp>
            <p:nvSpPr>
              <p:cNvPr id="5426" name="Google Shape;5426;p8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27" name="Google Shape;5427;p8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428" name="Google Shape;5428;p86"/>
            <p:cNvGrpSpPr/>
            <p:nvPr/>
          </p:nvGrpSpPr>
          <p:grpSpPr>
            <a:xfrm>
              <a:off x="3734138" y="2461089"/>
              <a:ext cx="219900" cy="331146"/>
              <a:chOff x="3734138" y="2461089"/>
              <a:chExt cx="219900" cy="331146"/>
            </a:xfrm>
          </p:grpSpPr>
          <p:sp>
            <p:nvSpPr>
              <p:cNvPr id="5429" name="Google Shape;5429;p8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30" name="Google Shape;5430;p8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431" name="Google Shape;5431;p86"/>
            <p:cNvGrpSpPr/>
            <p:nvPr/>
          </p:nvGrpSpPr>
          <p:grpSpPr>
            <a:xfrm>
              <a:off x="3787560" y="2281742"/>
              <a:ext cx="311089" cy="219900"/>
              <a:chOff x="3787560" y="2281742"/>
              <a:chExt cx="311089" cy="219900"/>
            </a:xfrm>
          </p:grpSpPr>
          <p:sp>
            <p:nvSpPr>
              <p:cNvPr id="5432" name="Google Shape;5432;p8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433" name="Google Shape;5433;p8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434" name="Google Shape;5434;p86"/>
            <p:cNvGrpSpPr/>
            <p:nvPr/>
          </p:nvGrpSpPr>
          <p:grpSpPr>
            <a:xfrm>
              <a:off x="3637290" y="2056248"/>
              <a:ext cx="219900" cy="330736"/>
              <a:chOff x="3637290" y="2056248"/>
              <a:chExt cx="219900" cy="330736"/>
            </a:xfrm>
          </p:grpSpPr>
          <p:sp>
            <p:nvSpPr>
              <p:cNvPr id="5435" name="Google Shape;5435;p8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436" name="Google Shape;5436;p8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437" name="Google Shape;5437;p86"/>
          <p:cNvGrpSpPr/>
          <p:nvPr/>
        </p:nvGrpSpPr>
        <p:grpSpPr>
          <a:xfrm>
            <a:off x="2555923" y="2726206"/>
            <a:ext cx="1268144" cy="592394"/>
            <a:chOff x="238125" y="1188750"/>
            <a:chExt cx="7140450" cy="3335550"/>
          </a:xfrm>
        </p:grpSpPr>
        <p:sp>
          <p:nvSpPr>
            <p:cNvPr id="5438" name="Google Shape;5438;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86"/>
          <p:cNvGrpSpPr/>
          <p:nvPr/>
        </p:nvGrpSpPr>
        <p:grpSpPr>
          <a:xfrm>
            <a:off x="6663824" y="2728360"/>
            <a:ext cx="1053944" cy="590147"/>
            <a:chOff x="238125" y="1335475"/>
            <a:chExt cx="5418735" cy="3034175"/>
          </a:xfrm>
        </p:grpSpPr>
        <p:sp>
          <p:nvSpPr>
            <p:cNvPr id="5444" name="Google Shape;5444;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86"/>
          <p:cNvGrpSpPr/>
          <p:nvPr/>
        </p:nvGrpSpPr>
        <p:grpSpPr>
          <a:xfrm>
            <a:off x="4094633" y="3533260"/>
            <a:ext cx="1268207" cy="638939"/>
            <a:chOff x="3967651" y="3645904"/>
            <a:chExt cx="1479304" cy="745292"/>
          </a:xfrm>
        </p:grpSpPr>
        <p:grpSp>
          <p:nvGrpSpPr>
            <p:cNvPr id="5448" name="Google Shape;5448;p86"/>
            <p:cNvGrpSpPr/>
            <p:nvPr/>
          </p:nvGrpSpPr>
          <p:grpSpPr>
            <a:xfrm>
              <a:off x="3967651" y="4009026"/>
              <a:ext cx="1479304" cy="382170"/>
              <a:chOff x="3967651" y="4009026"/>
              <a:chExt cx="1479304" cy="382170"/>
            </a:xfrm>
          </p:grpSpPr>
          <p:grpSp>
            <p:nvGrpSpPr>
              <p:cNvPr id="5449" name="Google Shape;5449;p86"/>
              <p:cNvGrpSpPr/>
              <p:nvPr/>
            </p:nvGrpSpPr>
            <p:grpSpPr>
              <a:xfrm>
                <a:off x="4892216" y="4195630"/>
                <a:ext cx="554739" cy="195566"/>
                <a:chOff x="3604375" y="4892160"/>
                <a:chExt cx="1651500" cy="582215"/>
              </a:xfrm>
            </p:grpSpPr>
            <p:sp>
              <p:nvSpPr>
                <p:cNvPr id="5450" name="Google Shape;5450;p8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86"/>
              <p:cNvGrpSpPr/>
              <p:nvPr/>
            </p:nvGrpSpPr>
            <p:grpSpPr>
              <a:xfrm>
                <a:off x="3967651" y="4146303"/>
                <a:ext cx="579402" cy="244893"/>
                <a:chOff x="851875" y="4745310"/>
                <a:chExt cx="1724925" cy="729065"/>
              </a:xfrm>
            </p:grpSpPr>
            <p:sp>
              <p:nvSpPr>
                <p:cNvPr id="5453" name="Google Shape;5453;p8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86"/>
              <p:cNvGrpSpPr/>
              <p:nvPr/>
            </p:nvGrpSpPr>
            <p:grpSpPr>
              <a:xfrm>
                <a:off x="4460753" y="4009026"/>
                <a:ext cx="493110" cy="382170"/>
                <a:chOff x="2319875" y="4336625"/>
                <a:chExt cx="1468025" cy="1137750"/>
              </a:xfrm>
            </p:grpSpPr>
            <p:sp>
              <p:nvSpPr>
                <p:cNvPr id="5456" name="Google Shape;5456;p8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8" name="Google Shape;5458;p86"/>
            <p:cNvGrpSpPr/>
            <p:nvPr/>
          </p:nvGrpSpPr>
          <p:grpSpPr>
            <a:xfrm>
              <a:off x="4479443" y="3645904"/>
              <a:ext cx="455965" cy="388789"/>
              <a:chOff x="2957425" y="238100"/>
              <a:chExt cx="1910200" cy="1628775"/>
            </a:xfrm>
          </p:grpSpPr>
          <p:sp>
            <p:nvSpPr>
              <p:cNvPr id="5459" name="Google Shape;5459;p8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9" name="Google Shape;5469;p86"/>
          <p:cNvGrpSpPr/>
          <p:nvPr/>
        </p:nvGrpSpPr>
        <p:grpSpPr>
          <a:xfrm>
            <a:off x="2480746" y="3534460"/>
            <a:ext cx="1243128" cy="637739"/>
            <a:chOff x="2496310" y="3693351"/>
            <a:chExt cx="1342906" cy="688926"/>
          </a:xfrm>
        </p:grpSpPr>
        <p:grpSp>
          <p:nvGrpSpPr>
            <p:cNvPr id="5470" name="Google Shape;5470;p86"/>
            <p:cNvGrpSpPr/>
            <p:nvPr/>
          </p:nvGrpSpPr>
          <p:grpSpPr>
            <a:xfrm>
              <a:off x="2496310" y="3693351"/>
              <a:ext cx="1342906" cy="688875"/>
              <a:chOff x="2496310" y="3693351"/>
              <a:chExt cx="1342906" cy="688875"/>
            </a:xfrm>
          </p:grpSpPr>
          <p:sp>
            <p:nvSpPr>
              <p:cNvPr id="5471" name="Google Shape;5471;p8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7" name="Google Shape;5477;p86"/>
              <p:cNvCxnSpPr>
                <a:stCxn id="547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478" name="Google Shape;5478;p86"/>
              <p:cNvCxnSpPr>
                <a:stCxn id="547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479" name="Google Shape;5479;p86"/>
              <p:cNvCxnSpPr>
                <a:stCxn id="547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80" name="Google Shape;5480;p86"/>
              <p:cNvCxnSpPr>
                <a:stCxn id="547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481" name="Google Shape;5481;p86"/>
              <p:cNvCxnSpPr>
                <a:stCxn id="547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482" name="Google Shape;5482;p86"/>
            <p:cNvGrpSpPr/>
            <p:nvPr/>
          </p:nvGrpSpPr>
          <p:grpSpPr>
            <a:xfrm>
              <a:off x="2675275" y="3930557"/>
              <a:ext cx="1003306" cy="451719"/>
              <a:chOff x="2675275" y="4174282"/>
              <a:chExt cx="1003306" cy="451719"/>
            </a:xfrm>
          </p:grpSpPr>
          <p:sp>
            <p:nvSpPr>
              <p:cNvPr id="5483" name="Google Shape;5483;p8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6" name="Google Shape;5486;p86"/>
          <p:cNvGrpSpPr/>
          <p:nvPr/>
        </p:nvGrpSpPr>
        <p:grpSpPr>
          <a:xfrm>
            <a:off x="1654417" y="971307"/>
            <a:ext cx="574511" cy="874709"/>
            <a:chOff x="1715404" y="1112080"/>
            <a:chExt cx="642270" cy="977984"/>
          </a:xfrm>
        </p:grpSpPr>
        <p:grpSp>
          <p:nvGrpSpPr>
            <p:cNvPr id="5487" name="Google Shape;5487;p86"/>
            <p:cNvGrpSpPr/>
            <p:nvPr/>
          </p:nvGrpSpPr>
          <p:grpSpPr>
            <a:xfrm>
              <a:off x="1715404" y="1112080"/>
              <a:ext cx="642270" cy="977984"/>
              <a:chOff x="1715404" y="1112080"/>
              <a:chExt cx="642270" cy="977984"/>
            </a:xfrm>
          </p:grpSpPr>
          <p:sp>
            <p:nvSpPr>
              <p:cNvPr id="5488" name="Google Shape;5488;p8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86"/>
            <p:cNvGrpSpPr/>
            <p:nvPr/>
          </p:nvGrpSpPr>
          <p:grpSpPr>
            <a:xfrm>
              <a:off x="1768927" y="1165603"/>
              <a:ext cx="535225" cy="851367"/>
              <a:chOff x="1768927" y="1165603"/>
              <a:chExt cx="535225" cy="851367"/>
            </a:xfrm>
          </p:grpSpPr>
          <p:sp>
            <p:nvSpPr>
              <p:cNvPr id="5491" name="Google Shape;5491;p8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86"/>
            <p:cNvGrpSpPr/>
            <p:nvPr/>
          </p:nvGrpSpPr>
          <p:grpSpPr>
            <a:xfrm>
              <a:off x="1822449" y="1219125"/>
              <a:ext cx="428180" cy="718859"/>
              <a:chOff x="1822449" y="1219125"/>
              <a:chExt cx="428180" cy="718859"/>
            </a:xfrm>
          </p:grpSpPr>
          <p:sp>
            <p:nvSpPr>
              <p:cNvPr id="5494" name="Google Shape;5494;p8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86"/>
            <p:cNvGrpSpPr/>
            <p:nvPr/>
          </p:nvGrpSpPr>
          <p:grpSpPr>
            <a:xfrm>
              <a:off x="1875972" y="1272648"/>
              <a:ext cx="321135" cy="586939"/>
              <a:chOff x="1875972" y="1272648"/>
              <a:chExt cx="321135" cy="586939"/>
            </a:xfrm>
          </p:grpSpPr>
          <p:sp>
            <p:nvSpPr>
              <p:cNvPr id="5497" name="Google Shape;5497;p8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9" name="Google Shape;5499;p86"/>
          <p:cNvGrpSpPr/>
          <p:nvPr/>
        </p:nvGrpSpPr>
        <p:grpSpPr>
          <a:xfrm>
            <a:off x="7761578" y="3528028"/>
            <a:ext cx="293855" cy="644170"/>
            <a:chOff x="241025" y="3151575"/>
            <a:chExt cx="293855" cy="644170"/>
          </a:xfrm>
        </p:grpSpPr>
        <p:sp>
          <p:nvSpPr>
            <p:cNvPr id="5500" name="Google Shape;5500;p8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86"/>
          <p:cNvGrpSpPr/>
          <p:nvPr/>
        </p:nvGrpSpPr>
        <p:grpSpPr>
          <a:xfrm>
            <a:off x="709562" y="2728028"/>
            <a:ext cx="1779649" cy="591620"/>
            <a:chOff x="246070" y="1983375"/>
            <a:chExt cx="1855347" cy="616849"/>
          </a:xfrm>
        </p:grpSpPr>
        <p:sp>
          <p:nvSpPr>
            <p:cNvPr id="5503" name="Google Shape;5503;p8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86"/>
          <p:cNvGrpSpPr/>
          <p:nvPr/>
        </p:nvGrpSpPr>
        <p:grpSpPr>
          <a:xfrm>
            <a:off x="2320428" y="971307"/>
            <a:ext cx="711055" cy="745993"/>
            <a:chOff x="2496269" y="1171698"/>
            <a:chExt cx="761953" cy="799392"/>
          </a:xfrm>
        </p:grpSpPr>
        <p:grpSp>
          <p:nvGrpSpPr>
            <p:cNvPr id="5513" name="Google Shape;5513;p86"/>
            <p:cNvGrpSpPr/>
            <p:nvPr/>
          </p:nvGrpSpPr>
          <p:grpSpPr>
            <a:xfrm>
              <a:off x="2496269" y="1171698"/>
              <a:ext cx="761953" cy="723022"/>
              <a:chOff x="2496269" y="1171698"/>
              <a:chExt cx="761953" cy="723022"/>
            </a:xfrm>
          </p:grpSpPr>
          <p:sp>
            <p:nvSpPr>
              <p:cNvPr id="5514" name="Google Shape;5514;p8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6" name="Google Shape;5516;p86"/>
              <p:cNvGrpSpPr/>
              <p:nvPr/>
            </p:nvGrpSpPr>
            <p:grpSpPr>
              <a:xfrm>
                <a:off x="2496269" y="1171698"/>
                <a:ext cx="761953" cy="723022"/>
                <a:chOff x="2496269" y="1120652"/>
                <a:chExt cx="761953" cy="723022"/>
              </a:xfrm>
            </p:grpSpPr>
            <p:grpSp>
              <p:nvGrpSpPr>
                <p:cNvPr id="5517" name="Google Shape;5517;p86"/>
                <p:cNvGrpSpPr/>
                <p:nvPr/>
              </p:nvGrpSpPr>
              <p:grpSpPr>
                <a:xfrm>
                  <a:off x="2496269" y="1120652"/>
                  <a:ext cx="761953" cy="723022"/>
                  <a:chOff x="2496269" y="1120652"/>
                  <a:chExt cx="761953" cy="723022"/>
                </a:xfrm>
              </p:grpSpPr>
              <p:grpSp>
                <p:nvGrpSpPr>
                  <p:cNvPr id="5518" name="Google Shape;5518;p86"/>
                  <p:cNvGrpSpPr/>
                  <p:nvPr/>
                </p:nvGrpSpPr>
                <p:grpSpPr>
                  <a:xfrm>
                    <a:off x="2496269" y="1304589"/>
                    <a:ext cx="407089" cy="305057"/>
                    <a:chOff x="2496269" y="1304589"/>
                    <a:chExt cx="407089" cy="305057"/>
                  </a:xfrm>
                </p:grpSpPr>
                <p:sp>
                  <p:nvSpPr>
                    <p:cNvPr id="5519" name="Google Shape;5519;p8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86"/>
                  <p:cNvGrpSpPr/>
                  <p:nvPr/>
                </p:nvGrpSpPr>
                <p:grpSpPr>
                  <a:xfrm>
                    <a:off x="2586468" y="1493376"/>
                    <a:ext cx="358850" cy="349656"/>
                    <a:chOff x="2586468" y="1493376"/>
                    <a:chExt cx="358850" cy="349656"/>
                  </a:xfrm>
                </p:grpSpPr>
                <p:sp>
                  <p:nvSpPr>
                    <p:cNvPr id="5522" name="Google Shape;5522;p8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86"/>
                  <p:cNvGrpSpPr/>
                  <p:nvPr/>
                </p:nvGrpSpPr>
                <p:grpSpPr>
                  <a:xfrm>
                    <a:off x="2807939" y="1494024"/>
                    <a:ext cx="358857" cy="349650"/>
                    <a:chOff x="2807939" y="1494024"/>
                    <a:chExt cx="358857" cy="349650"/>
                  </a:xfrm>
                </p:grpSpPr>
                <p:sp>
                  <p:nvSpPr>
                    <p:cNvPr id="5525" name="Google Shape;5525;p8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86"/>
                  <p:cNvGrpSpPr/>
                  <p:nvPr/>
                </p:nvGrpSpPr>
                <p:grpSpPr>
                  <a:xfrm>
                    <a:off x="2851133" y="1305635"/>
                    <a:ext cx="407089" cy="305057"/>
                    <a:chOff x="2851133" y="1305635"/>
                    <a:chExt cx="407089" cy="305057"/>
                  </a:xfrm>
                </p:grpSpPr>
                <p:sp>
                  <p:nvSpPr>
                    <p:cNvPr id="5528" name="Google Shape;5528;p8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86"/>
                  <p:cNvGrpSpPr/>
                  <p:nvPr/>
                </p:nvGrpSpPr>
                <p:grpSpPr>
                  <a:xfrm>
                    <a:off x="2727495" y="1120652"/>
                    <a:ext cx="300271" cy="396358"/>
                    <a:chOff x="2727495" y="1120652"/>
                    <a:chExt cx="300271" cy="396358"/>
                  </a:xfrm>
                </p:grpSpPr>
                <p:sp>
                  <p:nvSpPr>
                    <p:cNvPr id="5531" name="Google Shape;5531;p8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3" name="Google Shape;5533;p86"/>
                <p:cNvGrpSpPr/>
                <p:nvPr/>
              </p:nvGrpSpPr>
              <p:grpSpPr>
                <a:xfrm>
                  <a:off x="2722305" y="1350460"/>
                  <a:ext cx="308357" cy="308344"/>
                  <a:chOff x="2722305" y="1350460"/>
                  <a:chExt cx="308357" cy="308344"/>
                </a:xfrm>
              </p:grpSpPr>
              <p:sp>
                <p:nvSpPr>
                  <p:cNvPr id="5534" name="Google Shape;5534;p8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86"/>
                  <p:cNvGrpSpPr/>
                  <p:nvPr/>
                </p:nvGrpSpPr>
                <p:grpSpPr>
                  <a:xfrm>
                    <a:off x="2725064" y="1364529"/>
                    <a:ext cx="297954" cy="280182"/>
                    <a:chOff x="2725064" y="1364529"/>
                    <a:chExt cx="297954" cy="280182"/>
                  </a:xfrm>
                </p:grpSpPr>
                <p:sp>
                  <p:nvSpPr>
                    <p:cNvPr id="5536" name="Google Shape;5536;p8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541" name="Google Shape;5541;p8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86"/>
          <p:cNvGrpSpPr/>
          <p:nvPr/>
        </p:nvGrpSpPr>
        <p:grpSpPr>
          <a:xfrm>
            <a:off x="3909129" y="2727412"/>
            <a:ext cx="1569144" cy="591015"/>
            <a:chOff x="3820100" y="3023049"/>
            <a:chExt cx="1303926" cy="491162"/>
          </a:xfrm>
        </p:grpSpPr>
        <p:grpSp>
          <p:nvGrpSpPr>
            <p:cNvPr id="5547" name="Google Shape;5547;p86"/>
            <p:cNvGrpSpPr/>
            <p:nvPr/>
          </p:nvGrpSpPr>
          <p:grpSpPr>
            <a:xfrm>
              <a:off x="3820100" y="3023072"/>
              <a:ext cx="1303926" cy="491139"/>
              <a:chOff x="3820100" y="3023072"/>
              <a:chExt cx="1303926" cy="491139"/>
            </a:xfrm>
          </p:grpSpPr>
          <p:sp>
            <p:nvSpPr>
              <p:cNvPr id="5548" name="Google Shape;5548;p8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86"/>
            <p:cNvGrpSpPr/>
            <p:nvPr/>
          </p:nvGrpSpPr>
          <p:grpSpPr>
            <a:xfrm>
              <a:off x="4132439" y="3023645"/>
              <a:ext cx="393633" cy="177096"/>
              <a:chOff x="4132439" y="3023645"/>
              <a:chExt cx="393633" cy="177096"/>
            </a:xfrm>
          </p:grpSpPr>
          <p:sp>
            <p:nvSpPr>
              <p:cNvPr id="5551" name="Google Shape;5551;p8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86"/>
            <p:cNvGrpSpPr/>
            <p:nvPr/>
          </p:nvGrpSpPr>
          <p:grpSpPr>
            <a:xfrm>
              <a:off x="3921811" y="3023049"/>
              <a:ext cx="1002397" cy="388943"/>
              <a:chOff x="3921811" y="3023049"/>
              <a:chExt cx="1002397" cy="388943"/>
            </a:xfrm>
          </p:grpSpPr>
          <p:sp>
            <p:nvSpPr>
              <p:cNvPr id="5554" name="Google Shape;5554;p8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86"/>
            <p:cNvGrpSpPr/>
            <p:nvPr/>
          </p:nvGrpSpPr>
          <p:grpSpPr>
            <a:xfrm>
              <a:off x="4023645" y="3023049"/>
              <a:ext cx="683032" cy="286722"/>
              <a:chOff x="4023645" y="3023049"/>
              <a:chExt cx="683032" cy="286722"/>
            </a:xfrm>
          </p:grpSpPr>
          <p:sp>
            <p:nvSpPr>
              <p:cNvPr id="5557" name="Google Shape;5557;p8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9" name="Google Shape;5559;p86"/>
          <p:cNvGrpSpPr/>
          <p:nvPr/>
        </p:nvGrpSpPr>
        <p:grpSpPr>
          <a:xfrm>
            <a:off x="1541251" y="1854258"/>
            <a:ext cx="713522" cy="688025"/>
            <a:chOff x="1706078" y="2092648"/>
            <a:chExt cx="660913" cy="637296"/>
          </a:xfrm>
        </p:grpSpPr>
        <p:sp>
          <p:nvSpPr>
            <p:cNvPr id="5560" name="Google Shape;5560;p8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1" name="Google Shape;5561;p86"/>
            <p:cNvGrpSpPr/>
            <p:nvPr/>
          </p:nvGrpSpPr>
          <p:grpSpPr>
            <a:xfrm>
              <a:off x="1706078" y="2092648"/>
              <a:ext cx="660913" cy="575241"/>
              <a:chOff x="1706078" y="2092648"/>
              <a:chExt cx="660913" cy="575241"/>
            </a:xfrm>
          </p:grpSpPr>
          <p:sp>
            <p:nvSpPr>
              <p:cNvPr id="5562" name="Google Shape;5562;p8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5" name="Google Shape;5565;p86"/>
          <p:cNvGrpSpPr/>
          <p:nvPr/>
        </p:nvGrpSpPr>
        <p:grpSpPr>
          <a:xfrm>
            <a:off x="6303109" y="971806"/>
            <a:ext cx="1317459" cy="684168"/>
            <a:chOff x="238125" y="999450"/>
            <a:chExt cx="7140700" cy="3708225"/>
          </a:xfrm>
        </p:grpSpPr>
        <p:sp>
          <p:nvSpPr>
            <p:cNvPr id="5566" name="Google Shape;5566;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578"/>
        <p:cNvGrpSpPr/>
        <p:nvPr/>
      </p:nvGrpSpPr>
      <p:grpSpPr>
        <a:xfrm>
          <a:off x="0" y="0"/>
          <a:ext cx="0" cy="0"/>
          <a:chOff x="0" y="0"/>
          <a:chExt cx="0" cy="0"/>
        </a:xfrm>
      </p:grpSpPr>
      <p:grpSp>
        <p:nvGrpSpPr>
          <p:cNvPr id="5579" name="Google Shape;5579;p87"/>
          <p:cNvGrpSpPr/>
          <p:nvPr/>
        </p:nvGrpSpPr>
        <p:grpSpPr>
          <a:xfrm>
            <a:off x="717027" y="967622"/>
            <a:ext cx="1636117" cy="1526144"/>
            <a:chOff x="729238" y="1179665"/>
            <a:chExt cx="1636117" cy="1526144"/>
          </a:xfrm>
        </p:grpSpPr>
        <p:grpSp>
          <p:nvGrpSpPr>
            <p:cNvPr id="5580" name="Google Shape;5580;p87"/>
            <p:cNvGrpSpPr/>
            <p:nvPr/>
          </p:nvGrpSpPr>
          <p:grpSpPr>
            <a:xfrm>
              <a:off x="729238" y="1179665"/>
              <a:ext cx="80700" cy="1526144"/>
              <a:chOff x="729238" y="1179665"/>
              <a:chExt cx="80700" cy="1526144"/>
            </a:xfrm>
          </p:grpSpPr>
          <p:sp>
            <p:nvSpPr>
              <p:cNvPr id="5581" name="Google Shape;5581;p8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7"/>
            <p:cNvGrpSpPr/>
            <p:nvPr/>
          </p:nvGrpSpPr>
          <p:grpSpPr>
            <a:xfrm>
              <a:off x="903098" y="1179665"/>
              <a:ext cx="80700" cy="1526144"/>
              <a:chOff x="903098" y="1179665"/>
              <a:chExt cx="80700" cy="1526144"/>
            </a:xfrm>
          </p:grpSpPr>
          <p:sp>
            <p:nvSpPr>
              <p:cNvPr id="5592" name="Google Shape;5592;p8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87"/>
            <p:cNvGrpSpPr/>
            <p:nvPr/>
          </p:nvGrpSpPr>
          <p:grpSpPr>
            <a:xfrm>
              <a:off x="1076958" y="1179665"/>
              <a:ext cx="80700" cy="1526144"/>
              <a:chOff x="1076958" y="1179665"/>
              <a:chExt cx="80700" cy="1526144"/>
            </a:xfrm>
          </p:grpSpPr>
          <p:sp>
            <p:nvSpPr>
              <p:cNvPr id="5603" name="Google Shape;5603;p8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87"/>
            <p:cNvGrpSpPr/>
            <p:nvPr/>
          </p:nvGrpSpPr>
          <p:grpSpPr>
            <a:xfrm>
              <a:off x="1247707" y="1179665"/>
              <a:ext cx="80700" cy="1526144"/>
              <a:chOff x="1247707" y="1179665"/>
              <a:chExt cx="80700" cy="1526144"/>
            </a:xfrm>
          </p:grpSpPr>
          <p:sp>
            <p:nvSpPr>
              <p:cNvPr id="5614" name="Google Shape;5614;p8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87"/>
            <p:cNvGrpSpPr/>
            <p:nvPr/>
          </p:nvGrpSpPr>
          <p:grpSpPr>
            <a:xfrm>
              <a:off x="1421567" y="1179665"/>
              <a:ext cx="80700" cy="1526144"/>
              <a:chOff x="1421567" y="1179665"/>
              <a:chExt cx="80700" cy="1526144"/>
            </a:xfrm>
          </p:grpSpPr>
          <p:sp>
            <p:nvSpPr>
              <p:cNvPr id="5625" name="Google Shape;5625;p8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87"/>
            <p:cNvGrpSpPr/>
            <p:nvPr/>
          </p:nvGrpSpPr>
          <p:grpSpPr>
            <a:xfrm>
              <a:off x="1592327" y="1179665"/>
              <a:ext cx="80700" cy="1526144"/>
              <a:chOff x="1592327" y="1179665"/>
              <a:chExt cx="80700" cy="1526144"/>
            </a:xfrm>
          </p:grpSpPr>
          <p:sp>
            <p:nvSpPr>
              <p:cNvPr id="5636" name="Google Shape;5636;p8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7"/>
            <p:cNvGrpSpPr/>
            <p:nvPr/>
          </p:nvGrpSpPr>
          <p:grpSpPr>
            <a:xfrm>
              <a:off x="1766187" y="1179665"/>
              <a:ext cx="80700" cy="1526144"/>
              <a:chOff x="1766187" y="1179665"/>
              <a:chExt cx="80700" cy="1526144"/>
            </a:xfrm>
          </p:grpSpPr>
          <p:sp>
            <p:nvSpPr>
              <p:cNvPr id="5647" name="Google Shape;5647;p8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87"/>
            <p:cNvGrpSpPr/>
            <p:nvPr/>
          </p:nvGrpSpPr>
          <p:grpSpPr>
            <a:xfrm>
              <a:off x="1936935" y="1179665"/>
              <a:ext cx="80700" cy="1526144"/>
              <a:chOff x="1936935" y="1179665"/>
              <a:chExt cx="80700" cy="1526144"/>
            </a:xfrm>
          </p:grpSpPr>
          <p:sp>
            <p:nvSpPr>
              <p:cNvPr id="5658" name="Google Shape;5658;p8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87"/>
            <p:cNvGrpSpPr/>
            <p:nvPr/>
          </p:nvGrpSpPr>
          <p:grpSpPr>
            <a:xfrm>
              <a:off x="2110795" y="1179665"/>
              <a:ext cx="80700" cy="1526144"/>
              <a:chOff x="2110795" y="1179665"/>
              <a:chExt cx="80700" cy="1526144"/>
            </a:xfrm>
          </p:grpSpPr>
          <p:sp>
            <p:nvSpPr>
              <p:cNvPr id="5669" name="Google Shape;5669;p8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87"/>
            <p:cNvGrpSpPr/>
            <p:nvPr/>
          </p:nvGrpSpPr>
          <p:grpSpPr>
            <a:xfrm>
              <a:off x="2284655" y="1179665"/>
              <a:ext cx="80700" cy="1526144"/>
              <a:chOff x="2284655" y="1179665"/>
              <a:chExt cx="80700" cy="1526144"/>
            </a:xfrm>
          </p:grpSpPr>
          <p:sp>
            <p:nvSpPr>
              <p:cNvPr id="5680" name="Google Shape;5680;p8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0" name="Google Shape;5690;p87"/>
          <p:cNvGrpSpPr/>
          <p:nvPr/>
        </p:nvGrpSpPr>
        <p:grpSpPr>
          <a:xfrm>
            <a:off x="2611693" y="986760"/>
            <a:ext cx="1364248" cy="1102133"/>
            <a:chOff x="2623904" y="1198803"/>
            <a:chExt cx="1364248" cy="1102133"/>
          </a:xfrm>
        </p:grpSpPr>
        <p:grpSp>
          <p:nvGrpSpPr>
            <p:cNvPr id="5691" name="Google Shape;5691;p87"/>
            <p:cNvGrpSpPr/>
            <p:nvPr/>
          </p:nvGrpSpPr>
          <p:grpSpPr>
            <a:xfrm>
              <a:off x="2623907" y="1198803"/>
              <a:ext cx="1364245" cy="273000"/>
              <a:chOff x="2623907" y="1198803"/>
              <a:chExt cx="1364245" cy="273000"/>
            </a:xfrm>
          </p:grpSpPr>
          <p:sp>
            <p:nvSpPr>
              <p:cNvPr id="5692" name="Google Shape;5692;p8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87"/>
            <p:cNvGrpSpPr/>
            <p:nvPr/>
          </p:nvGrpSpPr>
          <p:grpSpPr>
            <a:xfrm>
              <a:off x="2623904" y="1476964"/>
              <a:ext cx="1364245" cy="273000"/>
              <a:chOff x="2623904" y="1476964"/>
              <a:chExt cx="1364245" cy="273000"/>
            </a:xfrm>
          </p:grpSpPr>
          <p:sp>
            <p:nvSpPr>
              <p:cNvPr id="5698" name="Google Shape;5698;p8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87"/>
            <p:cNvGrpSpPr/>
            <p:nvPr/>
          </p:nvGrpSpPr>
          <p:grpSpPr>
            <a:xfrm>
              <a:off x="2623907" y="1749775"/>
              <a:ext cx="1364245" cy="273000"/>
              <a:chOff x="2623907" y="1749775"/>
              <a:chExt cx="1364245" cy="273000"/>
            </a:xfrm>
          </p:grpSpPr>
          <p:sp>
            <p:nvSpPr>
              <p:cNvPr id="5704" name="Google Shape;5704;p8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87"/>
            <p:cNvGrpSpPr/>
            <p:nvPr/>
          </p:nvGrpSpPr>
          <p:grpSpPr>
            <a:xfrm>
              <a:off x="2623904" y="2027936"/>
              <a:ext cx="1364245" cy="273000"/>
              <a:chOff x="2623904" y="2027936"/>
              <a:chExt cx="1364245" cy="273000"/>
            </a:xfrm>
          </p:grpSpPr>
          <p:sp>
            <p:nvSpPr>
              <p:cNvPr id="5710" name="Google Shape;5710;p8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5" name="Google Shape;5715;p87"/>
          <p:cNvGrpSpPr/>
          <p:nvPr/>
        </p:nvGrpSpPr>
        <p:grpSpPr>
          <a:xfrm>
            <a:off x="2601154" y="2445833"/>
            <a:ext cx="1387541" cy="159124"/>
            <a:chOff x="3200660" y="2180272"/>
            <a:chExt cx="2563824" cy="378237"/>
          </a:xfrm>
        </p:grpSpPr>
        <p:sp>
          <p:nvSpPr>
            <p:cNvPr id="5716" name="Google Shape;5716;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87"/>
          <p:cNvGrpSpPr/>
          <p:nvPr/>
        </p:nvGrpSpPr>
        <p:grpSpPr>
          <a:xfrm>
            <a:off x="2597679" y="2723597"/>
            <a:ext cx="1390502" cy="159625"/>
            <a:chOff x="3530150" y="2790075"/>
            <a:chExt cx="1962600" cy="225300"/>
          </a:xfrm>
        </p:grpSpPr>
        <p:sp>
          <p:nvSpPr>
            <p:cNvPr id="5735" name="Google Shape;5735;p8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87"/>
          <p:cNvGrpSpPr/>
          <p:nvPr/>
        </p:nvGrpSpPr>
        <p:grpSpPr>
          <a:xfrm>
            <a:off x="2597736" y="3001862"/>
            <a:ext cx="1411629" cy="154175"/>
            <a:chOff x="3558802" y="4011244"/>
            <a:chExt cx="1866000" cy="111600"/>
          </a:xfrm>
        </p:grpSpPr>
        <p:sp>
          <p:nvSpPr>
            <p:cNvPr id="5738" name="Google Shape;5738;p8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0" name="Google Shape;5740;p87"/>
          <p:cNvGrpSpPr/>
          <p:nvPr/>
        </p:nvGrpSpPr>
        <p:grpSpPr>
          <a:xfrm>
            <a:off x="2598024" y="2207432"/>
            <a:ext cx="1383503" cy="119761"/>
            <a:chOff x="3465975" y="2270258"/>
            <a:chExt cx="1986364" cy="171947"/>
          </a:xfrm>
        </p:grpSpPr>
        <p:sp>
          <p:nvSpPr>
            <p:cNvPr id="5741" name="Google Shape;5741;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87"/>
          <p:cNvGrpSpPr/>
          <p:nvPr/>
        </p:nvGrpSpPr>
        <p:grpSpPr>
          <a:xfrm>
            <a:off x="2609031" y="3571205"/>
            <a:ext cx="1369531" cy="195460"/>
            <a:chOff x="723300" y="4253549"/>
            <a:chExt cx="2276482" cy="324900"/>
          </a:xfrm>
        </p:grpSpPr>
        <p:sp>
          <p:nvSpPr>
            <p:cNvPr id="5750" name="Google Shape;5750;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87"/>
          <p:cNvGrpSpPr/>
          <p:nvPr/>
        </p:nvGrpSpPr>
        <p:grpSpPr>
          <a:xfrm>
            <a:off x="2598592" y="3272446"/>
            <a:ext cx="1389066" cy="180119"/>
            <a:chOff x="705948" y="3788465"/>
            <a:chExt cx="2308953" cy="299400"/>
          </a:xfrm>
        </p:grpSpPr>
        <p:sp>
          <p:nvSpPr>
            <p:cNvPr id="5756" name="Google Shape;5756;p8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87"/>
          <p:cNvGrpSpPr/>
          <p:nvPr/>
        </p:nvGrpSpPr>
        <p:grpSpPr>
          <a:xfrm>
            <a:off x="4195583" y="1876400"/>
            <a:ext cx="1433821" cy="191501"/>
            <a:chOff x="4273350" y="2088443"/>
            <a:chExt cx="1433821" cy="191501"/>
          </a:xfrm>
        </p:grpSpPr>
        <p:grpSp>
          <p:nvGrpSpPr>
            <p:cNvPr id="5762" name="Google Shape;5762;p87"/>
            <p:cNvGrpSpPr/>
            <p:nvPr/>
          </p:nvGrpSpPr>
          <p:grpSpPr>
            <a:xfrm>
              <a:off x="4273350" y="2088443"/>
              <a:ext cx="1433821" cy="0"/>
              <a:chOff x="5224975" y="2962250"/>
              <a:chExt cx="1544400" cy="0"/>
            </a:xfrm>
          </p:grpSpPr>
          <p:cxnSp>
            <p:nvCxnSpPr>
              <p:cNvPr id="5763" name="Google Shape;5763;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64" name="Google Shape;5764;p8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765" name="Google Shape;5765;p87"/>
            <p:cNvGrpSpPr/>
            <p:nvPr/>
          </p:nvGrpSpPr>
          <p:grpSpPr>
            <a:xfrm>
              <a:off x="4273350" y="2279944"/>
              <a:ext cx="1433821" cy="0"/>
              <a:chOff x="5224975" y="2962250"/>
              <a:chExt cx="1544400" cy="0"/>
            </a:xfrm>
          </p:grpSpPr>
          <p:cxnSp>
            <p:nvCxnSpPr>
              <p:cNvPr id="5766" name="Google Shape;5766;p8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767" name="Google Shape;5767;p8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768" name="Google Shape;5768;p87"/>
          <p:cNvGrpSpPr/>
          <p:nvPr/>
        </p:nvGrpSpPr>
        <p:grpSpPr>
          <a:xfrm>
            <a:off x="2646529" y="3885304"/>
            <a:ext cx="1304609" cy="294074"/>
            <a:chOff x="2658741" y="4097347"/>
            <a:chExt cx="1304609" cy="294074"/>
          </a:xfrm>
        </p:grpSpPr>
        <p:grpSp>
          <p:nvGrpSpPr>
            <p:cNvPr id="5769" name="Google Shape;5769;p87"/>
            <p:cNvGrpSpPr/>
            <p:nvPr/>
          </p:nvGrpSpPr>
          <p:grpSpPr>
            <a:xfrm>
              <a:off x="2658741" y="4097347"/>
              <a:ext cx="118572" cy="294074"/>
              <a:chOff x="3343310" y="4475555"/>
              <a:chExt cx="127717" cy="316753"/>
            </a:xfrm>
          </p:grpSpPr>
          <p:sp>
            <p:nvSpPr>
              <p:cNvPr id="5770" name="Google Shape;5770;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87"/>
            <p:cNvGrpSpPr/>
            <p:nvPr/>
          </p:nvGrpSpPr>
          <p:grpSpPr>
            <a:xfrm>
              <a:off x="3815519" y="4098388"/>
              <a:ext cx="147831" cy="291991"/>
              <a:chOff x="3527539" y="4476677"/>
              <a:chExt cx="159232" cy="314510"/>
            </a:xfrm>
          </p:grpSpPr>
          <p:sp>
            <p:nvSpPr>
              <p:cNvPr id="5773" name="Google Shape;577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87"/>
            <p:cNvGrpSpPr/>
            <p:nvPr/>
          </p:nvGrpSpPr>
          <p:grpSpPr>
            <a:xfrm>
              <a:off x="3511696" y="4098388"/>
              <a:ext cx="147831" cy="291991"/>
              <a:chOff x="3527539" y="4476677"/>
              <a:chExt cx="159232" cy="314510"/>
            </a:xfrm>
          </p:grpSpPr>
          <p:sp>
            <p:nvSpPr>
              <p:cNvPr id="5776" name="Google Shape;5776;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87"/>
            <p:cNvGrpSpPr/>
            <p:nvPr/>
          </p:nvGrpSpPr>
          <p:grpSpPr>
            <a:xfrm>
              <a:off x="3207874" y="4098388"/>
              <a:ext cx="147831" cy="291991"/>
              <a:chOff x="3527539" y="4476677"/>
              <a:chExt cx="159232" cy="314510"/>
            </a:xfrm>
          </p:grpSpPr>
          <p:sp>
            <p:nvSpPr>
              <p:cNvPr id="5779" name="Google Shape;5779;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87"/>
            <p:cNvGrpSpPr/>
            <p:nvPr/>
          </p:nvGrpSpPr>
          <p:grpSpPr>
            <a:xfrm>
              <a:off x="2933305" y="4097347"/>
              <a:ext cx="118572" cy="294074"/>
              <a:chOff x="3343310" y="4475555"/>
              <a:chExt cx="127717" cy="316753"/>
            </a:xfrm>
          </p:grpSpPr>
          <p:sp>
            <p:nvSpPr>
              <p:cNvPr id="5782" name="Google Shape;5782;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4" name="Google Shape;5784;p87"/>
          <p:cNvGrpSpPr/>
          <p:nvPr/>
        </p:nvGrpSpPr>
        <p:grpSpPr>
          <a:xfrm>
            <a:off x="4197138" y="963998"/>
            <a:ext cx="1430711" cy="751237"/>
            <a:chOff x="5159450" y="1919950"/>
            <a:chExt cx="1541050" cy="862500"/>
          </a:xfrm>
        </p:grpSpPr>
        <p:sp>
          <p:nvSpPr>
            <p:cNvPr id="5785" name="Google Shape;5785;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786" name="Google Shape;5786;p87"/>
            <p:cNvGrpSpPr/>
            <p:nvPr/>
          </p:nvGrpSpPr>
          <p:grpSpPr>
            <a:xfrm>
              <a:off x="5159450" y="1919950"/>
              <a:ext cx="1541050" cy="862500"/>
              <a:chOff x="5159450" y="1919950"/>
              <a:chExt cx="1541050" cy="862500"/>
            </a:xfrm>
          </p:grpSpPr>
          <p:cxnSp>
            <p:nvCxnSpPr>
              <p:cNvPr id="5787" name="Google Shape;5787;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788" name="Google Shape;5788;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789" name="Google Shape;5789;p87"/>
          <p:cNvGrpSpPr/>
          <p:nvPr/>
        </p:nvGrpSpPr>
        <p:grpSpPr>
          <a:xfrm>
            <a:off x="4245275" y="2227768"/>
            <a:ext cx="1334436" cy="967914"/>
            <a:chOff x="4294923" y="2439811"/>
            <a:chExt cx="1334436" cy="967914"/>
          </a:xfrm>
        </p:grpSpPr>
        <p:grpSp>
          <p:nvGrpSpPr>
            <p:cNvPr id="5790" name="Google Shape;5790;p87"/>
            <p:cNvGrpSpPr/>
            <p:nvPr/>
          </p:nvGrpSpPr>
          <p:grpSpPr>
            <a:xfrm>
              <a:off x="4960455" y="2469658"/>
              <a:ext cx="668904" cy="885524"/>
              <a:chOff x="4960455" y="2469658"/>
              <a:chExt cx="668904" cy="885524"/>
            </a:xfrm>
          </p:grpSpPr>
          <p:sp>
            <p:nvSpPr>
              <p:cNvPr id="5791" name="Google Shape;5791;p8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7" name="Google Shape;5797;p87"/>
            <p:cNvGrpSpPr/>
            <p:nvPr/>
          </p:nvGrpSpPr>
          <p:grpSpPr>
            <a:xfrm>
              <a:off x="4294923" y="2469658"/>
              <a:ext cx="668951" cy="885524"/>
              <a:chOff x="4294923" y="2469658"/>
              <a:chExt cx="668951" cy="885524"/>
            </a:xfrm>
          </p:grpSpPr>
          <p:sp>
            <p:nvSpPr>
              <p:cNvPr id="5798" name="Google Shape;5798;p8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4" name="Google Shape;5804;p8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87"/>
          <p:cNvGrpSpPr/>
          <p:nvPr/>
        </p:nvGrpSpPr>
        <p:grpSpPr>
          <a:xfrm>
            <a:off x="4231478" y="3282213"/>
            <a:ext cx="1430949" cy="897289"/>
            <a:chOff x="4351371" y="3547942"/>
            <a:chExt cx="1345130" cy="843475"/>
          </a:xfrm>
        </p:grpSpPr>
        <p:grpSp>
          <p:nvGrpSpPr>
            <p:cNvPr id="5806" name="Google Shape;5806;p87"/>
            <p:cNvGrpSpPr/>
            <p:nvPr/>
          </p:nvGrpSpPr>
          <p:grpSpPr>
            <a:xfrm>
              <a:off x="4351371" y="4209917"/>
              <a:ext cx="1345130" cy="181500"/>
              <a:chOff x="4351371" y="4209917"/>
              <a:chExt cx="1345130" cy="181500"/>
            </a:xfrm>
          </p:grpSpPr>
          <p:sp>
            <p:nvSpPr>
              <p:cNvPr id="5807" name="Google Shape;5807;p8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08" name="Google Shape;5808;p8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809" name="Google Shape;5809;p87"/>
            <p:cNvGrpSpPr/>
            <p:nvPr/>
          </p:nvGrpSpPr>
          <p:grpSpPr>
            <a:xfrm>
              <a:off x="4403010" y="3985221"/>
              <a:ext cx="1109518" cy="181500"/>
              <a:chOff x="4403010" y="3985221"/>
              <a:chExt cx="1109518" cy="181500"/>
            </a:xfrm>
          </p:grpSpPr>
          <p:sp>
            <p:nvSpPr>
              <p:cNvPr id="5810" name="Google Shape;5810;p8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1" name="Google Shape;5811;p8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812" name="Google Shape;5812;p87"/>
            <p:cNvGrpSpPr/>
            <p:nvPr/>
          </p:nvGrpSpPr>
          <p:grpSpPr>
            <a:xfrm>
              <a:off x="4618704" y="3766582"/>
              <a:ext cx="807858" cy="181500"/>
              <a:chOff x="4618704" y="3766582"/>
              <a:chExt cx="807858" cy="181500"/>
            </a:xfrm>
          </p:grpSpPr>
          <p:sp>
            <p:nvSpPr>
              <p:cNvPr id="5813" name="Google Shape;5813;p8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4" name="Google Shape;5814;p8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815" name="Google Shape;5815;p87"/>
            <p:cNvGrpSpPr/>
            <p:nvPr/>
          </p:nvGrpSpPr>
          <p:grpSpPr>
            <a:xfrm>
              <a:off x="4735238" y="3547942"/>
              <a:ext cx="462839" cy="181500"/>
              <a:chOff x="4735238" y="3547942"/>
              <a:chExt cx="462839" cy="181500"/>
            </a:xfrm>
          </p:grpSpPr>
          <p:sp>
            <p:nvSpPr>
              <p:cNvPr id="5816" name="Google Shape;5816;p8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7" name="Google Shape;5817;p8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18" name="Google Shape;5818;p87"/>
          <p:cNvGrpSpPr/>
          <p:nvPr/>
        </p:nvGrpSpPr>
        <p:grpSpPr>
          <a:xfrm>
            <a:off x="7407836" y="2217537"/>
            <a:ext cx="1020955" cy="928853"/>
            <a:chOff x="926675" y="238125"/>
            <a:chExt cx="5755100" cy="5232975"/>
          </a:xfrm>
        </p:grpSpPr>
        <p:sp>
          <p:nvSpPr>
            <p:cNvPr id="5819" name="Google Shape;5819;p8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7"/>
          <p:cNvGrpSpPr/>
          <p:nvPr/>
        </p:nvGrpSpPr>
        <p:grpSpPr>
          <a:xfrm>
            <a:off x="715210" y="2616272"/>
            <a:ext cx="1695374" cy="1560837"/>
            <a:chOff x="727421" y="2828315"/>
            <a:chExt cx="1695374" cy="1560837"/>
          </a:xfrm>
        </p:grpSpPr>
        <p:grpSp>
          <p:nvGrpSpPr>
            <p:cNvPr id="5824" name="Google Shape;5824;p87"/>
            <p:cNvGrpSpPr/>
            <p:nvPr/>
          </p:nvGrpSpPr>
          <p:grpSpPr>
            <a:xfrm>
              <a:off x="727421" y="2828315"/>
              <a:ext cx="1695374" cy="1560837"/>
              <a:chOff x="734799" y="2782450"/>
              <a:chExt cx="1571100" cy="1577400"/>
            </a:xfrm>
          </p:grpSpPr>
          <p:cxnSp>
            <p:nvCxnSpPr>
              <p:cNvPr id="5825" name="Google Shape;5825;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826" name="Google Shape;5826;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827" name="Google Shape;5827;p87"/>
            <p:cNvGrpSpPr/>
            <p:nvPr/>
          </p:nvGrpSpPr>
          <p:grpSpPr>
            <a:xfrm>
              <a:off x="819108" y="2882501"/>
              <a:ext cx="1556791" cy="1426186"/>
              <a:chOff x="819108" y="2882501"/>
              <a:chExt cx="1556791" cy="1426186"/>
            </a:xfrm>
          </p:grpSpPr>
          <p:grpSp>
            <p:nvGrpSpPr>
              <p:cNvPr id="5828" name="Google Shape;5828;p87"/>
              <p:cNvGrpSpPr/>
              <p:nvPr/>
            </p:nvGrpSpPr>
            <p:grpSpPr>
              <a:xfrm>
                <a:off x="819108" y="2882501"/>
                <a:ext cx="103104" cy="1426186"/>
                <a:chOff x="4674013" y="3100904"/>
                <a:chExt cx="122758" cy="1698043"/>
              </a:xfrm>
            </p:grpSpPr>
            <p:sp>
              <p:nvSpPr>
                <p:cNvPr id="5829" name="Google Shape;5829;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87"/>
              <p:cNvGrpSpPr/>
              <p:nvPr/>
            </p:nvGrpSpPr>
            <p:grpSpPr>
              <a:xfrm>
                <a:off x="1062475" y="2882501"/>
                <a:ext cx="103104" cy="1426186"/>
                <a:chOff x="4940438" y="3100904"/>
                <a:chExt cx="122758" cy="1698043"/>
              </a:xfrm>
            </p:grpSpPr>
            <p:sp>
              <p:nvSpPr>
                <p:cNvPr id="5837" name="Google Shape;5837;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87"/>
              <p:cNvGrpSpPr/>
              <p:nvPr/>
            </p:nvGrpSpPr>
            <p:grpSpPr>
              <a:xfrm>
                <a:off x="1299324" y="2882501"/>
                <a:ext cx="103104" cy="1426186"/>
                <a:chOff x="5206863" y="3100904"/>
                <a:chExt cx="122758" cy="1698043"/>
              </a:xfrm>
            </p:grpSpPr>
            <p:sp>
              <p:nvSpPr>
                <p:cNvPr id="5845" name="Google Shape;5845;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87"/>
              <p:cNvGrpSpPr/>
              <p:nvPr/>
            </p:nvGrpSpPr>
            <p:grpSpPr>
              <a:xfrm>
                <a:off x="1786057" y="2882501"/>
                <a:ext cx="103104" cy="1426186"/>
                <a:chOff x="6006138" y="3143629"/>
                <a:chExt cx="122758" cy="1698043"/>
              </a:xfrm>
            </p:grpSpPr>
            <p:sp>
              <p:nvSpPr>
                <p:cNvPr id="5853" name="Google Shape;5853;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87"/>
              <p:cNvGrpSpPr/>
              <p:nvPr/>
            </p:nvGrpSpPr>
            <p:grpSpPr>
              <a:xfrm>
                <a:off x="2029422" y="2882501"/>
                <a:ext cx="103104" cy="1426186"/>
                <a:chOff x="6805413" y="3100904"/>
                <a:chExt cx="122758" cy="1698043"/>
              </a:xfrm>
            </p:grpSpPr>
            <p:sp>
              <p:nvSpPr>
                <p:cNvPr id="5861" name="Google Shape;5861;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7"/>
              <p:cNvGrpSpPr/>
              <p:nvPr/>
            </p:nvGrpSpPr>
            <p:grpSpPr>
              <a:xfrm>
                <a:off x="2272795" y="2882501"/>
                <a:ext cx="103104" cy="1426186"/>
                <a:chOff x="5206863" y="3100904"/>
                <a:chExt cx="122758" cy="1698043"/>
              </a:xfrm>
            </p:grpSpPr>
            <p:sp>
              <p:nvSpPr>
                <p:cNvPr id="5869" name="Google Shape;5869;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87"/>
              <p:cNvGrpSpPr/>
              <p:nvPr/>
            </p:nvGrpSpPr>
            <p:grpSpPr>
              <a:xfrm>
                <a:off x="1542694" y="2882501"/>
                <a:ext cx="103104" cy="1426186"/>
                <a:chOff x="6006138" y="3143629"/>
                <a:chExt cx="122758" cy="1698043"/>
              </a:xfrm>
            </p:grpSpPr>
            <p:sp>
              <p:nvSpPr>
                <p:cNvPr id="5877" name="Google Shape;5877;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84" name="Google Shape;5884;p87"/>
          <p:cNvGrpSpPr/>
          <p:nvPr/>
        </p:nvGrpSpPr>
        <p:grpSpPr>
          <a:xfrm>
            <a:off x="5671260" y="3305994"/>
            <a:ext cx="2749952" cy="870677"/>
            <a:chOff x="238125" y="1725700"/>
            <a:chExt cx="7139025" cy="2260325"/>
          </a:xfrm>
        </p:grpSpPr>
        <p:sp>
          <p:nvSpPr>
            <p:cNvPr id="5885" name="Google Shape;5885;p8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7"/>
          <p:cNvGrpSpPr/>
          <p:nvPr/>
        </p:nvGrpSpPr>
        <p:grpSpPr>
          <a:xfrm>
            <a:off x="5941424" y="2247740"/>
            <a:ext cx="1105452" cy="916747"/>
            <a:chOff x="5249100" y="1210600"/>
            <a:chExt cx="3502700" cy="2904775"/>
          </a:xfrm>
        </p:grpSpPr>
        <p:sp>
          <p:nvSpPr>
            <p:cNvPr id="5896" name="Google Shape;5896;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00" name="Google Shape;5900;p8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901" name="Google Shape;5901;p8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902" name="Google Shape;5902;p8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903" name="Google Shape;5903;p8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904" name="Google Shape;5904;p8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87"/>
          <p:cNvGrpSpPr/>
          <p:nvPr/>
        </p:nvGrpSpPr>
        <p:grpSpPr>
          <a:xfrm>
            <a:off x="7123972" y="967158"/>
            <a:ext cx="1304650" cy="1124856"/>
            <a:chOff x="7287122" y="1165658"/>
            <a:chExt cx="1219413" cy="1051365"/>
          </a:xfrm>
        </p:grpSpPr>
        <p:grpSp>
          <p:nvGrpSpPr>
            <p:cNvPr id="5906" name="Google Shape;5906;p87"/>
            <p:cNvGrpSpPr/>
            <p:nvPr/>
          </p:nvGrpSpPr>
          <p:grpSpPr>
            <a:xfrm>
              <a:off x="7287122" y="1969723"/>
              <a:ext cx="1219413" cy="247300"/>
              <a:chOff x="7287122" y="1969723"/>
              <a:chExt cx="1219413" cy="247300"/>
            </a:xfrm>
          </p:grpSpPr>
          <p:sp>
            <p:nvSpPr>
              <p:cNvPr id="5907" name="Google Shape;5907;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8" name="Google Shape;5908;p87"/>
              <p:cNvGrpSpPr/>
              <p:nvPr/>
            </p:nvGrpSpPr>
            <p:grpSpPr>
              <a:xfrm>
                <a:off x="7287122" y="2063892"/>
                <a:ext cx="1151753" cy="73428"/>
                <a:chOff x="7287122" y="2063892"/>
                <a:chExt cx="1151753" cy="73428"/>
              </a:xfrm>
            </p:grpSpPr>
            <p:sp>
              <p:nvSpPr>
                <p:cNvPr id="5909" name="Google Shape;5909;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0" name="Google Shape;5910;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911" name="Google Shape;5911;p87"/>
            <p:cNvGrpSpPr/>
            <p:nvPr/>
          </p:nvGrpSpPr>
          <p:grpSpPr>
            <a:xfrm>
              <a:off x="7287122" y="1712201"/>
              <a:ext cx="1219403" cy="246767"/>
              <a:chOff x="7287122" y="1712201"/>
              <a:chExt cx="1219403" cy="246767"/>
            </a:xfrm>
          </p:grpSpPr>
          <p:sp>
            <p:nvSpPr>
              <p:cNvPr id="5912" name="Google Shape;5912;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3" name="Google Shape;5913;p87"/>
              <p:cNvGrpSpPr/>
              <p:nvPr/>
            </p:nvGrpSpPr>
            <p:grpSpPr>
              <a:xfrm>
                <a:off x="7287122" y="1842861"/>
                <a:ext cx="1005303" cy="73419"/>
                <a:chOff x="7287122" y="1842861"/>
                <a:chExt cx="1005303" cy="73419"/>
              </a:xfrm>
            </p:grpSpPr>
            <p:sp>
              <p:nvSpPr>
                <p:cNvPr id="5914" name="Google Shape;5914;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5" name="Google Shape;5915;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916" name="Google Shape;5916;p87"/>
            <p:cNvGrpSpPr/>
            <p:nvPr/>
          </p:nvGrpSpPr>
          <p:grpSpPr>
            <a:xfrm>
              <a:off x="7287122" y="1447520"/>
              <a:ext cx="1219403" cy="286667"/>
              <a:chOff x="7287122" y="1447520"/>
              <a:chExt cx="1219403" cy="286667"/>
            </a:xfrm>
          </p:grpSpPr>
          <p:sp>
            <p:nvSpPr>
              <p:cNvPr id="5917" name="Google Shape;5917;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8" name="Google Shape;5918;p87"/>
              <p:cNvGrpSpPr/>
              <p:nvPr/>
            </p:nvGrpSpPr>
            <p:grpSpPr>
              <a:xfrm>
                <a:off x="7287122" y="1581977"/>
                <a:ext cx="852803" cy="73428"/>
                <a:chOff x="7287122" y="1581977"/>
                <a:chExt cx="852803" cy="73428"/>
              </a:xfrm>
            </p:grpSpPr>
            <p:sp>
              <p:nvSpPr>
                <p:cNvPr id="5919" name="Google Shape;5919;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20" name="Google Shape;5920;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921" name="Google Shape;5921;p87"/>
            <p:cNvGrpSpPr/>
            <p:nvPr/>
          </p:nvGrpSpPr>
          <p:grpSpPr>
            <a:xfrm>
              <a:off x="7287122" y="1165658"/>
              <a:ext cx="1219403" cy="344253"/>
              <a:chOff x="7287122" y="1165658"/>
              <a:chExt cx="1219403" cy="344253"/>
            </a:xfrm>
          </p:grpSpPr>
          <p:sp>
            <p:nvSpPr>
              <p:cNvPr id="5922" name="Google Shape;5922;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3" name="Google Shape;5923;p87"/>
              <p:cNvGrpSpPr/>
              <p:nvPr/>
            </p:nvGrpSpPr>
            <p:grpSpPr>
              <a:xfrm>
                <a:off x="7287122" y="1341025"/>
                <a:ext cx="695703" cy="73419"/>
                <a:chOff x="7287122" y="1341025"/>
                <a:chExt cx="695703" cy="73419"/>
              </a:xfrm>
            </p:grpSpPr>
            <p:sp>
              <p:nvSpPr>
                <p:cNvPr id="5924" name="Google Shape;5924;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25" name="Google Shape;5925;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926" name="Google Shape;5926;p87"/>
          <p:cNvGrpSpPr/>
          <p:nvPr/>
        </p:nvGrpSpPr>
        <p:grpSpPr>
          <a:xfrm>
            <a:off x="5790464" y="973181"/>
            <a:ext cx="1397729" cy="1098540"/>
            <a:chOff x="5900602" y="1193063"/>
            <a:chExt cx="1299851" cy="1021707"/>
          </a:xfrm>
        </p:grpSpPr>
        <p:grpSp>
          <p:nvGrpSpPr>
            <p:cNvPr id="5927" name="Google Shape;5927;p87"/>
            <p:cNvGrpSpPr/>
            <p:nvPr/>
          </p:nvGrpSpPr>
          <p:grpSpPr>
            <a:xfrm>
              <a:off x="6520337" y="1193063"/>
              <a:ext cx="341815" cy="799959"/>
              <a:chOff x="6520337" y="1193063"/>
              <a:chExt cx="341815" cy="799959"/>
            </a:xfrm>
          </p:grpSpPr>
          <p:grpSp>
            <p:nvGrpSpPr>
              <p:cNvPr id="5928" name="Google Shape;5928;p87"/>
              <p:cNvGrpSpPr/>
              <p:nvPr/>
            </p:nvGrpSpPr>
            <p:grpSpPr>
              <a:xfrm>
                <a:off x="6520337" y="1589527"/>
                <a:ext cx="213950" cy="403494"/>
                <a:chOff x="6520337" y="1589527"/>
                <a:chExt cx="213950" cy="403494"/>
              </a:xfrm>
            </p:grpSpPr>
            <p:sp>
              <p:nvSpPr>
                <p:cNvPr id="5929" name="Google Shape;5929;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7"/>
              <p:cNvGrpSpPr/>
              <p:nvPr/>
            </p:nvGrpSpPr>
            <p:grpSpPr>
              <a:xfrm>
                <a:off x="6577204" y="1193063"/>
                <a:ext cx="284947" cy="464512"/>
                <a:chOff x="6577204" y="1193063"/>
                <a:chExt cx="284947" cy="464512"/>
              </a:xfrm>
            </p:grpSpPr>
            <p:sp>
              <p:nvSpPr>
                <p:cNvPr id="5932" name="Google Shape;5932;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33" name="Google Shape;5933;p8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934" name="Google Shape;5934;p87"/>
            <p:cNvGrpSpPr/>
            <p:nvPr/>
          </p:nvGrpSpPr>
          <p:grpSpPr>
            <a:xfrm>
              <a:off x="6238903" y="1193063"/>
              <a:ext cx="300475" cy="900152"/>
              <a:chOff x="6238903" y="1193063"/>
              <a:chExt cx="300475" cy="900152"/>
            </a:xfrm>
          </p:grpSpPr>
          <p:grpSp>
            <p:nvGrpSpPr>
              <p:cNvPr id="5935" name="Google Shape;5935;p87"/>
              <p:cNvGrpSpPr/>
              <p:nvPr/>
            </p:nvGrpSpPr>
            <p:grpSpPr>
              <a:xfrm>
                <a:off x="6290865" y="1489315"/>
                <a:ext cx="248514" cy="603900"/>
                <a:chOff x="6290865" y="1489315"/>
                <a:chExt cx="248514" cy="603900"/>
              </a:xfrm>
            </p:grpSpPr>
            <p:sp>
              <p:nvSpPr>
                <p:cNvPr id="5936" name="Google Shape;5936;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87"/>
              <p:cNvGrpSpPr/>
              <p:nvPr/>
            </p:nvGrpSpPr>
            <p:grpSpPr>
              <a:xfrm>
                <a:off x="6238903" y="1193063"/>
                <a:ext cx="284947" cy="333087"/>
                <a:chOff x="6238903" y="1193063"/>
                <a:chExt cx="284947" cy="333087"/>
              </a:xfrm>
            </p:grpSpPr>
            <p:sp>
              <p:nvSpPr>
                <p:cNvPr id="5939" name="Google Shape;5939;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40" name="Google Shape;5940;p8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941" name="Google Shape;5941;p87"/>
            <p:cNvGrpSpPr/>
            <p:nvPr/>
          </p:nvGrpSpPr>
          <p:grpSpPr>
            <a:xfrm>
              <a:off x="5900602" y="1193063"/>
              <a:ext cx="444345" cy="1021707"/>
              <a:chOff x="5900602" y="1193063"/>
              <a:chExt cx="444345" cy="1021707"/>
            </a:xfrm>
          </p:grpSpPr>
          <p:grpSp>
            <p:nvGrpSpPr>
              <p:cNvPr id="5942" name="Google Shape;5942;p87"/>
              <p:cNvGrpSpPr/>
              <p:nvPr/>
            </p:nvGrpSpPr>
            <p:grpSpPr>
              <a:xfrm>
                <a:off x="6046501" y="1367785"/>
                <a:ext cx="298446" cy="846986"/>
                <a:chOff x="6046501" y="1367785"/>
                <a:chExt cx="298446" cy="846986"/>
              </a:xfrm>
            </p:grpSpPr>
            <p:sp>
              <p:nvSpPr>
                <p:cNvPr id="5943" name="Google Shape;5943;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87"/>
              <p:cNvGrpSpPr/>
              <p:nvPr/>
            </p:nvGrpSpPr>
            <p:grpSpPr>
              <a:xfrm>
                <a:off x="5900602" y="1193063"/>
                <a:ext cx="284947" cy="182312"/>
                <a:chOff x="5900602" y="1193063"/>
                <a:chExt cx="284947" cy="182312"/>
              </a:xfrm>
            </p:grpSpPr>
            <p:sp>
              <p:nvSpPr>
                <p:cNvPr id="5946" name="Google Shape;5946;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47" name="Google Shape;5947;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948" name="Google Shape;5948;p87"/>
            <p:cNvGrpSpPr/>
            <p:nvPr/>
          </p:nvGrpSpPr>
          <p:grpSpPr>
            <a:xfrm>
              <a:off x="6738300" y="1193063"/>
              <a:ext cx="462153" cy="707634"/>
              <a:chOff x="6738300" y="1193063"/>
              <a:chExt cx="462153" cy="707634"/>
            </a:xfrm>
          </p:grpSpPr>
          <p:grpSp>
            <p:nvGrpSpPr>
              <p:cNvPr id="5949" name="Google Shape;5949;p87"/>
              <p:cNvGrpSpPr/>
              <p:nvPr/>
            </p:nvGrpSpPr>
            <p:grpSpPr>
              <a:xfrm>
                <a:off x="6915505" y="1193063"/>
                <a:ext cx="284947" cy="597387"/>
                <a:chOff x="6915505" y="1193063"/>
                <a:chExt cx="284947" cy="597387"/>
              </a:xfrm>
            </p:grpSpPr>
            <p:sp>
              <p:nvSpPr>
                <p:cNvPr id="5950" name="Google Shape;5950;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51" name="Google Shape;5951;p8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952" name="Google Shape;5952;p87"/>
              <p:cNvGrpSpPr/>
              <p:nvPr/>
            </p:nvGrpSpPr>
            <p:grpSpPr>
              <a:xfrm>
                <a:off x="6738300" y="1684725"/>
                <a:ext cx="230066" cy="215971"/>
                <a:chOff x="6738300" y="1684725"/>
                <a:chExt cx="230066" cy="215971"/>
              </a:xfrm>
            </p:grpSpPr>
            <p:sp>
              <p:nvSpPr>
                <p:cNvPr id="5953" name="Google Shape;5953;p8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58"/>
        <p:cNvGrpSpPr/>
        <p:nvPr/>
      </p:nvGrpSpPr>
      <p:grpSpPr>
        <a:xfrm>
          <a:off x="0" y="0"/>
          <a:ext cx="0" cy="0"/>
          <a:chOff x="0" y="0"/>
          <a:chExt cx="0" cy="0"/>
        </a:xfrm>
      </p:grpSpPr>
      <p:grpSp>
        <p:nvGrpSpPr>
          <p:cNvPr id="5959" name="Google Shape;5959;p88"/>
          <p:cNvGrpSpPr/>
          <p:nvPr/>
        </p:nvGrpSpPr>
        <p:grpSpPr>
          <a:xfrm>
            <a:off x="821785" y="2307635"/>
            <a:ext cx="339235" cy="298186"/>
            <a:chOff x="898875" y="244725"/>
            <a:chExt cx="481800" cy="423500"/>
          </a:xfrm>
        </p:grpSpPr>
        <p:sp>
          <p:nvSpPr>
            <p:cNvPr id="5960" name="Google Shape;5960;p8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1" name="Google Shape;5961;p8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2" name="Google Shape;5962;p8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3" name="Google Shape;5963;p8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4" name="Google Shape;5964;p8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5" name="Google Shape;5965;p8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66" name="Google Shape;5966;p88"/>
          <p:cNvGrpSpPr/>
          <p:nvPr/>
        </p:nvGrpSpPr>
        <p:grpSpPr>
          <a:xfrm>
            <a:off x="1260167" y="2287103"/>
            <a:ext cx="298169" cy="339253"/>
            <a:chOff x="1529350" y="258825"/>
            <a:chExt cx="423475" cy="481825"/>
          </a:xfrm>
        </p:grpSpPr>
        <p:sp>
          <p:nvSpPr>
            <p:cNvPr id="5967" name="Google Shape;5967;p8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8" name="Google Shape;5968;p8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69" name="Google Shape;5969;p88"/>
          <p:cNvGrpSpPr/>
          <p:nvPr/>
        </p:nvGrpSpPr>
        <p:grpSpPr>
          <a:xfrm>
            <a:off x="2102437" y="2287102"/>
            <a:ext cx="298169" cy="339253"/>
            <a:chOff x="2707500" y="249400"/>
            <a:chExt cx="423475" cy="481825"/>
          </a:xfrm>
        </p:grpSpPr>
        <p:sp>
          <p:nvSpPr>
            <p:cNvPr id="5970" name="Google Shape;5970;p8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1" name="Google Shape;5971;p8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72" name="Google Shape;5972;p88"/>
          <p:cNvGrpSpPr/>
          <p:nvPr/>
        </p:nvGrpSpPr>
        <p:grpSpPr>
          <a:xfrm>
            <a:off x="2516052" y="2287428"/>
            <a:ext cx="305386" cy="338602"/>
            <a:chOff x="3300325" y="249875"/>
            <a:chExt cx="433725" cy="480900"/>
          </a:xfrm>
        </p:grpSpPr>
        <p:sp>
          <p:nvSpPr>
            <p:cNvPr id="5973" name="Google Shape;5973;p8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4" name="Google Shape;5974;p8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5" name="Google Shape;5975;p8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6" name="Google Shape;5976;p8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7" name="Google Shape;5977;p8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8" name="Google Shape;5978;p8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79" name="Google Shape;5979;p88"/>
          <p:cNvGrpSpPr/>
          <p:nvPr/>
        </p:nvGrpSpPr>
        <p:grpSpPr>
          <a:xfrm>
            <a:off x="1653142" y="2367273"/>
            <a:ext cx="340890" cy="178912"/>
            <a:chOff x="2084325" y="363300"/>
            <a:chExt cx="484150" cy="254100"/>
          </a:xfrm>
        </p:grpSpPr>
        <p:sp>
          <p:nvSpPr>
            <p:cNvPr id="5980" name="Google Shape;5980;p8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1" name="Google Shape;5981;p8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82" name="Google Shape;5982;p88"/>
          <p:cNvGrpSpPr/>
          <p:nvPr/>
        </p:nvGrpSpPr>
        <p:grpSpPr>
          <a:xfrm>
            <a:off x="2905137" y="2287349"/>
            <a:ext cx="352349" cy="338760"/>
            <a:chOff x="3854700" y="249750"/>
            <a:chExt cx="500425" cy="481125"/>
          </a:xfrm>
        </p:grpSpPr>
        <p:sp>
          <p:nvSpPr>
            <p:cNvPr id="5983" name="Google Shape;5983;p8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4" name="Google Shape;5984;p8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5" name="Google Shape;5985;p8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6" name="Google Shape;5986;p8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7" name="Google Shape;5987;p8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8" name="Google Shape;5988;p8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9" name="Google Shape;5989;p8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0" name="Google Shape;5990;p8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91" name="Google Shape;5991;p88"/>
          <p:cNvGrpSpPr/>
          <p:nvPr/>
        </p:nvGrpSpPr>
        <p:grpSpPr>
          <a:xfrm>
            <a:off x="3323126" y="2287349"/>
            <a:ext cx="352349" cy="338760"/>
            <a:chOff x="4447550" y="249750"/>
            <a:chExt cx="500425" cy="481125"/>
          </a:xfrm>
        </p:grpSpPr>
        <p:sp>
          <p:nvSpPr>
            <p:cNvPr id="5992" name="Google Shape;5992;p8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3" name="Google Shape;5993;p8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94" name="Google Shape;5994;p88"/>
          <p:cNvGrpSpPr/>
          <p:nvPr/>
        </p:nvGrpSpPr>
        <p:grpSpPr>
          <a:xfrm>
            <a:off x="3752328" y="2287102"/>
            <a:ext cx="339253" cy="339253"/>
            <a:chOff x="5049725" y="249400"/>
            <a:chExt cx="481825" cy="481825"/>
          </a:xfrm>
        </p:grpSpPr>
        <p:sp>
          <p:nvSpPr>
            <p:cNvPr id="5995" name="Google Shape;5995;p8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6" name="Google Shape;5996;p8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97" name="Google Shape;5997;p88"/>
          <p:cNvGrpSpPr/>
          <p:nvPr/>
        </p:nvGrpSpPr>
        <p:grpSpPr>
          <a:xfrm>
            <a:off x="4166269" y="2287102"/>
            <a:ext cx="339253" cy="339253"/>
            <a:chOff x="5660400" y="238125"/>
            <a:chExt cx="481825" cy="481825"/>
          </a:xfrm>
        </p:grpSpPr>
        <p:sp>
          <p:nvSpPr>
            <p:cNvPr id="5998" name="Google Shape;5998;p8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9" name="Google Shape;5999;p8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00" name="Google Shape;6000;p88"/>
          <p:cNvGrpSpPr/>
          <p:nvPr/>
        </p:nvGrpSpPr>
        <p:grpSpPr>
          <a:xfrm>
            <a:off x="4582955" y="2287102"/>
            <a:ext cx="339253" cy="339253"/>
            <a:chOff x="6235400" y="249400"/>
            <a:chExt cx="481825" cy="481825"/>
          </a:xfrm>
        </p:grpSpPr>
        <p:sp>
          <p:nvSpPr>
            <p:cNvPr id="6001" name="Google Shape;6001;p8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2" name="Google Shape;6002;p8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3" name="Google Shape;6003;p8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4" name="Google Shape;6004;p8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5" name="Google Shape;6005;p8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06" name="Google Shape;6006;p88"/>
          <p:cNvGrpSpPr/>
          <p:nvPr/>
        </p:nvGrpSpPr>
        <p:grpSpPr>
          <a:xfrm>
            <a:off x="821301" y="2731810"/>
            <a:ext cx="340204" cy="298116"/>
            <a:chOff x="899850" y="871450"/>
            <a:chExt cx="483175" cy="423400"/>
          </a:xfrm>
        </p:grpSpPr>
        <p:sp>
          <p:nvSpPr>
            <p:cNvPr id="6007" name="Google Shape;6007;p8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8" name="Google Shape;6008;p8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9" name="Google Shape;6009;p8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0" name="Google Shape;6010;p8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011" name="Google Shape;6011;p88"/>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012" name="Google Shape;6012;p88"/>
          <p:cNvGrpSpPr/>
          <p:nvPr/>
        </p:nvGrpSpPr>
        <p:grpSpPr>
          <a:xfrm>
            <a:off x="1653301" y="2711232"/>
            <a:ext cx="340573" cy="339271"/>
            <a:chOff x="2085450" y="842250"/>
            <a:chExt cx="483700" cy="481850"/>
          </a:xfrm>
        </p:grpSpPr>
        <p:sp>
          <p:nvSpPr>
            <p:cNvPr id="6013" name="Google Shape;6013;p8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4" name="Google Shape;6014;p8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5" name="Google Shape;6015;p8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16" name="Google Shape;6016;p88"/>
          <p:cNvGrpSpPr/>
          <p:nvPr/>
        </p:nvGrpSpPr>
        <p:grpSpPr>
          <a:xfrm>
            <a:off x="2081868" y="2711241"/>
            <a:ext cx="339306" cy="339253"/>
            <a:chOff x="2685825" y="840375"/>
            <a:chExt cx="481900" cy="481825"/>
          </a:xfrm>
        </p:grpSpPr>
        <p:sp>
          <p:nvSpPr>
            <p:cNvPr id="6017" name="Google Shape;6017;p8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8" name="Google Shape;6018;p8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19" name="Google Shape;6019;p88"/>
          <p:cNvGrpSpPr/>
          <p:nvPr/>
        </p:nvGrpSpPr>
        <p:grpSpPr>
          <a:xfrm>
            <a:off x="2493529" y="2710924"/>
            <a:ext cx="350431" cy="339887"/>
            <a:chOff x="3270675" y="841800"/>
            <a:chExt cx="497700" cy="482725"/>
          </a:xfrm>
        </p:grpSpPr>
        <p:sp>
          <p:nvSpPr>
            <p:cNvPr id="6020" name="Google Shape;6020;p8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1" name="Google Shape;6021;p8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2" name="Google Shape;6022;p8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023" name="Google Shape;6023;p88"/>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024" name="Google Shape;6024;p88"/>
          <p:cNvGrpSpPr/>
          <p:nvPr/>
        </p:nvGrpSpPr>
        <p:grpSpPr>
          <a:xfrm>
            <a:off x="3329675" y="2731783"/>
            <a:ext cx="339253" cy="298169"/>
            <a:chOff x="4467200" y="877100"/>
            <a:chExt cx="481825" cy="423475"/>
          </a:xfrm>
        </p:grpSpPr>
        <p:sp>
          <p:nvSpPr>
            <p:cNvPr id="6025" name="Google Shape;6025;p8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6" name="Google Shape;6026;p8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7" name="Google Shape;6027;p8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8" name="Google Shape;6028;p8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29" name="Google Shape;6029;p88"/>
          <p:cNvGrpSpPr/>
          <p:nvPr/>
        </p:nvGrpSpPr>
        <p:grpSpPr>
          <a:xfrm>
            <a:off x="3744565" y="2711232"/>
            <a:ext cx="354778" cy="339271"/>
            <a:chOff x="5045500" y="842250"/>
            <a:chExt cx="503875" cy="481850"/>
          </a:xfrm>
        </p:grpSpPr>
        <p:sp>
          <p:nvSpPr>
            <p:cNvPr id="6030" name="Google Shape;6030;p8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1" name="Google Shape;6031;p8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32" name="Google Shape;6032;p88"/>
          <p:cNvGrpSpPr/>
          <p:nvPr/>
        </p:nvGrpSpPr>
        <p:grpSpPr>
          <a:xfrm>
            <a:off x="4167413" y="2737451"/>
            <a:ext cx="336965" cy="286833"/>
            <a:chOff x="5645200" y="879425"/>
            <a:chExt cx="478575" cy="407375"/>
          </a:xfrm>
        </p:grpSpPr>
        <p:sp>
          <p:nvSpPr>
            <p:cNvPr id="6033" name="Google Shape;6033;p8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4" name="Google Shape;6034;p8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5" name="Google Shape;6035;p8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6" name="Google Shape;6036;p8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7" name="Google Shape;6037;p8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8" name="Google Shape;6038;p8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39" name="Google Shape;6039;p88"/>
          <p:cNvGrpSpPr/>
          <p:nvPr/>
        </p:nvGrpSpPr>
        <p:grpSpPr>
          <a:xfrm>
            <a:off x="4603488" y="2711241"/>
            <a:ext cx="298186" cy="339253"/>
            <a:chOff x="6264525" y="842250"/>
            <a:chExt cx="423500" cy="481825"/>
          </a:xfrm>
        </p:grpSpPr>
        <p:sp>
          <p:nvSpPr>
            <p:cNvPr id="6040" name="Google Shape;6040;p8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1" name="Google Shape;6041;p8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2" name="Google Shape;6042;p8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3" name="Google Shape;6043;p8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4" name="Google Shape;6044;p8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5" name="Google Shape;6045;p8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6" name="Google Shape;6046;p8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47" name="Google Shape;6047;p88"/>
          <p:cNvGrpSpPr/>
          <p:nvPr/>
        </p:nvGrpSpPr>
        <p:grpSpPr>
          <a:xfrm>
            <a:off x="821776" y="3125895"/>
            <a:ext cx="339253" cy="339253"/>
            <a:chOff x="900750" y="1436075"/>
            <a:chExt cx="481825" cy="481825"/>
          </a:xfrm>
        </p:grpSpPr>
        <p:sp>
          <p:nvSpPr>
            <p:cNvPr id="6048" name="Google Shape;6048;p8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9" name="Google Shape;6049;p8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0" name="Google Shape;6050;p8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1" name="Google Shape;6051;p8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52" name="Google Shape;6052;p88"/>
          <p:cNvGrpSpPr/>
          <p:nvPr/>
        </p:nvGrpSpPr>
        <p:grpSpPr>
          <a:xfrm>
            <a:off x="1239624" y="3186183"/>
            <a:ext cx="339253" cy="218676"/>
            <a:chOff x="1492675" y="1520750"/>
            <a:chExt cx="481825" cy="310575"/>
          </a:xfrm>
        </p:grpSpPr>
        <p:sp>
          <p:nvSpPr>
            <p:cNvPr id="6053" name="Google Shape;6053;p8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4" name="Google Shape;6054;p8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55" name="Google Shape;6055;p88"/>
          <p:cNvGrpSpPr/>
          <p:nvPr/>
        </p:nvGrpSpPr>
        <p:grpSpPr>
          <a:xfrm>
            <a:off x="1647421" y="3125877"/>
            <a:ext cx="352332" cy="339288"/>
            <a:chOff x="2071000" y="1435025"/>
            <a:chExt cx="500400" cy="481875"/>
          </a:xfrm>
        </p:grpSpPr>
        <p:sp>
          <p:nvSpPr>
            <p:cNvPr id="6056" name="Google Shape;6056;p8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7" name="Google Shape;6057;p8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8" name="Google Shape;6058;p8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59" name="Google Shape;6059;p88"/>
          <p:cNvGrpSpPr/>
          <p:nvPr/>
        </p:nvGrpSpPr>
        <p:grpSpPr>
          <a:xfrm>
            <a:off x="2075584" y="3146709"/>
            <a:ext cx="351874" cy="297623"/>
            <a:chOff x="2678350" y="1464650"/>
            <a:chExt cx="499750" cy="422700"/>
          </a:xfrm>
        </p:grpSpPr>
        <p:sp>
          <p:nvSpPr>
            <p:cNvPr id="6060" name="Google Shape;6060;p8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1" name="Google Shape;6061;p8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2" name="Google Shape;6062;p8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63" name="Google Shape;6063;p88"/>
          <p:cNvGrpSpPr/>
          <p:nvPr/>
        </p:nvGrpSpPr>
        <p:grpSpPr>
          <a:xfrm>
            <a:off x="2499118" y="3125895"/>
            <a:ext cx="339253" cy="339253"/>
            <a:chOff x="3271200" y="1435075"/>
            <a:chExt cx="481825" cy="481825"/>
          </a:xfrm>
        </p:grpSpPr>
        <p:sp>
          <p:nvSpPr>
            <p:cNvPr id="6064" name="Google Shape;6064;p8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5" name="Google Shape;6065;p8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66" name="Google Shape;6066;p88"/>
          <p:cNvGrpSpPr/>
          <p:nvPr/>
        </p:nvGrpSpPr>
        <p:grpSpPr>
          <a:xfrm>
            <a:off x="2909591" y="3125877"/>
            <a:ext cx="343442" cy="339288"/>
            <a:chOff x="3858100" y="1435075"/>
            <a:chExt cx="487775" cy="481875"/>
          </a:xfrm>
        </p:grpSpPr>
        <p:sp>
          <p:nvSpPr>
            <p:cNvPr id="6067" name="Google Shape;6067;p8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8" name="Google Shape;6068;p8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9" name="Google Shape;6069;p8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0" name="Google Shape;6070;p8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1" name="Google Shape;6071;p8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2" name="Google Shape;6072;p88"/>
          <p:cNvGrpSpPr/>
          <p:nvPr/>
        </p:nvGrpSpPr>
        <p:grpSpPr>
          <a:xfrm>
            <a:off x="3329674" y="3125895"/>
            <a:ext cx="339253" cy="339253"/>
            <a:chOff x="4456875" y="1435075"/>
            <a:chExt cx="481825" cy="481825"/>
          </a:xfrm>
        </p:grpSpPr>
        <p:sp>
          <p:nvSpPr>
            <p:cNvPr id="6073" name="Google Shape;6073;p8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4" name="Google Shape;6074;p8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5" name="Google Shape;6075;p8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6" name="Google Shape;6076;p8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7" name="Google Shape;6077;p8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8" name="Google Shape;6078;p8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9" name="Google Shape;6079;p8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0" name="Google Shape;6080;p8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1" name="Google Shape;6081;p8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2" name="Google Shape;6082;p8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3" name="Google Shape;6083;p8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4" name="Google Shape;6084;p8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5" name="Google Shape;6085;p8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6" name="Google Shape;6086;p8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7" name="Google Shape;6087;p8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8" name="Google Shape;6088;p8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9" name="Google Shape;6089;p8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0" name="Google Shape;6090;p8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1" name="Google Shape;6091;p8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92" name="Google Shape;6092;p88"/>
          <p:cNvGrpSpPr/>
          <p:nvPr/>
        </p:nvGrpSpPr>
        <p:grpSpPr>
          <a:xfrm>
            <a:off x="3750665" y="3125886"/>
            <a:ext cx="342580" cy="339271"/>
            <a:chOff x="5049725" y="1435050"/>
            <a:chExt cx="486550" cy="481850"/>
          </a:xfrm>
        </p:grpSpPr>
        <p:sp>
          <p:nvSpPr>
            <p:cNvPr id="6093" name="Google Shape;6093;p8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4" name="Google Shape;6094;p8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5" name="Google Shape;6095;p8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6" name="Google Shape;6096;p8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97" name="Google Shape;6097;p88"/>
          <p:cNvGrpSpPr/>
          <p:nvPr/>
        </p:nvGrpSpPr>
        <p:grpSpPr>
          <a:xfrm>
            <a:off x="4166216" y="3125895"/>
            <a:ext cx="339359" cy="339253"/>
            <a:chOff x="5642475" y="1435075"/>
            <a:chExt cx="481975" cy="481825"/>
          </a:xfrm>
        </p:grpSpPr>
        <p:sp>
          <p:nvSpPr>
            <p:cNvPr id="6098" name="Google Shape;6098;p8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9" name="Google Shape;6099;p8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0" name="Google Shape;6100;p8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01" name="Google Shape;6101;p88"/>
          <p:cNvGrpSpPr/>
          <p:nvPr/>
        </p:nvGrpSpPr>
        <p:grpSpPr>
          <a:xfrm>
            <a:off x="4580702" y="3125886"/>
            <a:ext cx="343759" cy="339271"/>
            <a:chOff x="6232000" y="1435050"/>
            <a:chExt cx="488225" cy="481850"/>
          </a:xfrm>
        </p:grpSpPr>
        <p:sp>
          <p:nvSpPr>
            <p:cNvPr id="6102" name="Google Shape;6102;p8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3" name="Google Shape;6103;p8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4" name="Google Shape;6104;p8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5" name="Google Shape;6105;p8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6" name="Google Shape;6106;p8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07" name="Google Shape;6107;p88"/>
          <p:cNvGrpSpPr/>
          <p:nvPr/>
        </p:nvGrpSpPr>
        <p:grpSpPr>
          <a:xfrm>
            <a:off x="841438" y="3539545"/>
            <a:ext cx="299929" cy="337792"/>
            <a:chOff x="924450" y="2028975"/>
            <a:chExt cx="425975" cy="479750"/>
          </a:xfrm>
        </p:grpSpPr>
        <p:sp>
          <p:nvSpPr>
            <p:cNvPr id="6108" name="Google Shape;6108;p8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9" name="Google Shape;6109;p8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0" name="Google Shape;6110;p8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11" name="Google Shape;6111;p88"/>
          <p:cNvGrpSpPr/>
          <p:nvPr/>
        </p:nvGrpSpPr>
        <p:grpSpPr>
          <a:xfrm>
            <a:off x="1653934" y="3559347"/>
            <a:ext cx="339306" cy="298186"/>
            <a:chOff x="2085450" y="2057100"/>
            <a:chExt cx="481900" cy="423500"/>
          </a:xfrm>
        </p:grpSpPr>
        <p:sp>
          <p:nvSpPr>
            <p:cNvPr id="6112" name="Google Shape;6112;p8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3" name="Google Shape;6113;p8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4" name="Google Shape;6114;p8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15" name="Google Shape;6115;p88"/>
          <p:cNvGrpSpPr/>
          <p:nvPr/>
        </p:nvGrpSpPr>
        <p:grpSpPr>
          <a:xfrm>
            <a:off x="2081868" y="3582592"/>
            <a:ext cx="339306" cy="251698"/>
            <a:chOff x="2678275" y="2090100"/>
            <a:chExt cx="481900" cy="357475"/>
          </a:xfrm>
        </p:grpSpPr>
        <p:sp>
          <p:nvSpPr>
            <p:cNvPr id="6116" name="Google Shape;6116;p8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7" name="Google Shape;6117;p8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8" name="Google Shape;6118;p8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9" name="Google Shape;6119;p8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0" name="Google Shape;6120;p8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21" name="Google Shape;6121;p88"/>
          <p:cNvGrpSpPr/>
          <p:nvPr/>
        </p:nvGrpSpPr>
        <p:grpSpPr>
          <a:xfrm>
            <a:off x="2559072" y="3594790"/>
            <a:ext cx="219345" cy="227301"/>
            <a:chOff x="3357325" y="2093500"/>
            <a:chExt cx="311525" cy="322825"/>
          </a:xfrm>
        </p:grpSpPr>
        <p:sp>
          <p:nvSpPr>
            <p:cNvPr id="6122" name="Google Shape;6122;p8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3" name="Google Shape;6123;p8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4" name="Google Shape;6124;p8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25" name="Google Shape;6125;p88"/>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26" name="Google Shape;6126;p88"/>
          <p:cNvGrpSpPr/>
          <p:nvPr/>
        </p:nvGrpSpPr>
        <p:grpSpPr>
          <a:xfrm>
            <a:off x="3353262" y="3538814"/>
            <a:ext cx="292078" cy="339253"/>
            <a:chOff x="4492800" y="2027925"/>
            <a:chExt cx="414825" cy="481825"/>
          </a:xfrm>
        </p:grpSpPr>
        <p:sp>
          <p:nvSpPr>
            <p:cNvPr id="6127" name="Google Shape;6127;p8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8" name="Google Shape;6128;p8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29" name="Google Shape;6129;p88"/>
          <p:cNvGrpSpPr/>
          <p:nvPr/>
        </p:nvGrpSpPr>
        <p:grpSpPr>
          <a:xfrm>
            <a:off x="3752354" y="3538805"/>
            <a:ext cx="339200" cy="339271"/>
            <a:chOff x="5049725" y="2027900"/>
            <a:chExt cx="481750" cy="481850"/>
          </a:xfrm>
        </p:grpSpPr>
        <p:sp>
          <p:nvSpPr>
            <p:cNvPr id="6130" name="Google Shape;6130;p8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1" name="Google Shape;6131;p8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2" name="Google Shape;6132;p8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3" name="Google Shape;6133;p8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4" name="Google Shape;6134;p8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5" name="Google Shape;6135;p8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6" name="Google Shape;6136;p8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7" name="Google Shape;6137;p8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38" name="Google Shape;6138;p88"/>
          <p:cNvGrpSpPr/>
          <p:nvPr/>
        </p:nvGrpSpPr>
        <p:grpSpPr>
          <a:xfrm>
            <a:off x="4225950" y="3538893"/>
            <a:ext cx="219890" cy="339095"/>
            <a:chOff x="5726350" y="2028150"/>
            <a:chExt cx="312300" cy="481600"/>
          </a:xfrm>
        </p:grpSpPr>
        <p:sp>
          <p:nvSpPr>
            <p:cNvPr id="6139" name="Google Shape;6139;p8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0" name="Google Shape;6140;p8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1" name="Google Shape;6141;p8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2" name="Google Shape;6142;p88"/>
          <p:cNvGrpSpPr/>
          <p:nvPr/>
        </p:nvGrpSpPr>
        <p:grpSpPr>
          <a:xfrm>
            <a:off x="4586141" y="3542000"/>
            <a:ext cx="332881" cy="332881"/>
            <a:chOff x="6239925" y="2032450"/>
            <a:chExt cx="472775" cy="472775"/>
          </a:xfrm>
        </p:grpSpPr>
        <p:sp>
          <p:nvSpPr>
            <p:cNvPr id="6143" name="Google Shape;6143;p8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4" name="Google Shape;6144;p8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5" name="Google Shape;6145;p88"/>
          <p:cNvGrpSpPr/>
          <p:nvPr/>
        </p:nvGrpSpPr>
        <p:grpSpPr>
          <a:xfrm>
            <a:off x="5035233" y="2364092"/>
            <a:ext cx="334641" cy="185425"/>
            <a:chOff x="903075" y="2730000"/>
            <a:chExt cx="475275" cy="263350"/>
          </a:xfrm>
        </p:grpSpPr>
        <p:sp>
          <p:nvSpPr>
            <p:cNvPr id="6146" name="Google Shape;6146;p8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7" name="Google Shape;6147;p8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8" name="Google Shape;6148;p8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9" name="Google Shape;6149;p88"/>
          <p:cNvGrpSpPr/>
          <p:nvPr/>
        </p:nvGrpSpPr>
        <p:grpSpPr>
          <a:xfrm>
            <a:off x="1239624" y="3538814"/>
            <a:ext cx="339253" cy="339253"/>
            <a:chOff x="1492675" y="2027925"/>
            <a:chExt cx="481825" cy="481825"/>
          </a:xfrm>
        </p:grpSpPr>
        <p:sp>
          <p:nvSpPr>
            <p:cNvPr id="6150" name="Google Shape;6150;p8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1" name="Google Shape;6151;p8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2" name="Google Shape;6152;p8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3" name="Google Shape;6153;p8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4" name="Google Shape;6154;p8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55" name="Google Shape;6155;p88"/>
          <p:cNvGrpSpPr/>
          <p:nvPr/>
        </p:nvGrpSpPr>
        <p:grpSpPr>
          <a:xfrm>
            <a:off x="5466000" y="2287178"/>
            <a:ext cx="339253" cy="339253"/>
            <a:chOff x="1492675" y="2620775"/>
            <a:chExt cx="481825" cy="481825"/>
          </a:xfrm>
        </p:grpSpPr>
        <p:sp>
          <p:nvSpPr>
            <p:cNvPr id="6156" name="Google Shape;6156;p8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7" name="Google Shape;6157;p8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58" name="Google Shape;6158;p88"/>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59" name="Google Shape;6159;p88"/>
          <p:cNvGrpSpPr/>
          <p:nvPr/>
        </p:nvGrpSpPr>
        <p:grpSpPr>
          <a:xfrm>
            <a:off x="6289754" y="2303161"/>
            <a:ext cx="333585" cy="307287"/>
            <a:chOff x="2682350" y="2643425"/>
            <a:chExt cx="473775" cy="436425"/>
          </a:xfrm>
        </p:grpSpPr>
        <p:sp>
          <p:nvSpPr>
            <p:cNvPr id="6160" name="Google Shape;6160;p8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1" name="Google Shape;6161;p8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2" name="Google Shape;6162;p8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3" name="Google Shape;6163;p8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4" name="Google Shape;6164;p8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5" name="Google Shape;6165;p8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6" name="Google Shape;6166;p8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7" name="Google Shape;6167;p88"/>
          <p:cNvGrpSpPr/>
          <p:nvPr/>
        </p:nvGrpSpPr>
        <p:grpSpPr>
          <a:xfrm>
            <a:off x="6755243" y="2287178"/>
            <a:ext cx="238531" cy="339253"/>
            <a:chOff x="3342725" y="2620775"/>
            <a:chExt cx="338775" cy="481825"/>
          </a:xfrm>
        </p:grpSpPr>
        <p:sp>
          <p:nvSpPr>
            <p:cNvPr id="6168" name="Google Shape;6168;p8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9" name="Google Shape;6169;p8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0" name="Google Shape;6170;p8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1" name="Google Shape;6171;p88"/>
          <p:cNvGrpSpPr/>
          <p:nvPr/>
        </p:nvGrpSpPr>
        <p:grpSpPr>
          <a:xfrm>
            <a:off x="7148994" y="2287178"/>
            <a:ext cx="278296" cy="339253"/>
            <a:chOff x="3907325" y="2620775"/>
            <a:chExt cx="395250" cy="481825"/>
          </a:xfrm>
        </p:grpSpPr>
        <p:sp>
          <p:nvSpPr>
            <p:cNvPr id="6172" name="Google Shape;6172;p8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3" name="Google Shape;6173;p8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4" name="Google Shape;6174;p8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5" name="Google Shape;6175;p8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6" name="Google Shape;6176;p88"/>
          <p:cNvGrpSpPr/>
          <p:nvPr/>
        </p:nvGrpSpPr>
        <p:grpSpPr>
          <a:xfrm>
            <a:off x="7542181" y="2297783"/>
            <a:ext cx="339253" cy="318042"/>
            <a:chOff x="4456875" y="2635825"/>
            <a:chExt cx="481825" cy="451700"/>
          </a:xfrm>
        </p:grpSpPr>
        <p:sp>
          <p:nvSpPr>
            <p:cNvPr id="6177" name="Google Shape;6177;p8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8" name="Google Shape;6178;p8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9" name="Google Shape;6179;p8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0" name="Google Shape;6180;p8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1" name="Google Shape;6181;p8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2" name="Google Shape;6182;p8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3" name="Google Shape;6183;p88"/>
          <p:cNvGrpSpPr/>
          <p:nvPr/>
        </p:nvGrpSpPr>
        <p:grpSpPr>
          <a:xfrm>
            <a:off x="7967105" y="2297783"/>
            <a:ext cx="339253" cy="318042"/>
            <a:chOff x="5049725" y="2635825"/>
            <a:chExt cx="481825" cy="451700"/>
          </a:xfrm>
        </p:grpSpPr>
        <p:sp>
          <p:nvSpPr>
            <p:cNvPr id="6184" name="Google Shape;6184;p8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5" name="Google Shape;6185;p8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6" name="Google Shape;6186;p8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7" name="Google Shape;6187;p88"/>
          <p:cNvGrpSpPr/>
          <p:nvPr/>
        </p:nvGrpSpPr>
        <p:grpSpPr>
          <a:xfrm>
            <a:off x="2211475" y="3952243"/>
            <a:ext cx="338566" cy="338373"/>
            <a:chOff x="5643000" y="2621375"/>
            <a:chExt cx="480850" cy="480575"/>
          </a:xfrm>
        </p:grpSpPr>
        <p:sp>
          <p:nvSpPr>
            <p:cNvPr id="6188" name="Google Shape;6188;p8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9" name="Google Shape;6189;p8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0" name="Google Shape;6190;p8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1" name="Google Shape;6191;p8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2" name="Google Shape;6192;p8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3" name="Google Shape;6193;p8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4" name="Google Shape;6194;p8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5" name="Google Shape;6195;p88"/>
          <p:cNvGrpSpPr/>
          <p:nvPr/>
        </p:nvGrpSpPr>
        <p:grpSpPr>
          <a:xfrm>
            <a:off x="4032695" y="3951803"/>
            <a:ext cx="339359" cy="339253"/>
            <a:chOff x="6235250" y="2620775"/>
            <a:chExt cx="481975" cy="481825"/>
          </a:xfrm>
        </p:grpSpPr>
        <p:sp>
          <p:nvSpPr>
            <p:cNvPr id="6196" name="Google Shape;6196;p8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7" name="Google Shape;6197;p8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8" name="Google Shape;6198;p8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9" name="Google Shape;6199;p8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0" name="Google Shape;6200;p8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01" name="Google Shape;6201;p88"/>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02" name="Google Shape;6202;p88"/>
          <p:cNvGrpSpPr/>
          <p:nvPr/>
        </p:nvGrpSpPr>
        <p:grpSpPr>
          <a:xfrm>
            <a:off x="5465078" y="2711317"/>
            <a:ext cx="341101" cy="339253"/>
            <a:chOff x="1535000" y="3223325"/>
            <a:chExt cx="484450" cy="481825"/>
          </a:xfrm>
        </p:grpSpPr>
        <p:sp>
          <p:nvSpPr>
            <p:cNvPr id="6203" name="Google Shape;6203;p8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4" name="Google Shape;6204;p8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5" name="Google Shape;6205;p8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06" name="Google Shape;6206;p88"/>
          <p:cNvGrpSpPr/>
          <p:nvPr/>
        </p:nvGrpSpPr>
        <p:grpSpPr>
          <a:xfrm>
            <a:off x="5872645" y="2746618"/>
            <a:ext cx="339253" cy="268649"/>
            <a:chOff x="2085525" y="3263750"/>
            <a:chExt cx="481825" cy="381550"/>
          </a:xfrm>
        </p:grpSpPr>
        <p:sp>
          <p:nvSpPr>
            <p:cNvPr id="6207" name="Google Shape;6207;p8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8" name="Google Shape;6208;p8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09" name="Google Shape;6209;p88"/>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10" name="Google Shape;6210;p88"/>
          <p:cNvGrpSpPr/>
          <p:nvPr/>
        </p:nvGrpSpPr>
        <p:grpSpPr>
          <a:xfrm>
            <a:off x="6704407" y="2711308"/>
            <a:ext cx="340204" cy="339271"/>
            <a:chOff x="3270450" y="3213625"/>
            <a:chExt cx="483175" cy="481850"/>
          </a:xfrm>
        </p:grpSpPr>
        <p:sp>
          <p:nvSpPr>
            <p:cNvPr id="6211" name="Google Shape;6211;p8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2" name="Google Shape;6212;p8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3" name="Google Shape;6213;p88"/>
          <p:cNvGrpSpPr/>
          <p:nvPr/>
        </p:nvGrpSpPr>
        <p:grpSpPr>
          <a:xfrm>
            <a:off x="7203676" y="2711317"/>
            <a:ext cx="168931" cy="339253"/>
            <a:chOff x="3984950" y="3213600"/>
            <a:chExt cx="239925" cy="481825"/>
          </a:xfrm>
        </p:grpSpPr>
        <p:sp>
          <p:nvSpPr>
            <p:cNvPr id="6214" name="Google Shape;6214;p8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5" name="Google Shape;6215;p8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16" name="Google Shape;6216;p88"/>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7" name="Google Shape;6217;p88"/>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18" name="Google Shape;6218;p88"/>
          <p:cNvGrpSpPr/>
          <p:nvPr/>
        </p:nvGrpSpPr>
        <p:grpSpPr>
          <a:xfrm>
            <a:off x="1736111" y="3981487"/>
            <a:ext cx="355218" cy="279880"/>
            <a:chOff x="5629975" y="3255775"/>
            <a:chExt cx="504500" cy="397500"/>
          </a:xfrm>
        </p:grpSpPr>
        <p:sp>
          <p:nvSpPr>
            <p:cNvPr id="6219" name="Google Shape;6219;p8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0" name="Google Shape;6220;p8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1" name="Google Shape;6221;p8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2" name="Google Shape;6222;p8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3" name="Google Shape;6223;p8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4" name="Google Shape;6224;p88"/>
          <p:cNvGrpSpPr/>
          <p:nvPr/>
        </p:nvGrpSpPr>
        <p:grpSpPr>
          <a:xfrm>
            <a:off x="3572294" y="3981593"/>
            <a:ext cx="340256" cy="279669"/>
            <a:chOff x="6234950" y="3255925"/>
            <a:chExt cx="483250" cy="397200"/>
          </a:xfrm>
        </p:grpSpPr>
        <p:sp>
          <p:nvSpPr>
            <p:cNvPr id="6225" name="Google Shape;6225;p8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6" name="Google Shape;6226;p8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7" name="Google Shape;6227;p8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8" name="Google Shape;6228;p8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9" name="Google Shape;6229;p8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0" name="Google Shape;6230;p8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1" name="Google Shape;6231;p88"/>
          <p:cNvGrpSpPr/>
          <p:nvPr/>
        </p:nvGrpSpPr>
        <p:grpSpPr>
          <a:xfrm>
            <a:off x="5043532" y="3125970"/>
            <a:ext cx="318042" cy="339253"/>
            <a:chOff x="914900" y="3806450"/>
            <a:chExt cx="451700" cy="481825"/>
          </a:xfrm>
        </p:grpSpPr>
        <p:sp>
          <p:nvSpPr>
            <p:cNvPr id="6232" name="Google Shape;6232;p8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3" name="Google Shape;6233;p8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4" name="Google Shape;6234;p8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5" name="Google Shape;6235;p8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6" name="Google Shape;6236;p8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7" name="Google Shape;6237;p88"/>
          <p:cNvGrpSpPr/>
          <p:nvPr/>
        </p:nvGrpSpPr>
        <p:grpSpPr>
          <a:xfrm>
            <a:off x="5462454" y="3125785"/>
            <a:ext cx="346347" cy="339623"/>
            <a:chOff x="1490050" y="3805975"/>
            <a:chExt cx="491900" cy="482350"/>
          </a:xfrm>
        </p:grpSpPr>
        <p:sp>
          <p:nvSpPr>
            <p:cNvPr id="6238" name="Google Shape;6238;p8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9" name="Google Shape;6239;p8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0" name="Google Shape;6240;p8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1" name="Google Shape;6241;p8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2" name="Google Shape;6242;p88"/>
          <p:cNvGrpSpPr/>
          <p:nvPr/>
        </p:nvGrpSpPr>
        <p:grpSpPr>
          <a:xfrm>
            <a:off x="5886322" y="3125970"/>
            <a:ext cx="311899" cy="339253"/>
            <a:chOff x="2104275" y="3806450"/>
            <a:chExt cx="442975" cy="481825"/>
          </a:xfrm>
        </p:grpSpPr>
        <p:sp>
          <p:nvSpPr>
            <p:cNvPr id="6243" name="Google Shape;6243;p8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4" name="Google Shape;6244;p8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5" name="Google Shape;6245;p88"/>
          <p:cNvGrpSpPr/>
          <p:nvPr/>
        </p:nvGrpSpPr>
        <p:grpSpPr>
          <a:xfrm>
            <a:off x="6309839" y="3125970"/>
            <a:ext cx="293416" cy="339253"/>
            <a:chOff x="2710875" y="3806450"/>
            <a:chExt cx="416725" cy="481825"/>
          </a:xfrm>
        </p:grpSpPr>
        <p:sp>
          <p:nvSpPr>
            <p:cNvPr id="6246" name="Google Shape;6246;p8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7" name="Google Shape;6247;p8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8" name="Google Shape;6248;p88"/>
          <p:cNvGrpSpPr/>
          <p:nvPr/>
        </p:nvGrpSpPr>
        <p:grpSpPr>
          <a:xfrm>
            <a:off x="6704883" y="3166412"/>
            <a:ext cx="339253" cy="258369"/>
            <a:chOff x="3271200" y="3863875"/>
            <a:chExt cx="481825" cy="366950"/>
          </a:xfrm>
        </p:grpSpPr>
        <p:sp>
          <p:nvSpPr>
            <p:cNvPr id="6249" name="Google Shape;6249;p8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0" name="Google Shape;6250;p8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1" name="Google Shape;6251;p88"/>
          <p:cNvGrpSpPr/>
          <p:nvPr/>
        </p:nvGrpSpPr>
        <p:grpSpPr>
          <a:xfrm>
            <a:off x="7140377" y="3126199"/>
            <a:ext cx="295528" cy="338795"/>
            <a:chOff x="3895050" y="3806775"/>
            <a:chExt cx="419725" cy="481175"/>
          </a:xfrm>
        </p:grpSpPr>
        <p:sp>
          <p:nvSpPr>
            <p:cNvPr id="6252" name="Google Shape;6252;p8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3" name="Google Shape;6253;p8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4" name="Google Shape;6254;p88"/>
          <p:cNvGrpSpPr/>
          <p:nvPr/>
        </p:nvGrpSpPr>
        <p:grpSpPr>
          <a:xfrm>
            <a:off x="7543659" y="3125979"/>
            <a:ext cx="336296" cy="339235"/>
            <a:chOff x="4464775" y="3806475"/>
            <a:chExt cx="477625" cy="481800"/>
          </a:xfrm>
        </p:grpSpPr>
        <p:sp>
          <p:nvSpPr>
            <p:cNvPr id="6255" name="Google Shape;6255;p8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6" name="Google Shape;6256;p8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7" name="Google Shape;6257;p8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8" name="Google Shape;6258;p8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9" name="Google Shape;6259;p8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0" name="Google Shape;6260;p8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1" name="Google Shape;6261;p88"/>
          <p:cNvGrpSpPr/>
          <p:nvPr/>
        </p:nvGrpSpPr>
        <p:grpSpPr>
          <a:xfrm>
            <a:off x="7967105" y="3125970"/>
            <a:ext cx="339253" cy="339253"/>
            <a:chOff x="5049725" y="3806450"/>
            <a:chExt cx="481825" cy="481825"/>
          </a:xfrm>
        </p:grpSpPr>
        <p:sp>
          <p:nvSpPr>
            <p:cNvPr id="6262" name="Google Shape;6262;p8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3" name="Google Shape;6263;p8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4" name="Google Shape;6264;p8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5" name="Google Shape;6265;p88"/>
          <p:cNvGrpSpPr/>
          <p:nvPr/>
        </p:nvGrpSpPr>
        <p:grpSpPr>
          <a:xfrm>
            <a:off x="1276714" y="3951798"/>
            <a:ext cx="339253" cy="339253"/>
            <a:chOff x="5651375" y="3806450"/>
            <a:chExt cx="481825" cy="481825"/>
          </a:xfrm>
        </p:grpSpPr>
        <p:sp>
          <p:nvSpPr>
            <p:cNvPr id="6266" name="Google Shape;6266;p8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7" name="Google Shape;6267;p8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8" name="Google Shape;6268;p8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9" name="Google Shape;6269;p8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0" name="Google Shape;6270;p88"/>
          <p:cNvGrpSpPr/>
          <p:nvPr/>
        </p:nvGrpSpPr>
        <p:grpSpPr>
          <a:xfrm>
            <a:off x="3153646" y="3953787"/>
            <a:ext cx="298503" cy="335275"/>
            <a:chOff x="6264300" y="3809300"/>
            <a:chExt cx="423950" cy="476175"/>
          </a:xfrm>
        </p:grpSpPr>
        <p:sp>
          <p:nvSpPr>
            <p:cNvPr id="6271" name="Google Shape;6271;p8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2" name="Google Shape;6272;p8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3" name="Google Shape;6273;p8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4" name="Google Shape;6274;p88"/>
          <p:cNvGrpSpPr/>
          <p:nvPr/>
        </p:nvGrpSpPr>
        <p:grpSpPr>
          <a:xfrm>
            <a:off x="5032267" y="3538881"/>
            <a:ext cx="340573" cy="339271"/>
            <a:chOff x="898875" y="4399275"/>
            <a:chExt cx="483700" cy="481850"/>
          </a:xfrm>
        </p:grpSpPr>
        <p:sp>
          <p:nvSpPr>
            <p:cNvPr id="6275" name="Google Shape;6275;p8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6" name="Google Shape;6276;p88"/>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7" name="Google Shape;6277;p8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8" name="Google Shape;6278;p8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9" name="Google Shape;6279;p8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0" name="Google Shape;6280;p8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1" name="Google Shape;6281;p8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2" name="Google Shape;6282;p8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3" name="Google Shape;6283;p88"/>
          <p:cNvGrpSpPr/>
          <p:nvPr/>
        </p:nvGrpSpPr>
        <p:grpSpPr>
          <a:xfrm>
            <a:off x="5466000" y="3554133"/>
            <a:ext cx="339253" cy="308765"/>
            <a:chOff x="1492675" y="4420975"/>
            <a:chExt cx="481825" cy="438525"/>
          </a:xfrm>
        </p:grpSpPr>
        <p:sp>
          <p:nvSpPr>
            <p:cNvPr id="6284" name="Google Shape;6284;p8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5" name="Google Shape;6285;p8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6" name="Google Shape;6286;p8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7" name="Google Shape;6287;p8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8" name="Google Shape;6288;p8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89" name="Google Shape;6289;p88"/>
          <p:cNvGrpSpPr/>
          <p:nvPr/>
        </p:nvGrpSpPr>
        <p:grpSpPr>
          <a:xfrm>
            <a:off x="5870982" y="3539558"/>
            <a:ext cx="342580" cy="337915"/>
            <a:chOff x="2084100" y="4400250"/>
            <a:chExt cx="486550" cy="479925"/>
          </a:xfrm>
        </p:grpSpPr>
        <p:sp>
          <p:nvSpPr>
            <p:cNvPr id="6290" name="Google Shape;6290;p8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1" name="Google Shape;6291;p8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2" name="Google Shape;6292;p8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8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8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5" name="Google Shape;6295;p8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6" name="Google Shape;6296;p88"/>
          <p:cNvGrpSpPr/>
          <p:nvPr/>
        </p:nvGrpSpPr>
        <p:grpSpPr>
          <a:xfrm>
            <a:off x="6307462" y="3538907"/>
            <a:ext cx="298169" cy="339218"/>
            <a:chOff x="2707950" y="4399325"/>
            <a:chExt cx="423475" cy="481775"/>
          </a:xfrm>
        </p:grpSpPr>
        <p:sp>
          <p:nvSpPr>
            <p:cNvPr id="6297" name="Google Shape;6297;p8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8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9" name="Google Shape;6299;p8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0" name="Google Shape;6300;p8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1" name="Google Shape;6301;p8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2" name="Google Shape;6302;p8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8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4" name="Google Shape;6304;p8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5" name="Google Shape;6305;p8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6" name="Google Shape;6306;p8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7" name="Google Shape;6307;p8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8" name="Google Shape;6308;p8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9" name="Google Shape;6309;p88"/>
          <p:cNvGrpSpPr/>
          <p:nvPr/>
        </p:nvGrpSpPr>
        <p:grpSpPr>
          <a:xfrm>
            <a:off x="6736981" y="3538881"/>
            <a:ext cx="275057" cy="339271"/>
            <a:chOff x="3330525" y="4399275"/>
            <a:chExt cx="390650" cy="481850"/>
          </a:xfrm>
        </p:grpSpPr>
        <p:sp>
          <p:nvSpPr>
            <p:cNvPr id="6310" name="Google Shape;6310;p8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1" name="Google Shape;6311;p8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2" name="Google Shape;6312;p8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3" name="Google Shape;6313;p8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4" name="Google Shape;6314;p8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5" name="Google Shape;6315;p8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6" name="Google Shape;6316;p8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7" name="Google Shape;6317;p88"/>
          <p:cNvGrpSpPr/>
          <p:nvPr/>
        </p:nvGrpSpPr>
        <p:grpSpPr>
          <a:xfrm>
            <a:off x="7161510" y="3538890"/>
            <a:ext cx="253265" cy="339253"/>
            <a:chOff x="3938800" y="4399275"/>
            <a:chExt cx="359700" cy="481825"/>
          </a:xfrm>
        </p:grpSpPr>
        <p:sp>
          <p:nvSpPr>
            <p:cNvPr id="6318" name="Google Shape;6318;p8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9" name="Google Shape;6319;p8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0" name="Google Shape;6320;p8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1" name="Google Shape;6321;p8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2" name="Google Shape;6322;p8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3" name="Google Shape;6323;p88"/>
          <p:cNvGrpSpPr/>
          <p:nvPr/>
        </p:nvGrpSpPr>
        <p:grpSpPr>
          <a:xfrm>
            <a:off x="7632288" y="3538890"/>
            <a:ext cx="159039" cy="339253"/>
            <a:chOff x="4584850" y="4399275"/>
            <a:chExt cx="225875" cy="481825"/>
          </a:xfrm>
        </p:grpSpPr>
        <p:sp>
          <p:nvSpPr>
            <p:cNvPr id="6324" name="Google Shape;6324;p8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5" name="Google Shape;6325;p8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26" name="Google Shape;6326;p88"/>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27" name="Google Shape;6327;p88"/>
          <p:cNvGrpSpPr/>
          <p:nvPr/>
        </p:nvGrpSpPr>
        <p:grpSpPr>
          <a:xfrm>
            <a:off x="817316" y="3951795"/>
            <a:ext cx="339253" cy="339253"/>
            <a:chOff x="5642550" y="4399275"/>
            <a:chExt cx="481825" cy="481825"/>
          </a:xfrm>
        </p:grpSpPr>
        <p:sp>
          <p:nvSpPr>
            <p:cNvPr id="6328" name="Google Shape;6328;p8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9" name="Google Shape;6329;p8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0" name="Google Shape;6330;p88"/>
          <p:cNvGrpSpPr/>
          <p:nvPr/>
        </p:nvGrpSpPr>
        <p:grpSpPr>
          <a:xfrm>
            <a:off x="2670186" y="3963703"/>
            <a:ext cx="363316" cy="315437"/>
            <a:chOff x="6218300" y="4416175"/>
            <a:chExt cx="516000" cy="448000"/>
          </a:xfrm>
        </p:grpSpPr>
        <p:sp>
          <p:nvSpPr>
            <p:cNvPr id="6331" name="Google Shape;6331;p8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2" name="Google Shape;6332;p8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3" name="Google Shape;6333;p8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4" name="Google Shape;6334;p88"/>
          <p:cNvGrpSpPr/>
          <p:nvPr/>
        </p:nvGrpSpPr>
        <p:grpSpPr>
          <a:xfrm>
            <a:off x="5870391" y="3951792"/>
            <a:ext cx="339253" cy="339253"/>
            <a:chOff x="899850" y="4992125"/>
            <a:chExt cx="481825" cy="481825"/>
          </a:xfrm>
        </p:grpSpPr>
        <p:sp>
          <p:nvSpPr>
            <p:cNvPr id="6335" name="Google Shape;6335;p8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6" name="Google Shape;6336;p8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7" name="Google Shape;6337;p8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8" name="Google Shape;6338;p88"/>
          <p:cNvGrpSpPr/>
          <p:nvPr/>
        </p:nvGrpSpPr>
        <p:grpSpPr>
          <a:xfrm>
            <a:off x="5410993" y="3951792"/>
            <a:ext cx="339253" cy="339253"/>
            <a:chOff x="1492675" y="4992125"/>
            <a:chExt cx="481825" cy="481825"/>
          </a:xfrm>
        </p:grpSpPr>
        <p:sp>
          <p:nvSpPr>
            <p:cNvPr id="6339" name="Google Shape;6339;p8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0" name="Google Shape;6340;p8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1" name="Google Shape;6341;p88"/>
          <p:cNvGrpSpPr/>
          <p:nvPr/>
        </p:nvGrpSpPr>
        <p:grpSpPr>
          <a:xfrm>
            <a:off x="4951595" y="3951792"/>
            <a:ext cx="339253" cy="339253"/>
            <a:chOff x="2085525" y="4992125"/>
            <a:chExt cx="481825" cy="481825"/>
          </a:xfrm>
        </p:grpSpPr>
        <p:sp>
          <p:nvSpPr>
            <p:cNvPr id="6342" name="Google Shape;6342;p8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3" name="Google Shape;6343;p8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4" name="Google Shape;6344;p88"/>
          <p:cNvGrpSpPr/>
          <p:nvPr/>
        </p:nvGrpSpPr>
        <p:grpSpPr>
          <a:xfrm>
            <a:off x="6789344" y="3951792"/>
            <a:ext cx="339253" cy="339253"/>
            <a:chOff x="2678350" y="4992125"/>
            <a:chExt cx="481825" cy="481825"/>
          </a:xfrm>
        </p:grpSpPr>
        <p:sp>
          <p:nvSpPr>
            <p:cNvPr id="6345" name="Google Shape;6345;p8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6" name="Google Shape;6346;p8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7" name="Google Shape;6347;p8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8" name="Google Shape;6348;p88"/>
          <p:cNvGrpSpPr/>
          <p:nvPr/>
        </p:nvGrpSpPr>
        <p:grpSpPr>
          <a:xfrm>
            <a:off x="4492198" y="3951792"/>
            <a:ext cx="339253" cy="339253"/>
            <a:chOff x="3271200" y="4992125"/>
            <a:chExt cx="481825" cy="481825"/>
          </a:xfrm>
        </p:grpSpPr>
        <p:sp>
          <p:nvSpPr>
            <p:cNvPr id="6349" name="Google Shape;6349;p8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8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8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2" name="Google Shape;6352;p88"/>
          <p:cNvGrpSpPr/>
          <p:nvPr/>
        </p:nvGrpSpPr>
        <p:grpSpPr>
          <a:xfrm>
            <a:off x="6329788" y="3952813"/>
            <a:ext cx="339411" cy="337211"/>
            <a:chOff x="5049575" y="4993600"/>
            <a:chExt cx="482050" cy="478925"/>
          </a:xfrm>
        </p:grpSpPr>
        <p:sp>
          <p:nvSpPr>
            <p:cNvPr id="6353" name="Google Shape;6353;p8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8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5" name="Google Shape;6355;p8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6" name="Google Shape;6356;p8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57" name="Google Shape;6357;p88"/>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rPr>
              <a:t>Flaticon’s extension</a:t>
            </a:r>
            <a:r>
              <a:rPr lang="en" sz="1100" dirty="0">
                <a:solidFill>
                  <a:schemeClr val="lt1"/>
                </a:solidFill>
              </a:rPr>
              <a:t>, allowing you to customize and add even more icons.</a:t>
            </a:r>
            <a:endParaRPr sz="1100" dirty="0">
              <a:solidFill>
                <a:schemeClr val="lt1"/>
              </a:solidFill>
            </a:endParaRPr>
          </a:p>
        </p:txBody>
      </p:sp>
      <p:sp>
        <p:nvSpPr>
          <p:cNvPr id="6358" name="Google Shape;6358;p8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6359" name="Google Shape;6359;p88"/>
          <p:cNvGrpSpPr/>
          <p:nvPr/>
        </p:nvGrpSpPr>
        <p:grpSpPr>
          <a:xfrm>
            <a:off x="7248742" y="3975375"/>
            <a:ext cx="195300" cy="343772"/>
            <a:chOff x="3999225" y="4364775"/>
            <a:chExt cx="195300" cy="343772"/>
          </a:xfrm>
        </p:grpSpPr>
        <p:grpSp>
          <p:nvGrpSpPr>
            <p:cNvPr id="6360" name="Google Shape;6360;p88"/>
            <p:cNvGrpSpPr/>
            <p:nvPr/>
          </p:nvGrpSpPr>
          <p:grpSpPr>
            <a:xfrm>
              <a:off x="4048568" y="4562577"/>
              <a:ext cx="97317" cy="145970"/>
              <a:chOff x="1529575" y="2222650"/>
              <a:chExt cx="203125" cy="304675"/>
            </a:xfrm>
          </p:grpSpPr>
          <p:sp>
            <p:nvSpPr>
              <p:cNvPr id="6361" name="Google Shape;6361;p88"/>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8"/>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88"/>
            <p:cNvGrpSpPr/>
            <p:nvPr/>
          </p:nvGrpSpPr>
          <p:grpSpPr>
            <a:xfrm>
              <a:off x="3999225" y="4364775"/>
              <a:ext cx="195300" cy="195300"/>
              <a:chOff x="3999225" y="4364775"/>
              <a:chExt cx="195300" cy="195300"/>
            </a:xfrm>
          </p:grpSpPr>
          <p:sp>
            <p:nvSpPr>
              <p:cNvPr id="6364" name="Google Shape;6364;p88"/>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8"/>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6" name="Google Shape;6366;p88"/>
          <p:cNvGrpSpPr/>
          <p:nvPr/>
        </p:nvGrpSpPr>
        <p:grpSpPr>
          <a:xfrm>
            <a:off x="7564186" y="3991627"/>
            <a:ext cx="277088" cy="259611"/>
            <a:chOff x="4335888" y="4398114"/>
            <a:chExt cx="277088" cy="259611"/>
          </a:xfrm>
        </p:grpSpPr>
        <p:grpSp>
          <p:nvGrpSpPr>
            <p:cNvPr id="6367" name="Google Shape;6367;p88"/>
            <p:cNvGrpSpPr/>
            <p:nvPr/>
          </p:nvGrpSpPr>
          <p:grpSpPr>
            <a:xfrm>
              <a:off x="4335888" y="4462425"/>
              <a:ext cx="195300" cy="195300"/>
              <a:chOff x="4335888" y="4462425"/>
              <a:chExt cx="195300" cy="195300"/>
            </a:xfrm>
          </p:grpSpPr>
          <p:sp>
            <p:nvSpPr>
              <p:cNvPr id="6368" name="Google Shape;6368;p88"/>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8"/>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88"/>
            <p:cNvGrpSpPr/>
            <p:nvPr/>
          </p:nvGrpSpPr>
          <p:grpSpPr>
            <a:xfrm>
              <a:off x="4509813" y="4398114"/>
              <a:ext cx="103162" cy="103198"/>
              <a:chOff x="2277975" y="2021700"/>
              <a:chExt cx="215325" cy="215400"/>
            </a:xfrm>
          </p:grpSpPr>
          <p:sp>
            <p:nvSpPr>
              <p:cNvPr id="6371" name="Google Shape;6371;p88"/>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8"/>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3" name="Google Shape;6373;p88"/>
          <p:cNvGrpSpPr/>
          <p:nvPr/>
        </p:nvGrpSpPr>
        <p:grpSpPr>
          <a:xfrm>
            <a:off x="7961419" y="4049613"/>
            <a:ext cx="392275" cy="195300"/>
            <a:chOff x="4752588" y="4440200"/>
            <a:chExt cx="392275" cy="195300"/>
          </a:xfrm>
        </p:grpSpPr>
        <p:grpSp>
          <p:nvGrpSpPr>
            <p:cNvPr id="6374" name="Google Shape;6374;p88"/>
            <p:cNvGrpSpPr/>
            <p:nvPr/>
          </p:nvGrpSpPr>
          <p:grpSpPr>
            <a:xfrm>
              <a:off x="4950384" y="4469728"/>
              <a:ext cx="194479" cy="136244"/>
              <a:chOff x="3163375" y="2175125"/>
              <a:chExt cx="405925" cy="284375"/>
            </a:xfrm>
          </p:grpSpPr>
          <p:sp>
            <p:nvSpPr>
              <p:cNvPr id="6375" name="Google Shape;6375;p88"/>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8"/>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8"/>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88"/>
            <p:cNvGrpSpPr/>
            <p:nvPr/>
          </p:nvGrpSpPr>
          <p:grpSpPr>
            <a:xfrm>
              <a:off x="4752588" y="4440200"/>
              <a:ext cx="195300" cy="195300"/>
              <a:chOff x="4335888" y="4462425"/>
              <a:chExt cx="195300" cy="195300"/>
            </a:xfrm>
          </p:grpSpPr>
          <p:sp>
            <p:nvSpPr>
              <p:cNvPr id="6379" name="Google Shape;6379;p88"/>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8"/>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84"/>
        <p:cNvGrpSpPr/>
        <p:nvPr/>
      </p:nvGrpSpPr>
      <p:grpSpPr>
        <a:xfrm>
          <a:off x="0" y="0"/>
          <a:ext cx="0" cy="0"/>
          <a:chOff x="0" y="0"/>
          <a:chExt cx="0" cy="0"/>
        </a:xfrm>
      </p:grpSpPr>
      <p:grpSp>
        <p:nvGrpSpPr>
          <p:cNvPr id="6385" name="Google Shape;6385;p89"/>
          <p:cNvGrpSpPr/>
          <p:nvPr/>
        </p:nvGrpSpPr>
        <p:grpSpPr>
          <a:xfrm>
            <a:off x="856199" y="1311179"/>
            <a:ext cx="322099" cy="370529"/>
            <a:chOff x="-42971725" y="3217825"/>
            <a:chExt cx="275675" cy="317125"/>
          </a:xfrm>
        </p:grpSpPr>
        <p:sp>
          <p:nvSpPr>
            <p:cNvPr id="6386" name="Google Shape;6386;p8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89"/>
          <p:cNvGrpSpPr/>
          <p:nvPr/>
        </p:nvGrpSpPr>
        <p:grpSpPr>
          <a:xfrm>
            <a:off x="828113" y="1779835"/>
            <a:ext cx="378270" cy="337551"/>
            <a:chOff x="-42996150" y="3612600"/>
            <a:chExt cx="323750" cy="288900"/>
          </a:xfrm>
        </p:grpSpPr>
        <p:sp>
          <p:nvSpPr>
            <p:cNvPr id="6390" name="Google Shape;6390;p8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89"/>
          <p:cNvGrpSpPr/>
          <p:nvPr/>
        </p:nvGrpSpPr>
        <p:grpSpPr>
          <a:xfrm>
            <a:off x="830874" y="2189205"/>
            <a:ext cx="372749" cy="370909"/>
            <a:chOff x="-42994575" y="3950300"/>
            <a:chExt cx="319025" cy="317450"/>
          </a:xfrm>
        </p:grpSpPr>
        <p:sp>
          <p:nvSpPr>
            <p:cNvPr id="6394" name="Google Shape;6394;p8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89"/>
          <p:cNvGrpSpPr/>
          <p:nvPr/>
        </p:nvGrpSpPr>
        <p:grpSpPr>
          <a:xfrm>
            <a:off x="2984269" y="1336037"/>
            <a:ext cx="371785" cy="370879"/>
            <a:chOff x="-41111350" y="3239100"/>
            <a:chExt cx="318200" cy="317425"/>
          </a:xfrm>
        </p:grpSpPr>
        <p:sp>
          <p:nvSpPr>
            <p:cNvPr id="6398" name="Google Shape;6398;p8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89"/>
          <p:cNvGrpSpPr/>
          <p:nvPr/>
        </p:nvGrpSpPr>
        <p:grpSpPr>
          <a:xfrm>
            <a:off x="2980588" y="1771568"/>
            <a:ext cx="379146" cy="370967"/>
            <a:chOff x="-41117650" y="3605525"/>
            <a:chExt cx="324500" cy="317500"/>
          </a:xfrm>
        </p:grpSpPr>
        <p:sp>
          <p:nvSpPr>
            <p:cNvPr id="6403" name="Google Shape;6403;p8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6" name="Google Shape;6406;p89"/>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7" name="Google Shape;6407;p89"/>
          <p:cNvGrpSpPr/>
          <p:nvPr/>
        </p:nvGrpSpPr>
        <p:grpSpPr>
          <a:xfrm>
            <a:off x="1806843" y="2663092"/>
            <a:ext cx="216271" cy="371814"/>
            <a:chOff x="-39205300" y="3220175"/>
            <a:chExt cx="185100" cy="318225"/>
          </a:xfrm>
        </p:grpSpPr>
        <p:sp>
          <p:nvSpPr>
            <p:cNvPr id="6408" name="Google Shape;6408;p8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9"/>
          <p:cNvGrpSpPr/>
          <p:nvPr/>
        </p:nvGrpSpPr>
        <p:grpSpPr>
          <a:xfrm>
            <a:off x="1772370" y="3123163"/>
            <a:ext cx="300016" cy="369273"/>
            <a:chOff x="-39248625" y="3588600"/>
            <a:chExt cx="256775" cy="316050"/>
          </a:xfrm>
        </p:grpSpPr>
        <p:sp>
          <p:nvSpPr>
            <p:cNvPr id="6411" name="Google Shape;6411;p8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3" name="Google Shape;6413;p89"/>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9"/>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5" name="Google Shape;6415;p89"/>
          <p:cNvGrpSpPr/>
          <p:nvPr/>
        </p:nvGrpSpPr>
        <p:grpSpPr>
          <a:xfrm>
            <a:off x="1223084" y="1311179"/>
            <a:ext cx="429504" cy="370879"/>
            <a:chOff x="-42651700" y="3217825"/>
            <a:chExt cx="367600" cy="317425"/>
          </a:xfrm>
        </p:grpSpPr>
        <p:sp>
          <p:nvSpPr>
            <p:cNvPr id="6416" name="Google Shape;6416;p8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89"/>
          <p:cNvGrpSpPr/>
          <p:nvPr/>
        </p:nvGrpSpPr>
        <p:grpSpPr>
          <a:xfrm>
            <a:off x="1258516" y="1750829"/>
            <a:ext cx="358640" cy="363226"/>
            <a:chOff x="-42617300" y="3587775"/>
            <a:chExt cx="306950" cy="310875"/>
          </a:xfrm>
        </p:grpSpPr>
        <p:sp>
          <p:nvSpPr>
            <p:cNvPr id="6421" name="Google Shape;6421;p8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3" name="Google Shape;6423;p89"/>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4" name="Google Shape;6424;p89"/>
          <p:cNvGrpSpPr/>
          <p:nvPr/>
        </p:nvGrpSpPr>
        <p:grpSpPr>
          <a:xfrm>
            <a:off x="3430343" y="1335569"/>
            <a:ext cx="376926" cy="370324"/>
            <a:chOff x="-40748275" y="3238700"/>
            <a:chExt cx="322600" cy="316950"/>
          </a:xfrm>
        </p:grpSpPr>
        <p:sp>
          <p:nvSpPr>
            <p:cNvPr id="6425" name="Google Shape;6425;p8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89"/>
          <p:cNvGrpSpPr/>
          <p:nvPr/>
        </p:nvGrpSpPr>
        <p:grpSpPr>
          <a:xfrm>
            <a:off x="3432899" y="1803553"/>
            <a:ext cx="371814" cy="338690"/>
            <a:chOff x="-40745125" y="3632900"/>
            <a:chExt cx="318225" cy="289875"/>
          </a:xfrm>
        </p:grpSpPr>
        <p:sp>
          <p:nvSpPr>
            <p:cNvPr id="6432" name="Google Shape;6432;p8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89"/>
          <p:cNvGrpSpPr/>
          <p:nvPr/>
        </p:nvGrpSpPr>
        <p:grpSpPr>
          <a:xfrm>
            <a:off x="3437047" y="2214764"/>
            <a:ext cx="363518" cy="370178"/>
            <a:chOff x="-40742750" y="3972175"/>
            <a:chExt cx="311125" cy="316825"/>
          </a:xfrm>
        </p:grpSpPr>
        <p:sp>
          <p:nvSpPr>
            <p:cNvPr id="6440" name="Google Shape;6440;p8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9"/>
          <p:cNvGrpSpPr/>
          <p:nvPr/>
        </p:nvGrpSpPr>
        <p:grpSpPr>
          <a:xfrm>
            <a:off x="2219708" y="2664932"/>
            <a:ext cx="266892" cy="369974"/>
            <a:chOff x="-38860325" y="3221750"/>
            <a:chExt cx="228425" cy="316650"/>
          </a:xfrm>
        </p:grpSpPr>
        <p:sp>
          <p:nvSpPr>
            <p:cNvPr id="6443" name="Google Shape;6443;p8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89"/>
          <p:cNvGrpSpPr/>
          <p:nvPr/>
        </p:nvGrpSpPr>
        <p:grpSpPr>
          <a:xfrm>
            <a:off x="2170515" y="3126989"/>
            <a:ext cx="380081" cy="367111"/>
            <a:chOff x="-38905225" y="3591875"/>
            <a:chExt cx="325300" cy="314200"/>
          </a:xfrm>
        </p:grpSpPr>
        <p:sp>
          <p:nvSpPr>
            <p:cNvPr id="6448" name="Google Shape;6448;p8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1" name="Google Shape;6451;p89"/>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2" name="Google Shape;6452;p89"/>
          <p:cNvGrpSpPr/>
          <p:nvPr/>
        </p:nvGrpSpPr>
        <p:grpSpPr>
          <a:xfrm>
            <a:off x="3977265" y="3112069"/>
            <a:ext cx="290815" cy="369740"/>
            <a:chOff x="-37370925" y="3579105"/>
            <a:chExt cx="248900" cy="316450"/>
          </a:xfrm>
        </p:grpSpPr>
        <p:sp>
          <p:nvSpPr>
            <p:cNvPr id="6453" name="Google Shape;6453;p8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5" name="Google Shape;6455;p89"/>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9"/>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7" name="Google Shape;6457;p89"/>
          <p:cNvGrpSpPr/>
          <p:nvPr/>
        </p:nvGrpSpPr>
        <p:grpSpPr>
          <a:xfrm>
            <a:off x="1670640" y="2190140"/>
            <a:ext cx="371814" cy="369974"/>
            <a:chOff x="-42259725" y="3951100"/>
            <a:chExt cx="318225" cy="316650"/>
          </a:xfrm>
        </p:grpSpPr>
        <p:sp>
          <p:nvSpPr>
            <p:cNvPr id="6458" name="Google Shape;6458;p8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89"/>
          <p:cNvGrpSpPr/>
          <p:nvPr/>
        </p:nvGrpSpPr>
        <p:grpSpPr>
          <a:xfrm>
            <a:off x="3869002" y="1369161"/>
            <a:ext cx="370879" cy="337755"/>
            <a:chOff x="-40378075" y="3267450"/>
            <a:chExt cx="317425" cy="289075"/>
          </a:xfrm>
        </p:grpSpPr>
        <p:sp>
          <p:nvSpPr>
            <p:cNvPr id="6461" name="Google Shape;6461;p8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89"/>
          <p:cNvGrpSpPr/>
          <p:nvPr/>
        </p:nvGrpSpPr>
        <p:grpSpPr>
          <a:xfrm>
            <a:off x="3872668" y="1770429"/>
            <a:ext cx="363548" cy="369974"/>
            <a:chOff x="-40372575" y="3604550"/>
            <a:chExt cx="311150" cy="316650"/>
          </a:xfrm>
        </p:grpSpPr>
        <p:sp>
          <p:nvSpPr>
            <p:cNvPr id="6466" name="Google Shape;6466;p8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9" name="Google Shape;6469;p89"/>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0" name="Google Shape;6470;p89"/>
          <p:cNvGrpSpPr/>
          <p:nvPr/>
        </p:nvGrpSpPr>
        <p:grpSpPr>
          <a:xfrm>
            <a:off x="2596617" y="2663092"/>
            <a:ext cx="399038" cy="372165"/>
            <a:chOff x="-38542250" y="3220175"/>
            <a:chExt cx="341525" cy="318525"/>
          </a:xfrm>
        </p:grpSpPr>
        <p:sp>
          <p:nvSpPr>
            <p:cNvPr id="6471" name="Google Shape;6471;p8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89"/>
          <p:cNvGrpSpPr/>
          <p:nvPr/>
        </p:nvGrpSpPr>
        <p:grpSpPr>
          <a:xfrm>
            <a:off x="2618549" y="3122462"/>
            <a:ext cx="369974" cy="369068"/>
            <a:chOff x="-38537400" y="3588000"/>
            <a:chExt cx="316650" cy="315875"/>
          </a:xfrm>
        </p:grpSpPr>
        <p:sp>
          <p:nvSpPr>
            <p:cNvPr id="6475" name="Google Shape;6475;p8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89"/>
          <p:cNvGrpSpPr/>
          <p:nvPr/>
        </p:nvGrpSpPr>
        <p:grpSpPr>
          <a:xfrm>
            <a:off x="2617629" y="3579991"/>
            <a:ext cx="371814" cy="369974"/>
            <a:chOff x="-38538975" y="3954250"/>
            <a:chExt cx="318225" cy="316650"/>
          </a:xfrm>
        </p:grpSpPr>
        <p:sp>
          <p:nvSpPr>
            <p:cNvPr id="6480" name="Google Shape;6480;p8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89"/>
          <p:cNvGrpSpPr/>
          <p:nvPr/>
        </p:nvGrpSpPr>
        <p:grpSpPr>
          <a:xfrm>
            <a:off x="3934941" y="3574918"/>
            <a:ext cx="375465" cy="371814"/>
            <a:chOff x="-37385100" y="3949908"/>
            <a:chExt cx="321350" cy="318225"/>
          </a:xfrm>
        </p:grpSpPr>
        <p:sp>
          <p:nvSpPr>
            <p:cNvPr id="6483" name="Google Shape;6483;p8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89"/>
          <p:cNvGrpSpPr/>
          <p:nvPr/>
        </p:nvGrpSpPr>
        <p:grpSpPr>
          <a:xfrm>
            <a:off x="2110600" y="1310478"/>
            <a:ext cx="370909" cy="370675"/>
            <a:chOff x="-41895050" y="3217225"/>
            <a:chExt cx="317450" cy="317250"/>
          </a:xfrm>
        </p:grpSpPr>
        <p:sp>
          <p:nvSpPr>
            <p:cNvPr id="6486" name="Google Shape;6486;p8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1" name="Google Shape;6491;p89"/>
          <p:cNvGrpSpPr/>
          <p:nvPr/>
        </p:nvGrpSpPr>
        <p:grpSpPr>
          <a:xfrm>
            <a:off x="2110148" y="1747412"/>
            <a:ext cx="371814" cy="369974"/>
            <a:chOff x="-41893475" y="3584850"/>
            <a:chExt cx="318225" cy="316650"/>
          </a:xfrm>
        </p:grpSpPr>
        <p:sp>
          <p:nvSpPr>
            <p:cNvPr id="6492" name="Google Shape;6492;p8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6" name="Google Shape;6496;p89"/>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9"/>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8" name="Google Shape;6498;p89"/>
          <p:cNvGrpSpPr/>
          <p:nvPr/>
        </p:nvGrpSpPr>
        <p:grpSpPr>
          <a:xfrm>
            <a:off x="880176" y="3142704"/>
            <a:ext cx="337522" cy="370909"/>
            <a:chOff x="-39998250" y="3605325"/>
            <a:chExt cx="288875" cy="317450"/>
          </a:xfrm>
        </p:grpSpPr>
        <p:sp>
          <p:nvSpPr>
            <p:cNvPr id="6499" name="Google Shape;6499;p8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89"/>
          <p:cNvGrpSpPr/>
          <p:nvPr/>
        </p:nvGrpSpPr>
        <p:grpSpPr>
          <a:xfrm>
            <a:off x="863950" y="3601168"/>
            <a:ext cx="369974" cy="369945"/>
            <a:chOff x="-40011050" y="3972375"/>
            <a:chExt cx="316650" cy="316625"/>
          </a:xfrm>
        </p:grpSpPr>
        <p:sp>
          <p:nvSpPr>
            <p:cNvPr id="6502" name="Google Shape;6502;p8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89"/>
          <p:cNvGrpSpPr/>
          <p:nvPr/>
        </p:nvGrpSpPr>
        <p:grpSpPr>
          <a:xfrm>
            <a:off x="3095881" y="2665867"/>
            <a:ext cx="266921" cy="369039"/>
            <a:chOff x="-38129425" y="3222550"/>
            <a:chExt cx="228450" cy="315850"/>
          </a:xfrm>
        </p:grpSpPr>
        <p:sp>
          <p:nvSpPr>
            <p:cNvPr id="6505" name="Google Shape;6505;p8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7" name="Google Shape;6507;p89"/>
          <p:cNvGrpSpPr/>
          <p:nvPr/>
        </p:nvGrpSpPr>
        <p:grpSpPr>
          <a:xfrm>
            <a:off x="3050850" y="3122462"/>
            <a:ext cx="371785" cy="369974"/>
            <a:chOff x="-38172725" y="3588000"/>
            <a:chExt cx="318200" cy="316650"/>
          </a:xfrm>
        </p:grpSpPr>
        <p:sp>
          <p:nvSpPr>
            <p:cNvPr id="6508" name="Google Shape;6508;p8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89"/>
          <p:cNvGrpSpPr/>
          <p:nvPr/>
        </p:nvGrpSpPr>
        <p:grpSpPr>
          <a:xfrm>
            <a:off x="3126752" y="3580897"/>
            <a:ext cx="219981" cy="369974"/>
            <a:chOff x="-38109725" y="3955025"/>
            <a:chExt cx="188275" cy="316650"/>
          </a:xfrm>
        </p:grpSpPr>
        <p:sp>
          <p:nvSpPr>
            <p:cNvPr id="6517" name="Google Shape;6517;p8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9" name="Google Shape;6519;p89"/>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0" name="Google Shape;6520;p89"/>
          <p:cNvGrpSpPr/>
          <p:nvPr/>
        </p:nvGrpSpPr>
        <p:grpSpPr>
          <a:xfrm>
            <a:off x="2542151" y="1312318"/>
            <a:ext cx="373654" cy="369068"/>
            <a:chOff x="-41530375" y="3218800"/>
            <a:chExt cx="319800" cy="315875"/>
          </a:xfrm>
        </p:grpSpPr>
        <p:sp>
          <p:nvSpPr>
            <p:cNvPr id="6521" name="Google Shape;6521;p8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89"/>
          <p:cNvGrpSpPr/>
          <p:nvPr/>
        </p:nvGrpSpPr>
        <p:grpSpPr>
          <a:xfrm>
            <a:off x="2544444" y="1827476"/>
            <a:ext cx="369068" cy="289004"/>
            <a:chOff x="-41526450" y="3653375"/>
            <a:chExt cx="315875" cy="247350"/>
          </a:xfrm>
        </p:grpSpPr>
        <p:sp>
          <p:nvSpPr>
            <p:cNvPr id="6524" name="Google Shape;6524;p8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89"/>
          <p:cNvGrpSpPr/>
          <p:nvPr/>
        </p:nvGrpSpPr>
        <p:grpSpPr>
          <a:xfrm>
            <a:off x="2545831" y="2190140"/>
            <a:ext cx="366293" cy="369974"/>
            <a:chOff x="-41526450" y="3951100"/>
            <a:chExt cx="313500" cy="316650"/>
          </a:xfrm>
        </p:grpSpPr>
        <p:sp>
          <p:nvSpPr>
            <p:cNvPr id="6527" name="Google Shape;6527;p8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89"/>
          <p:cNvGrpSpPr/>
          <p:nvPr/>
        </p:nvGrpSpPr>
        <p:grpSpPr>
          <a:xfrm>
            <a:off x="1311086" y="2684269"/>
            <a:ext cx="339595" cy="371814"/>
            <a:chOff x="-39625900" y="3238300"/>
            <a:chExt cx="290650" cy="318225"/>
          </a:xfrm>
        </p:grpSpPr>
        <p:sp>
          <p:nvSpPr>
            <p:cNvPr id="6531" name="Google Shape;6531;p8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3" name="Google Shape;6533;p89"/>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4" name="Google Shape;6534;p89"/>
          <p:cNvGrpSpPr/>
          <p:nvPr/>
        </p:nvGrpSpPr>
        <p:grpSpPr>
          <a:xfrm>
            <a:off x="1305137" y="3600730"/>
            <a:ext cx="366293" cy="370441"/>
            <a:chOff x="-39647175" y="3972000"/>
            <a:chExt cx="313500" cy="317050"/>
          </a:xfrm>
        </p:grpSpPr>
        <p:sp>
          <p:nvSpPr>
            <p:cNvPr id="6535" name="Google Shape;6535;p8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89"/>
          <p:cNvGrpSpPr/>
          <p:nvPr/>
        </p:nvGrpSpPr>
        <p:grpSpPr>
          <a:xfrm>
            <a:off x="3474265" y="2664728"/>
            <a:ext cx="375495" cy="370879"/>
            <a:chOff x="-37808850" y="3221575"/>
            <a:chExt cx="321375" cy="317425"/>
          </a:xfrm>
        </p:grpSpPr>
        <p:sp>
          <p:nvSpPr>
            <p:cNvPr id="6539" name="Google Shape;6539;p8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89"/>
          <p:cNvGrpSpPr/>
          <p:nvPr/>
        </p:nvGrpSpPr>
        <p:grpSpPr>
          <a:xfrm>
            <a:off x="3483038" y="3186759"/>
            <a:ext cx="372749" cy="241158"/>
            <a:chOff x="-37806500" y="3643030"/>
            <a:chExt cx="319025" cy="206400"/>
          </a:xfrm>
        </p:grpSpPr>
        <p:sp>
          <p:nvSpPr>
            <p:cNvPr id="6542" name="Google Shape;6542;p8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89"/>
          <p:cNvGrpSpPr/>
          <p:nvPr/>
        </p:nvGrpSpPr>
        <p:grpSpPr>
          <a:xfrm>
            <a:off x="3485346" y="3579056"/>
            <a:ext cx="368134" cy="371814"/>
            <a:chOff x="-37804925" y="3953450"/>
            <a:chExt cx="315075" cy="318225"/>
          </a:xfrm>
        </p:grpSpPr>
        <p:sp>
          <p:nvSpPr>
            <p:cNvPr id="6545" name="Google Shape;6545;p8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8" name="Google Shape;6548;p89"/>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89"/>
          <p:cNvGrpSpPr/>
          <p:nvPr/>
        </p:nvGrpSpPr>
        <p:grpSpPr>
          <a:xfrm>
            <a:off x="4840364" y="1328538"/>
            <a:ext cx="355663" cy="308725"/>
            <a:chOff x="-28462125" y="3199700"/>
            <a:chExt cx="298550" cy="259150"/>
          </a:xfrm>
        </p:grpSpPr>
        <p:sp>
          <p:nvSpPr>
            <p:cNvPr id="6550" name="Google Shape;6550;p8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89"/>
          <p:cNvGrpSpPr/>
          <p:nvPr/>
        </p:nvGrpSpPr>
        <p:grpSpPr>
          <a:xfrm>
            <a:off x="4841317" y="1763228"/>
            <a:ext cx="353757" cy="352833"/>
            <a:chOff x="-28461325" y="3545475"/>
            <a:chExt cx="296950" cy="296175"/>
          </a:xfrm>
        </p:grpSpPr>
        <p:sp>
          <p:nvSpPr>
            <p:cNvPr id="6554" name="Google Shape;6554;p8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89"/>
          <p:cNvGrpSpPr/>
          <p:nvPr/>
        </p:nvGrpSpPr>
        <p:grpSpPr>
          <a:xfrm>
            <a:off x="4837550" y="2213272"/>
            <a:ext cx="361292" cy="352803"/>
            <a:chOff x="-28463700" y="3914875"/>
            <a:chExt cx="303275" cy="296150"/>
          </a:xfrm>
        </p:grpSpPr>
        <p:sp>
          <p:nvSpPr>
            <p:cNvPr id="6561" name="Google Shape;6561;p8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89"/>
          <p:cNvGrpSpPr/>
          <p:nvPr/>
        </p:nvGrpSpPr>
        <p:grpSpPr>
          <a:xfrm>
            <a:off x="7072335" y="1369355"/>
            <a:ext cx="351880" cy="227092"/>
            <a:chOff x="-26573400" y="3224125"/>
            <a:chExt cx="295375" cy="190625"/>
          </a:xfrm>
        </p:grpSpPr>
        <p:sp>
          <p:nvSpPr>
            <p:cNvPr id="6564" name="Google Shape;6564;p8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89"/>
          <p:cNvGrpSpPr/>
          <p:nvPr/>
        </p:nvGrpSpPr>
        <p:grpSpPr>
          <a:xfrm>
            <a:off x="7072335" y="1763690"/>
            <a:ext cx="351880" cy="351910"/>
            <a:chOff x="-26573400" y="3546250"/>
            <a:chExt cx="295375" cy="295400"/>
          </a:xfrm>
        </p:grpSpPr>
        <p:sp>
          <p:nvSpPr>
            <p:cNvPr id="6567" name="Google Shape;6567;p8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89"/>
          <p:cNvGrpSpPr/>
          <p:nvPr/>
        </p:nvGrpSpPr>
        <p:grpSpPr>
          <a:xfrm>
            <a:off x="7060615" y="2213599"/>
            <a:ext cx="375319" cy="352148"/>
            <a:chOff x="-26583625" y="3917025"/>
            <a:chExt cx="315050" cy="295600"/>
          </a:xfrm>
        </p:grpSpPr>
        <p:sp>
          <p:nvSpPr>
            <p:cNvPr id="6573" name="Google Shape;6573;p8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89"/>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8" name="Google Shape;6578;p89"/>
          <p:cNvGrpSpPr/>
          <p:nvPr/>
        </p:nvGrpSpPr>
        <p:grpSpPr>
          <a:xfrm>
            <a:off x="5759130" y="3172629"/>
            <a:ext cx="289039" cy="352833"/>
            <a:chOff x="-24694925" y="3518700"/>
            <a:chExt cx="242625" cy="296175"/>
          </a:xfrm>
        </p:grpSpPr>
        <p:sp>
          <p:nvSpPr>
            <p:cNvPr id="6579" name="Google Shape;6579;p8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9"/>
          <p:cNvGrpSpPr/>
          <p:nvPr/>
        </p:nvGrpSpPr>
        <p:grpSpPr>
          <a:xfrm>
            <a:off x="5758668" y="3622657"/>
            <a:ext cx="289962" cy="352833"/>
            <a:chOff x="-24709100" y="3888875"/>
            <a:chExt cx="243400" cy="296175"/>
          </a:xfrm>
        </p:grpSpPr>
        <p:sp>
          <p:nvSpPr>
            <p:cNvPr id="6584" name="Google Shape;6584;p8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89"/>
          <p:cNvGrpSpPr/>
          <p:nvPr/>
        </p:nvGrpSpPr>
        <p:grpSpPr>
          <a:xfrm>
            <a:off x="7958668" y="2695320"/>
            <a:ext cx="356556" cy="349557"/>
            <a:chOff x="-22863675" y="3131775"/>
            <a:chExt cx="299300" cy="293425"/>
          </a:xfrm>
        </p:grpSpPr>
        <p:sp>
          <p:nvSpPr>
            <p:cNvPr id="6588" name="Google Shape;6588;p8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89"/>
          <p:cNvGrpSpPr/>
          <p:nvPr/>
        </p:nvGrpSpPr>
        <p:grpSpPr>
          <a:xfrm>
            <a:off x="5301532" y="1306499"/>
            <a:ext cx="310602" cy="352803"/>
            <a:chOff x="-28069875" y="3175300"/>
            <a:chExt cx="260725" cy="296150"/>
          </a:xfrm>
        </p:grpSpPr>
        <p:sp>
          <p:nvSpPr>
            <p:cNvPr id="6592" name="Google Shape;6592;p8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1" name="Google Shape;6601;p89"/>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2" name="Google Shape;6602;p89"/>
          <p:cNvGrpSpPr/>
          <p:nvPr/>
        </p:nvGrpSpPr>
        <p:grpSpPr>
          <a:xfrm>
            <a:off x="5342810" y="2213733"/>
            <a:ext cx="228045" cy="351880"/>
            <a:chOff x="-28032075" y="3916450"/>
            <a:chExt cx="191425" cy="295375"/>
          </a:xfrm>
        </p:grpSpPr>
        <p:sp>
          <p:nvSpPr>
            <p:cNvPr id="6603" name="Google Shape;6603;p8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89"/>
          <p:cNvGrpSpPr/>
          <p:nvPr/>
        </p:nvGrpSpPr>
        <p:grpSpPr>
          <a:xfrm>
            <a:off x="7508157" y="1306484"/>
            <a:ext cx="352833" cy="352833"/>
            <a:chOff x="-26201650" y="3176075"/>
            <a:chExt cx="296175" cy="296175"/>
          </a:xfrm>
        </p:grpSpPr>
        <p:sp>
          <p:nvSpPr>
            <p:cNvPr id="6607" name="Google Shape;6607;p8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89"/>
          <p:cNvGrpSpPr/>
          <p:nvPr/>
        </p:nvGrpSpPr>
        <p:grpSpPr>
          <a:xfrm>
            <a:off x="7507680" y="1763705"/>
            <a:ext cx="353786" cy="351880"/>
            <a:chOff x="-26204800" y="3547050"/>
            <a:chExt cx="296975" cy="295375"/>
          </a:xfrm>
        </p:grpSpPr>
        <p:sp>
          <p:nvSpPr>
            <p:cNvPr id="6610" name="Google Shape;6610;p8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2" name="Google Shape;6612;p89"/>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3" name="Google Shape;6613;p89"/>
          <p:cNvGrpSpPr/>
          <p:nvPr/>
        </p:nvGrpSpPr>
        <p:grpSpPr>
          <a:xfrm>
            <a:off x="6178935" y="2693683"/>
            <a:ext cx="345328" cy="352833"/>
            <a:chOff x="-24353875" y="3147725"/>
            <a:chExt cx="289875" cy="296175"/>
          </a:xfrm>
        </p:grpSpPr>
        <p:sp>
          <p:nvSpPr>
            <p:cNvPr id="6614" name="Google Shape;6614;p8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89"/>
          <p:cNvGrpSpPr/>
          <p:nvPr/>
        </p:nvGrpSpPr>
        <p:grpSpPr>
          <a:xfrm>
            <a:off x="6186917" y="3173090"/>
            <a:ext cx="329365" cy="351910"/>
            <a:chOff x="-24344425" y="3519475"/>
            <a:chExt cx="276475" cy="295400"/>
          </a:xfrm>
        </p:grpSpPr>
        <p:sp>
          <p:nvSpPr>
            <p:cNvPr id="6617" name="Google Shape;6617;p8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89"/>
          <p:cNvGrpSpPr/>
          <p:nvPr/>
        </p:nvGrpSpPr>
        <p:grpSpPr>
          <a:xfrm>
            <a:off x="6176597" y="3625010"/>
            <a:ext cx="350004" cy="348128"/>
            <a:chOff x="-24353075" y="3891250"/>
            <a:chExt cx="293800" cy="292225"/>
          </a:xfrm>
        </p:grpSpPr>
        <p:sp>
          <p:nvSpPr>
            <p:cNvPr id="6620" name="Google Shape;6620;p8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89"/>
          <p:cNvGrpSpPr/>
          <p:nvPr/>
        </p:nvGrpSpPr>
        <p:grpSpPr>
          <a:xfrm>
            <a:off x="7960068" y="3173313"/>
            <a:ext cx="353757" cy="351463"/>
            <a:chOff x="-22845575" y="3504075"/>
            <a:chExt cx="296950" cy="295025"/>
          </a:xfrm>
        </p:grpSpPr>
        <p:sp>
          <p:nvSpPr>
            <p:cNvPr id="6623" name="Google Shape;6623;p8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89"/>
          <p:cNvGrpSpPr/>
          <p:nvPr/>
        </p:nvGrpSpPr>
        <p:grpSpPr>
          <a:xfrm>
            <a:off x="5753249" y="1306961"/>
            <a:ext cx="299344" cy="351880"/>
            <a:chOff x="-27691025" y="3175300"/>
            <a:chExt cx="251275" cy="295375"/>
          </a:xfrm>
        </p:grpSpPr>
        <p:sp>
          <p:nvSpPr>
            <p:cNvPr id="6626" name="Google Shape;6626;p8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89"/>
          <p:cNvGrpSpPr/>
          <p:nvPr/>
        </p:nvGrpSpPr>
        <p:grpSpPr>
          <a:xfrm>
            <a:off x="5725566" y="1825637"/>
            <a:ext cx="354710" cy="228015"/>
            <a:chOff x="-27721750" y="3598250"/>
            <a:chExt cx="297750" cy="191400"/>
          </a:xfrm>
        </p:grpSpPr>
        <p:sp>
          <p:nvSpPr>
            <p:cNvPr id="6631" name="Google Shape;6631;p8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89"/>
          <p:cNvGrpSpPr/>
          <p:nvPr/>
        </p:nvGrpSpPr>
        <p:grpSpPr>
          <a:xfrm>
            <a:off x="5726966" y="2219183"/>
            <a:ext cx="351910" cy="340980"/>
            <a:chOff x="-27719400" y="3925600"/>
            <a:chExt cx="295400" cy="286225"/>
          </a:xfrm>
        </p:grpSpPr>
        <p:sp>
          <p:nvSpPr>
            <p:cNvPr id="6634" name="Google Shape;6634;p8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89"/>
          <p:cNvGrpSpPr/>
          <p:nvPr/>
        </p:nvGrpSpPr>
        <p:grpSpPr>
          <a:xfrm>
            <a:off x="7948238" y="1306023"/>
            <a:ext cx="353757" cy="353757"/>
            <a:chOff x="-25834600" y="3176875"/>
            <a:chExt cx="296950" cy="296950"/>
          </a:xfrm>
        </p:grpSpPr>
        <p:sp>
          <p:nvSpPr>
            <p:cNvPr id="6637" name="Google Shape;6637;p8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2" name="Google Shape;6642;p89"/>
          <p:cNvGrpSpPr/>
          <p:nvPr/>
        </p:nvGrpSpPr>
        <p:grpSpPr>
          <a:xfrm>
            <a:off x="7948238" y="1774024"/>
            <a:ext cx="353757" cy="331241"/>
            <a:chOff x="-25834600" y="3564375"/>
            <a:chExt cx="296950" cy="278050"/>
          </a:xfrm>
        </p:grpSpPr>
        <p:sp>
          <p:nvSpPr>
            <p:cNvPr id="6643" name="Google Shape;6643;p8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9"/>
          <p:cNvGrpSpPr/>
          <p:nvPr/>
        </p:nvGrpSpPr>
        <p:grpSpPr>
          <a:xfrm>
            <a:off x="7946362" y="2213376"/>
            <a:ext cx="357509" cy="352595"/>
            <a:chOff x="-25834600" y="3915850"/>
            <a:chExt cx="300100" cy="295975"/>
          </a:xfrm>
        </p:grpSpPr>
        <p:sp>
          <p:nvSpPr>
            <p:cNvPr id="6652" name="Google Shape;6652;p8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89"/>
          <p:cNvGrpSpPr/>
          <p:nvPr/>
        </p:nvGrpSpPr>
        <p:grpSpPr>
          <a:xfrm>
            <a:off x="6681790" y="2694606"/>
            <a:ext cx="228968" cy="350987"/>
            <a:chOff x="-23930925" y="3149300"/>
            <a:chExt cx="192200" cy="294625"/>
          </a:xfrm>
        </p:grpSpPr>
        <p:sp>
          <p:nvSpPr>
            <p:cNvPr id="6656" name="Google Shape;6656;p8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89"/>
          <p:cNvGrpSpPr/>
          <p:nvPr/>
        </p:nvGrpSpPr>
        <p:grpSpPr>
          <a:xfrm>
            <a:off x="6638620" y="3173090"/>
            <a:ext cx="315307" cy="351910"/>
            <a:chOff x="-23962425" y="3519475"/>
            <a:chExt cx="264675" cy="295400"/>
          </a:xfrm>
        </p:grpSpPr>
        <p:sp>
          <p:nvSpPr>
            <p:cNvPr id="6661" name="Google Shape;6661;p8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3" name="Google Shape;6663;p89"/>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4" name="Google Shape;6664;p89"/>
          <p:cNvGrpSpPr/>
          <p:nvPr/>
        </p:nvGrpSpPr>
        <p:grpSpPr>
          <a:xfrm>
            <a:off x="8017295" y="3623134"/>
            <a:ext cx="239302" cy="351880"/>
            <a:chOff x="-22788075" y="3904625"/>
            <a:chExt cx="200875" cy="295375"/>
          </a:xfrm>
        </p:grpSpPr>
        <p:sp>
          <p:nvSpPr>
            <p:cNvPr id="6665" name="Google Shape;6665;p8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9"/>
          <p:cNvGrpSpPr/>
          <p:nvPr/>
        </p:nvGrpSpPr>
        <p:grpSpPr>
          <a:xfrm>
            <a:off x="6172593" y="1306499"/>
            <a:ext cx="354710" cy="352803"/>
            <a:chOff x="-27351575" y="3175300"/>
            <a:chExt cx="297750" cy="296150"/>
          </a:xfrm>
        </p:grpSpPr>
        <p:sp>
          <p:nvSpPr>
            <p:cNvPr id="6670" name="Google Shape;6670;p8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9"/>
          <p:cNvGrpSpPr/>
          <p:nvPr/>
        </p:nvGrpSpPr>
        <p:grpSpPr>
          <a:xfrm>
            <a:off x="6215302" y="1763109"/>
            <a:ext cx="269293" cy="353072"/>
            <a:chOff x="-27313750" y="3545275"/>
            <a:chExt cx="226050" cy="296375"/>
          </a:xfrm>
        </p:grpSpPr>
        <p:sp>
          <p:nvSpPr>
            <p:cNvPr id="6675" name="Google Shape;6675;p8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89"/>
          <p:cNvGrpSpPr/>
          <p:nvPr/>
        </p:nvGrpSpPr>
        <p:grpSpPr>
          <a:xfrm>
            <a:off x="6172593" y="2211380"/>
            <a:ext cx="354710" cy="356586"/>
            <a:chOff x="-27351575" y="3915650"/>
            <a:chExt cx="297750" cy="299325"/>
          </a:xfrm>
        </p:grpSpPr>
        <p:sp>
          <p:nvSpPr>
            <p:cNvPr id="6679" name="Google Shape;6679;p8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89"/>
          <p:cNvGrpSpPr/>
          <p:nvPr/>
        </p:nvGrpSpPr>
        <p:grpSpPr>
          <a:xfrm>
            <a:off x="4860084" y="2693579"/>
            <a:ext cx="319060" cy="353042"/>
            <a:chOff x="-25445525" y="3175900"/>
            <a:chExt cx="267825" cy="296350"/>
          </a:xfrm>
        </p:grpSpPr>
        <p:sp>
          <p:nvSpPr>
            <p:cNvPr id="6682" name="Google Shape;6682;p8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89"/>
          <p:cNvGrpSpPr/>
          <p:nvPr/>
        </p:nvGrpSpPr>
        <p:grpSpPr>
          <a:xfrm>
            <a:off x="4841797" y="3183902"/>
            <a:ext cx="355633" cy="330288"/>
            <a:chOff x="-25465200" y="3565175"/>
            <a:chExt cx="298525" cy="277250"/>
          </a:xfrm>
        </p:grpSpPr>
        <p:sp>
          <p:nvSpPr>
            <p:cNvPr id="6686" name="Google Shape;6686;p8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89"/>
          <p:cNvGrpSpPr/>
          <p:nvPr/>
        </p:nvGrpSpPr>
        <p:grpSpPr>
          <a:xfrm>
            <a:off x="4841336" y="3623432"/>
            <a:ext cx="356556" cy="351285"/>
            <a:chOff x="-25465200" y="3916150"/>
            <a:chExt cx="299300" cy="294875"/>
          </a:xfrm>
        </p:grpSpPr>
        <p:sp>
          <p:nvSpPr>
            <p:cNvPr id="6689" name="Google Shape;6689;p8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9"/>
          <p:cNvGrpSpPr/>
          <p:nvPr/>
        </p:nvGrpSpPr>
        <p:grpSpPr>
          <a:xfrm>
            <a:off x="7068775" y="2693698"/>
            <a:ext cx="351880" cy="352803"/>
            <a:chOff x="-23615075" y="3148525"/>
            <a:chExt cx="295375" cy="296150"/>
          </a:xfrm>
        </p:grpSpPr>
        <p:sp>
          <p:nvSpPr>
            <p:cNvPr id="6692" name="Google Shape;6692;p8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6" name="Google Shape;6696;p89"/>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7" name="Google Shape;6697;p89"/>
          <p:cNvGrpSpPr/>
          <p:nvPr/>
        </p:nvGrpSpPr>
        <p:grpSpPr>
          <a:xfrm>
            <a:off x="7068299" y="3632977"/>
            <a:ext cx="352833" cy="332194"/>
            <a:chOff x="-23615075" y="3906200"/>
            <a:chExt cx="296175" cy="278850"/>
          </a:xfrm>
        </p:grpSpPr>
        <p:sp>
          <p:nvSpPr>
            <p:cNvPr id="6698" name="Google Shape;6698;p8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1" name="Google Shape;6701;p89"/>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2" name="Google Shape;6702;p89"/>
          <p:cNvGrpSpPr/>
          <p:nvPr/>
        </p:nvGrpSpPr>
        <p:grpSpPr>
          <a:xfrm>
            <a:off x="6617268" y="1306618"/>
            <a:ext cx="353757" cy="352565"/>
            <a:chOff x="-26980600" y="3175500"/>
            <a:chExt cx="296950" cy="295950"/>
          </a:xfrm>
        </p:grpSpPr>
        <p:sp>
          <p:nvSpPr>
            <p:cNvPr id="6703" name="Google Shape;6703;p8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6" name="Google Shape;6706;p89"/>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7" name="Google Shape;6707;p89"/>
          <p:cNvGrpSpPr/>
          <p:nvPr/>
        </p:nvGrpSpPr>
        <p:grpSpPr>
          <a:xfrm>
            <a:off x="6617744" y="2245154"/>
            <a:ext cx="352803" cy="289039"/>
            <a:chOff x="-26981375" y="3951875"/>
            <a:chExt cx="296150" cy="242625"/>
          </a:xfrm>
        </p:grpSpPr>
        <p:sp>
          <p:nvSpPr>
            <p:cNvPr id="6708" name="Google Shape;6708;p8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89"/>
          <p:cNvGrpSpPr/>
          <p:nvPr/>
        </p:nvGrpSpPr>
        <p:grpSpPr>
          <a:xfrm>
            <a:off x="5282787" y="2692745"/>
            <a:ext cx="351910" cy="354710"/>
            <a:chOff x="-25094250" y="3176075"/>
            <a:chExt cx="295400" cy="297750"/>
          </a:xfrm>
        </p:grpSpPr>
        <p:sp>
          <p:nvSpPr>
            <p:cNvPr id="6712" name="Google Shape;6712;p8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9"/>
          <p:cNvGrpSpPr/>
          <p:nvPr/>
        </p:nvGrpSpPr>
        <p:grpSpPr>
          <a:xfrm>
            <a:off x="5282787" y="3173106"/>
            <a:ext cx="351910" cy="351880"/>
            <a:chOff x="-25094250" y="3547050"/>
            <a:chExt cx="295400" cy="295375"/>
          </a:xfrm>
        </p:grpSpPr>
        <p:sp>
          <p:nvSpPr>
            <p:cNvPr id="6716" name="Google Shape;6716;p8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1" name="Google Shape;6721;p89"/>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2" name="Google Shape;6722;p89"/>
          <p:cNvGrpSpPr/>
          <p:nvPr/>
        </p:nvGrpSpPr>
        <p:grpSpPr>
          <a:xfrm>
            <a:off x="7514864" y="2693698"/>
            <a:ext cx="352803" cy="352803"/>
            <a:chOff x="-23245675" y="3148525"/>
            <a:chExt cx="296150" cy="296150"/>
          </a:xfrm>
        </p:grpSpPr>
        <p:sp>
          <p:nvSpPr>
            <p:cNvPr id="6723" name="Google Shape;6723;p8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6" name="Google Shape;6726;p89"/>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7" name="Google Shape;6727;p89"/>
          <p:cNvGrpSpPr/>
          <p:nvPr/>
        </p:nvGrpSpPr>
        <p:grpSpPr>
          <a:xfrm>
            <a:off x="7515325" y="3622672"/>
            <a:ext cx="351880" cy="352803"/>
            <a:chOff x="-23244900" y="3888100"/>
            <a:chExt cx="295375" cy="296150"/>
          </a:xfrm>
        </p:grpSpPr>
        <p:sp>
          <p:nvSpPr>
            <p:cNvPr id="6728" name="Google Shape;6728;p8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9" name="Google Shape;6739;p89"/>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9"/>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741" name="Google Shape;6741;p89"/>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45"/>
        <p:cNvGrpSpPr/>
        <p:nvPr/>
      </p:nvGrpSpPr>
      <p:grpSpPr>
        <a:xfrm>
          <a:off x="0" y="0"/>
          <a:ext cx="0" cy="0"/>
          <a:chOff x="0" y="0"/>
          <a:chExt cx="0" cy="0"/>
        </a:xfrm>
      </p:grpSpPr>
      <p:sp>
        <p:nvSpPr>
          <p:cNvPr id="6746" name="Google Shape;6746;p90"/>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7" name="Google Shape;6747;p90"/>
          <p:cNvGrpSpPr/>
          <p:nvPr/>
        </p:nvGrpSpPr>
        <p:grpSpPr>
          <a:xfrm>
            <a:off x="832654" y="1819647"/>
            <a:ext cx="367261" cy="367261"/>
            <a:chOff x="-65145700" y="3727425"/>
            <a:chExt cx="317425" cy="317425"/>
          </a:xfrm>
        </p:grpSpPr>
        <p:sp>
          <p:nvSpPr>
            <p:cNvPr id="6748" name="Google Shape;6748;p9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90"/>
          <p:cNvGrpSpPr/>
          <p:nvPr/>
        </p:nvGrpSpPr>
        <p:grpSpPr>
          <a:xfrm>
            <a:off x="835851" y="2248561"/>
            <a:ext cx="360868" cy="367261"/>
            <a:chOff x="-65144125" y="4094450"/>
            <a:chExt cx="311900" cy="317425"/>
          </a:xfrm>
        </p:grpSpPr>
        <p:sp>
          <p:nvSpPr>
            <p:cNvPr id="6751" name="Google Shape;6751;p9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9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4" name="Google Shape;6754;p90"/>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90"/>
          <p:cNvGrpSpPr/>
          <p:nvPr/>
        </p:nvGrpSpPr>
        <p:grpSpPr>
          <a:xfrm>
            <a:off x="3039420" y="1819256"/>
            <a:ext cx="370645" cy="368042"/>
            <a:chOff x="-63250675" y="3744075"/>
            <a:chExt cx="320350" cy="318100"/>
          </a:xfrm>
        </p:grpSpPr>
        <p:sp>
          <p:nvSpPr>
            <p:cNvPr id="6756" name="Google Shape;6756;p9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90"/>
          <p:cNvGrpSpPr/>
          <p:nvPr/>
        </p:nvGrpSpPr>
        <p:grpSpPr>
          <a:xfrm>
            <a:off x="3041112" y="2248561"/>
            <a:ext cx="367261" cy="367261"/>
            <a:chOff x="-63250675" y="4110200"/>
            <a:chExt cx="317425" cy="317425"/>
          </a:xfrm>
        </p:grpSpPr>
        <p:sp>
          <p:nvSpPr>
            <p:cNvPr id="6760" name="Google Shape;6760;p9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90"/>
          <p:cNvGrpSpPr/>
          <p:nvPr/>
        </p:nvGrpSpPr>
        <p:grpSpPr>
          <a:xfrm>
            <a:off x="1720159" y="2745656"/>
            <a:ext cx="359075" cy="358844"/>
            <a:chOff x="-61351725" y="3372400"/>
            <a:chExt cx="310350" cy="310150"/>
          </a:xfrm>
        </p:grpSpPr>
        <p:sp>
          <p:nvSpPr>
            <p:cNvPr id="6770" name="Google Shape;6770;p9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9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90"/>
          <p:cNvGrpSpPr/>
          <p:nvPr/>
        </p:nvGrpSpPr>
        <p:grpSpPr>
          <a:xfrm>
            <a:off x="1716514" y="3208713"/>
            <a:ext cx="366364" cy="333534"/>
            <a:chOff x="-61354875" y="3751050"/>
            <a:chExt cx="316650" cy="288275"/>
          </a:xfrm>
        </p:grpSpPr>
        <p:sp>
          <p:nvSpPr>
            <p:cNvPr id="6774" name="Google Shape;6774;p9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90"/>
          <p:cNvGrpSpPr/>
          <p:nvPr/>
        </p:nvGrpSpPr>
        <p:grpSpPr>
          <a:xfrm>
            <a:off x="1716514" y="3650352"/>
            <a:ext cx="366364" cy="367290"/>
            <a:chOff x="-61354875" y="4101525"/>
            <a:chExt cx="316650" cy="317450"/>
          </a:xfrm>
        </p:grpSpPr>
        <p:sp>
          <p:nvSpPr>
            <p:cNvPr id="6778" name="Google Shape;6778;p9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90"/>
          <p:cNvGrpSpPr/>
          <p:nvPr/>
        </p:nvGrpSpPr>
        <p:grpSpPr>
          <a:xfrm>
            <a:off x="3932949" y="2742228"/>
            <a:ext cx="368157" cy="365699"/>
            <a:chOff x="-59470075" y="3308975"/>
            <a:chExt cx="318200" cy="316075"/>
          </a:xfrm>
        </p:grpSpPr>
        <p:sp>
          <p:nvSpPr>
            <p:cNvPr id="6781" name="Google Shape;6781;p9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9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9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90"/>
          <p:cNvGrpSpPr/>
          <p:nvPr/>
        </p:nvGrpSpPr>
        <p:grpSpPr>
          <a:xfrm>
            <a:off x="1278379" y="1377933"/>
            <a:ext cx="367261" cy="364686"/>
            <a:chOff x="-64781025" y="3361050"/>
            <a:chExt cx="317425" cy="315200"/>
          </a:xfrm>
        </p:grpSpPr>
        <p:sp>
          <p:nvSpPr>
            <p:cNvPr id="6791" name="Google Shape;6791;p9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9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9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5" name="Google Shape;6795;p90"/>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0"/>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0"/>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8" name="Google Shape;6798;p90"/>
          <p:cNvGrpSpPr/>
          <p:nvPr/>
        </p:nvGrpSpPr>
        <p:grpSpPr>
          <a:xfrm>
            <a:off x="3482779" y="1819372"/>
            <a:ext cx="382765" cy="367810"/>
            <a:chOff x="-62890750" y="3747425"/>
            <a:chExt cx="330825" cy="317900"/>
          </a:xfrm>
        </p:grpSpPr>
        <p:sp>
          <p:nvSpPr>
            <p:cNvPr id="6799" name="Google Shape;6799;p9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9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9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90"/>
          <p:cNvGrpSpPr/>
          <p:nvPr/>
        </p:nvGrpSpPr>
        <p:grpSpPr>
          <a:xfrm>
            <a:off x="3490531" y="2249009"/>
            <a:ext cx="367261" cy="366364"/>
            <a:chOff x="-62884425" y="4111775"/>
            <a:chExt cx="317425" cy="316650"/>
          </a:xfrm>
        </p:grpSpPr>
        <p:sp>
          <p:nvSpPr>
            <p:cNvPr id="6814" name="Google Shape;6814;p9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90"/>
          <p:cNvGrpSpPr/>
          <p:nvPr/>
        </p:nvGrpSpPr>
        <p:grpSpPr>
          <a:xfrm>
            <a:off x="2163165" y="2745078"/>
            <a:ext cx="365438" cy="360001"/>
            <a:chOff x="-60991775" y="3376900"/>
            <a:chExt cx="315850" cy="311150"/>
          </a:xfrm>
        </p:grpSpPr>
        <p:sp>
          <p:nvSpPr>
            <p:cNvPr id="6817" name="Google Shape;6817;p9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9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9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90"/>
          <p:cNvGrpSpPr/>
          <p:nvPr/>
        </p:nvGrpSpPr>
        <p:grpSpPr>
          <a:xfrm>
            <a:off x="2162702" y="3195942"/>
            <a:ext cx="366364" cy="359075"/>
            <a:chOff x="-60988625" y="3740800"/>
            <a:chExt cx="316650" cy="310350"/>
          </a:xfrm>
        </p:grpSpPr>
        <p:sp>
          <p:nvSpPr>
            <p:cNvPr id="6821" name="Google Shape;6821;p9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90"/>
          <p:cNvGrpSpPr/>
          <p:nvPr/>
        </p:nvGrpSpPr>
        <p:grpSpPr>
          <a:xfrm>
            <a:off x="2162702" y="3651393"/>
            <a:ext cx="366364" cy="365207"/>
            <a:chOff x="-60987850" y="4100950"/>
            <a:chExt cx="316650" cy="315650"/>
          </a:xfrm>
        </p:grpSpPr>
        <p:sp>
          <p:nvSpPr>
            <p:cNvPr id="6825" name="Google Shape;6825;p9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90"/>
          <p:cNvGrpSpPr/>
          <p:nvPr/>
        </p:nvGrpSpPr>
        <p:grpSpPr>
          <a:xfrm>
            <a:off x="3932486" y="3196853"/>
            <a:ext cx="369083" cy="357253"/>
            <a:chOff x="-59447250" y="3706150"/>
            <a:chExt cx="319000" cy="308775"/>
          </a:xfrm>
        </p:grpSpPr>
        <p:sp>
          <p:nvSpPr>
            <p:cNvPr id="6831" name="Google Shape;6831;p9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9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90"/>
          <p:cNvGrpSpPr/>
          <p:nvPr/>
        </p:nvGrpSpPr>
        <p:grpSpPr>
          <a:xfrm>
            <a:off x="1721214" y="1378164"/>
            <a:ext cx="368186" cy="364224"/>
            <a:chOff x="-64406125" y="3362225"/>
            <a:chExt cx="318225" cy="314800"/>
          </a:xfrm>
        </p:grpSpPr>
        <p:sp>
          <p:nvSpPr>
            <p:cNvPr id="6836" name="Google Shape;6836;p9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8" name="Google Shape;6838;p90"/>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9" name="Google Shape;6839;p90"/>
          <p:cNvGrpSpPr/>
          <p:nvPr/>
        </p:nvGrpSpPr>
        <p:grpSpPr>
          <a:xfrm>
            <a:off x="1721677" y="2249009"/>
            <a:ext cx="367261" cy="366364"/>
            <a:chOff x="-64410850" y="4094450"/>
            <a:chExt cx="317425" cy="316650"/>
          </a:xfrm>
        </p:grpSpPr>
        <p:sp>
          <p:nvSpPr>
            <p:cNvPr id="6840" name="Google Shape;6840;p9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3" name="Google Shape;6843;p90"/>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90"/>
          <p:cNvGrpSpPr/>
          <p:nvPr/>
        </p:nvGrpSpPr>
        <p:grpSpPr>
          <a:xfrm>
            <a:off x="3943225" y="1819083"/>
            <a:ext cx="365467" cy="368389"/>
            <a:chOff x="-62516625" y="3743175"/>
            <a:chExt cx="315875" cy="318400"/>
          </a:xfrm>
        </p:grpSpPr>
        <p:sp>
          <p:nvSpPr>
            <p:cNvPr id="6845" name="Google Shape;6845;p9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7" name="Google Shape;6847;p90"/>
          <p:cNvGrpSpPr/>
          <p:nvPr/>
        </p:nvGrpSpPr>
        <p:grpSpPr>
          <a:xfrm>
            <a:off x="3950065" y="2269054"/>
            <a:ext cx="351786" cy="326274"/>
            <a:chOff x="-62511900" y="4129100"/>
            <a:chExt cx="304050" cy="282000"/>
          </a:xfrm>
        </p:grpSpPr>
        <p:sp>
          <p:nvSpPr>
            <p:cNvPr id="6848" name="Google Shape;6848;p9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9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90"/>
          <p:cNvGrpSpPr/>
          <p:nvPr/>
        </p:nvGrpSpPr>
        <p:grpSpPr>
          <a:xfrm>
            <a:off x="2628187" y="2741448"/>
            <a:ext cx="310770" cy="367261"/>
            <a:chOff x="-60597975" y="3367475"/>
            <a:chExt cx="268600" cy="317425"/>
          </a:xfrm>
        </p:grpSpPr>
        <p:sp>
          <p:nvSpPr>
            <p:cNvPr id="6854" name="Google Shape;6854;p9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90"/>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0" name="Google Shape;6860;p90"/>
          <p:cNvGrpSpPr/>
          <p:nvPr/>
        </p:nvGrpSpPr>
        <p:grpSpPr>
          <a:xfrm>
            <a:off x="2600390" y="3702764"/>
            <a:ext cx="366364" cy="262465"/>
            <a:chOff x="-60621600" y="4145650"/>
            <a:chExt cx="316650" cy="226850"/>
          </a:xfrm>
        </p:grpSpPr>
        <p:sp>
          <p:nvSpPr>
            <p:cNvPr id="6861" name="Google Shape;6861;p9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90"/>
          <p:cNvGrpSpPr/>
          <p:nvPr/>
        </p:nvGrpSpPr>
        <p:grpSpPr>
          <a:xfrm>
            <a:off x="3937042" y="3651263"/>
            <a:ext cx="359972" cy="365467"/>
            <a:chOff x="-59400775" y="4084200"/>
            <a:chExt cx="311125" cy="315875"/>
          </a:xfrm>
        </p:grpSpPr>
        <p:sp>
          <p:nvSpPr>
            <p:cNvPr id="6865" name="Google Shape;6865;p9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9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1" name="Google Shape;6871;p90"/>
          <p:cNvGrpSpPr/>
          <p:nvPr/>
        </p:nvGrpSpPr>
        <p:grpSpPr>
          <a:xfrm>
            <a:off x="2161136" y="1377094"/>
            <a:ext cx="365438" cy="366364"/>
            <a:chOff x="-64044600" y="3360375"/>
            <a:chExt cx="315850" cy="316650"/>
          </a:xfrm>
        </p:grpSpPr>
        <p:sp>
          <p:nvSpPr>
            <p:cNvPr id="6872" name="Google Shape;6872;p9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9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90"/>
          <p:cNvGrpSpPr/>
          <p:nvPr/>
        </p:nvGrpSpPr>
        <p:grpSpPr>
          <a:xfrm>
            <a:off x="2187559" y="1819647"/>
            <a:ext cx="312592" cy="367261"/>
            <a:chOff x="-64022550" y="3727425"/>
            <a:chExt cx="270175" cy="317425"/>
          </a:xfrm>
        </p:grpSpPr>
        <p:sp>
          <p:nvSpPr>
            <p:cNvPr id="6876" name="Google Shape;6876;p9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90"/>
          <p:cNvGrpSpPr/>
          <p:nvPr/>
        </p:nvGrpSpPr>
        <p:grpSpPr>
          <a:xfrm>
            <a:off x="2211697" y="2248547"/>
            <a:ext cx="264317" cy="367290"/>
            <a:chOff x="-64001300" y="4093650"/>
            <a:chExt cx="228450" cy="317450"/>
          </a:xfrm>
        </p:grpSpPr>
        <p:sp>
          <p:nvSpPr>
            <p:cNvPr id="6880" name="Google Shape;6880;p9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9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9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90"/>
          <p:cNvGrpSpPr/>
          <p:nvPr/>
        </p:nvGrpSpPr>
        <p:grpSpPr>
          <a:xfrm>
            <a:off x="830701" y="2741838"/>
            <a:ext cx="359972" cy="366480"/>
            <a:chOff x="-62148800" y="3377700"/>
            <a:chExt cx="311125" cy="316750"/>
          </a:xfrm>
        </p:grpSpPr>
        <p:sp>
          <p:nvSpPr>
            <p:cNvPr id="6885" name="Google Shape;6885;p9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90"/>
          <p:cNvGrpSpPr/>
          <p:nvPr/>
        </p:nvGrpSpPr>
        <p:grpSpPr>
          <a:xfrm>
            <a:off x="826608" y="3191835"/>
            <a:ext cx="368157" cy="367290"/>
            <a:chOff x="-62154300" y="3743950"/>
            <a:chExt cx="318200" cy="317450"/>
          </a:xfrm>
        </p:grpSpPr>
        <p:sp>
          <p:nvSpPr>
            <p:cNvPr id="6888" name="Google Shape;6888;p9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90"/>
          <p:cNvGrpSpPr/>
          <p:nvPr/>
        </p:nvGrpSpPr>
        <p:grpSpPr>
          <a:xfrm>
            <a:off x="826594" y="3650815"/>
            <a:ext cx="368186" cy="366364"/>
            <a:chOff x="-62151950" y="4111775"/>
            <a:chExt cx="318225" cy="316650"/>
          </a:xfrm>
        </p:grpSpPr>
        <p:sp>
          <p:nvSpPr>
            <p:cNvPr id="6891" name="Google Shape;6891;p9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9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90"/>
          <p:cNvGrpSpPr/>
          <p:nvPr/>
        </p:nvGrpSpPr>
        <p:grpSpPr>
          <a:xfrm>
            <a:off x="3045218" y="2741361"/>
            <a:ext cx="368157" cy="367434"/>
            <a:chOff x="-60254550" y="3367325"/>
            <a:chExt cx="318200" cy="317575"/>
          </a:xfrm>
        </p:grpSpPr>
        <p:sp>
          <p:nvSpPr>
            <p:cNvPr id="6896" name="Google Shape;6896;p9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90"/>
          <p:cNvGrpSpPr/>
          <p:nvPr/>
        </p:nvGrpSpPr>
        <p:grpSpPr>
          <a:xfrm>
            <a:off x="3046115" y="3192355"/>
            <a:ext cx="366364" cy="366248"/>
            <a:chOff x="-60255350" y="3733825"/>
            <a:chExt cx="316650" cy="316550"/>
          </a:xfrm>
        </p:grpSpPr>
        <p:sp>
          <p:nvSpPr>
            <p:cNvPr id="6901" name="Google Shape;6901;p9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9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90"/>
          <p:cNvGrpSpPr/>
          <p:nvPr/>
        </p:nvGrpSpPr>
        <p:grpSpPr>
          <a:xfrm>
            <a:off x="3073912" y="3651263"/>
            <a:ext cx="310770" cy="365467"/>
            <a:chOff x="-60232500" y="4101525"/>
            <a:chExt cx="268600" cy="315875"/>
          </a:xfrm>
        </p:grpSpPr>
        <p:sp>
          <p:nvSpPr>
            <p:cNvPr id="6909" name="Google Shape;6909;p9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1" name="Google Shape;6911;p90"/>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2" name="Google Shape;6912;p90"/>
          <p:cNvGrpSpPr/>
          <p:nvPr/>
        </p:nvGrpSpPr>
        <p:grpSpPr>
          <a:xfrm>
            <a:off x="2606912" y="1377094"/>
            <a:ext cx="368186" cy="366364"/>
            <a:chOff x="-63679950" y="3360375"/>
            <a:chExt cx="318225" cy="316650"/>
          </a:xfrm>
        </p:grpSpPr>
        <p:sp>
          <p:nvSpPr>
            <p:cNvPr id="6913" name="Google Shape;6913;p9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9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9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7" name="Google Shape;6917;p90"/>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8" name="Google Shape;6918;p90"/>
          <p:cNvGrpSpPr/>
          <p:nvPr/>
        </p:nvGrpSpPr>
        <p:grpSpPr>
          <a:xfrm>
            <a:off x="2605539" y="2248431"/>
            <a:ext cx="370934" cy="367521"/>
            <a:chOff x="-63679950" y="4093450"/>
            <a:chExt cx="320600" cy="317650"/>
          </a:xfrm>
        </p:grpSpPr>
        <p:sp>
          <p:nvSpPr>
            <p:cNvPr id="6919" name="Google Shape;6919;p9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90"/>
          <p:cNvGrpSpPr/>
          <p:nvPr/>
        </p:nvGrpSpPr>
        <p:grpSpPr>
          <a:xfrm>
            <a:off x="1265656" y="2741433"/>
            <a:ext cx="366364" cy="367290"/>
            <a:chOff x="-61784125" y="3377700"/>
            <a:chExt cx="316650" cy="317450"/>
          </a:xfrm>
        </p:grpSpPr>
        <p:sp>
          <p:nvSpPr>
            <p:cNvPr id="6923" name="Google Shape;6923;p9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90"/>
          <p:cNvGrpSpPr/>
          <p:nvPr/>
        </p:nvGrpSpPr>
        <p:grpSpPr>
          <a:xfrm>
            <a:off x="1265656" y="3191835"/>
            <a:ext cx="366364" cy="367290"/>
            <a:chOff x="-61783350" y="3743950"/>
            <a:chExt cx="316650" cy="317450"/>
          </a:xfrm>
        </p:grpSpPr>
        <p:sp>
          <p:nvSpPr>
            <p:cNvPr id="6931" name="Google Shape;6931;p9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9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3" name="Google Shape;6933;p90"/>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0"/>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0"/>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90"/>
          <p:cNvGrpSpPr/>
          <p:nvPr/>
        </p:nvGrpSpPr>
        <p:grpSpPr>
          <a:xfrm>
            <a:off x="3487080" y="3651668"/>
            <a:ext cx="369112" cy="364657"/>
            <a:chOff x="-59869425" y="4102225"/>
            <a:chExt cx="319025" cy="315175"/>
          </a:xfrm>
        </p:grpSpPr>
        <p:sp>
          <p:nvSpPr>
            <p:cNvPr id="6937" name="Google Shape;6937;p9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90"/>
          <p:cNvGrpSpPr/>
          <p:nvPr/>
        </p:nvGrpSpPr>
        <p:grpSpPr>
          <a:xfrm>
            <a:off x="2605883" y="4120490"/>
            <a:ext cx="366364" cy="365467"/>
            <a:chOff x="-59029025" y="3711650"/>
            <a:chExt cx="316650" cy="315875"/>
          </a:xfrm>
        </p:grpSpPr>
        <p:sp>
          <p:nvSpPr>
            <p:cNvPr id="6942" name="Google Shape;6942;p9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9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90"/>
          <p:cNvGrpSpPr/>
          <p:nvPr/>
        </p:nvGrpSpPr>
        <p:grpSpPr>
          <a:xfrm>
            <a:off x="4841373" y="1398014"/>
            <a:ext cx="351940" cy="348188"/>
            <a:chOff x="581525" y="3254850"/>
            <a:chExt cx="297750" cy="294575"/>
          </a:xfrm>
        </p:grpSpPr>
        <p:sp>
          <p:nvSpPr>
            <p:cNvPr id="6950" name="Google Shape;6950;p9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90"/>
          <p:cNvGrpSpPr/>
          <p:nvPr/>
        </p:nvGrpSpPr>
        <p:grpSpPr>
          <a:xfrm>
            <a:off x="4840442" y="1836950"/>
            <a:ext cx="353802" cy="351497"/>
            <a:chOff x="580725" y="3617925"/>
            <a:chExt cx="299325" cy="297375"/>
          </a:xfrm>
        </p:grpSpPr>
        <p:sp>
          <p:nvSpPr>
            <p:cNvPr id="6954" name="Google Shape;6954;p9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9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90"/>
          <p:cNvGrpSpPr/>
          <p:nvPr/>
        </p:nvGrpSpPr>
        <p:grpSpPr>
          <a:xfrm>
            <a:off x="4842304" y="2284140"/>
            <a:ext cx="350079" cy="350079"/>
            <a:chOff x="583100" y="3982600"/>
            <a:chExt cx="296175" cy="296175"/>
          </a:xfrm>
        </p:grpSpPr>
        <p:sp>
          <p:nvSpPr>
            <p:cNvPr id="6960" name="Google Shape;6960;p9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9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90"/>
          <p:cNvGrpSpPr/>
          <p:nvPr/>
        </p:nvGrpSpPr>
        <p:grpSpPr>
          <a:xfrm>
            <a:off x="7074918" y="1397764"/>
            <a:ext cx="307231" cy="348690"/>
            <a:chOff x="2423775" y="3226875"/>
            <a:chExt cx="259925" cy="295000"/>
          </a:xfrm>
        </p:grpSpPr>
        <p:sp>
          <p:nvSpPr>
            <p:cNvPr id="6968" name="Google Shape;6968;p9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90"/>
          <p:cNvGrpSpPr/>
          <p:nvPr/>
        </p:nvGrpSpPr>
        <p:grpSpPr>
          <a:xfrm>
            <a:off x="7052106" y="1839049"/>
            <a:ext cx="352857" cy="347301"/>
            <a:chOff x="2404875" y="3592725"/>
            <a:chExt cx="298525" cy="293825"/>
          </a:xfrm>
        </p:grpSpPr>
        <p:sp>
          <p:nvSpPr>
            <p:cNvPr id="6972" name="Google Shape;6972;p9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90"/>
          <p:cNvGrpSpPr/>
          <p:nvPr/>
        </p:nvGrpSpPr>
        <p:grpSpPr>
          <a:xfrm>
            <a:off x="7053036" y="2284614"/>
            <a:ext cx="350995" cy="349133"/>
            <a:chOff x="2404875" y="3955825"/>
            <a:chExt cx="296950" cy="295375"/>
          </a:xfrm>
        </p:grpSpPr>
        <p:sp>
          <p:nvSpPr>
            <p:cNvPr id="6976" name="Google Shape;6976;p9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90"/>
          <p:cNvGrpSpPr/>
          <p:nvPr/>
        </p:nvGrpSpPr>
        <p:grpSpPr>
          <a:xfrm>
            <a:off x="5747016" y="2748808"/>
            <a:ext cx="349163" cy="350079"/>
            <a:chOff x="4263650" y="3235150"/>
            <a:chExt cx="295400" cy="296175"/>
          </a:xfrm>
        </p:grpSpPr>
        <p:sp>
          <p:nvSpPr>
            <p:cNvPr id="6981" name="Google Shape;6981;p9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90"/>
          <p:cNvGrpSpPr/>
          <p:nvPr/>
        </p:nvGrpSpPr>
        <p:grpSpPr>
          <a:xfrm>
            <a:off x="5744696" y="3207969"/>
            <a:ext cx="353802" cy="327739"/>
            <a:chOff x="4266025" y="3609275"/>
            <a:chExt cx="299325" cy="277275"/>
          </a:xfrm>
        </p:grpSpPr>
        <p:sp>
          <p:nvSpPr>
            <p:cNvPr id="6987" name="Google Shape;6987;p9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90"/>
          <p:cNvGrpSpPr/>
          <p:nvPr/>
        </p:nvGrpSpPr>
        <p:grpSpPr>
          <a:xfrm>
            <a:off x="5745154" y="3673356"/>
            <a:ext cx="352886" cy="349133"/>
            <a:chOff x="4263650" y="3963700"/>
            <a:chExt cx="298550" cy="295375"/>
          </a:xfrm>
        </p:grpSpPr>
        <p:sp>
          <p:nvSpPr>
            <p:cNvPr id="6990" name="Google Shape;6990;p9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90"/>
          <p:cNvGrpSpPr/>
          <p:nvPr/>
        </p:nvGrpSpPr>
        <p:grpSpPr>
          <a:xfrm>
            <a:off x="8023491" y="2748809"/>
            <a:ext cx="226264" cy="350079"/>
            <a:chOff x="6164975" y="3211525"/>
            <a:chExt cx="191425" cy="296175"/>
          </a:xfrm>
        </p:grpSpPr>
        <p:sp>
          <p:nvSpPr>
            <p:cNvPr id="6998" name="Google Shape;6998;p9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90"/>
          <p:cNvGrpSpPr/>
          <p:nvPr/>
        </p:nvGrpSpPr>
        <p:grpSpPr>
          <a:xfrm>
            <a:off x="5285528" y="1397084"/>
            <a:ext cx="352886" cy="350049"/>
            <a:chOff x="946175" y="3253275"/>
            <a:chExt cx="298550" cy="296150"/>
          </a:xfrm>
        </p:grpSpPr>
        <p:sp>
          <p:nvSpPr>
            <p:cNvPr id="7006" name="Google Shape;7006;p9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90"/>
          <p:cNvGrpSpPr/>
          <p:nvPr/>
        </p:nvGrpSpPr>
        <p:grpSpPr>
          <a:xfrm>
            <a:off x="5286459" y="1839048"/>
            <a:ext cx="351024" cy="347301"/>
            <a:chOff x="946175" y="3619500"/>
            <a:chExt cx="296975" cy="293825"/>
          </a:xfrm>
        </p:grpSpPr>
        <p:sp>
          <p:nvSpPr>
            <p:cNvPr id="7012" name="Google Shape;7012;p9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90"/>
          <p:cNvGrpSpPr/>
          <p:nvPr/>
        </p:nvGrpSpPr>
        <p:grpSpPr>
          <a:xfrm>
            <a:off x="5286001" y="2283682"/>
            <a:ext cx="351940" cy="350995"/>
            <a:chOff x="944600" y="3981825"/>
            <a:chExt cx="297750" cy="296950"/>
          </a:xfrm>
        </p:grpSpPr>
        <p:sp>
          <p:nvSpPr>
            <p:cNvPr id="7019" name="Google Shape;7019;p9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90"/>
          <p:cNvGrpSpPr/>
          <p:nvPr/>
        </p:nvGrpSpPr>
        <p:grpSpPr>
          <a:xfrm>
            <a:off x="7502937" y="1397542"/>
            <a:ext cx="350079" cy="349133"/>
            <a:chOff x="2768750" y="3227275"/>
            <a:chExt cx="296175" cy="295375"/>
          </a:xfrm>
        </p:grpSpPr>
        <p:sp>
          <p:nvSpPr>
            <p:cNvPr id="7024" name="Google Shape;7024;p9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9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90"/>
          <p:cNvGrpSpPr/>
          <p:nvPr/>
        </p:nvGrpSpPr>
        <p:grpSpPr>
          <a:xfrm>
            <a:off x="7523888" y="1838414"/>
            <a:ext cx="308177" cy="348572"/>
            <a:chOff x="2786075" y="3591800"/>
            <a:chExt cx="260725" cy="294900"/>
          </a:xfrm>
        </p:grpSpPr>
        <p:sp>
          <p:nvSpPr>
            <p:cNvPr id="7033" name="Google Shape;7033;p9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90"/>
          <p:cNvGrpSpPr/>
          <p:nvPr/>
        </p:nvGrpSpPr>
        <p:grpSpPr>
          <a:xfrm>
            <a:off x="7564387" y="2284141"/>
            <a:ext cx="227180" cy="350079"/>
            <a:chOff x="2819150" y="3955025"/>
            <a:chExt cx="192200" cy="296175"/>
          </a:xfrm>
        </p:grpSpPr>
        <p:sp>
          <p:nvSpPr>
            <p:cNvPr id="7039" name="Google Shape;7039;p9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9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90"/>
          <p:cNvGrpSpPr/>
          <p:nvPr/>
        </p:nvGrpSpPr>
        <p:grpSpPr>
          <a:xfrm>
            <a:off x="6188160" y="2749739"/>
            <a:ext cx="349133" cy="348217"/>
            <a:chOff x="4629125" y="3235150"/>
            <a:chExt cx="295375" cy="294600"/>
          </a:xfrm>
        </p:grpSpPr>
        <p:sp>
          <p:nvSpPr>
            <p:cNvPr id="7044" name="Google Shape;7044;p9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90"/>
          <p:cNvGrpSpPr/>
          <p:nvPr/>
        </p:nvGrpSpPr>
        <p:grpSpPr>
          <a:xfrm>
            <a:off x="6188145" y="3197272"/>
            <a:ext cx="349163" cy="349133"/>
            <a:chOff x="4628325" y="3599825"/>
            <a:chExt cx="295400" cy="295375"/>
          </a:xfrm>
        </p:grpSpPr>
        <p:sp>
          <p:nvSpPr>
            <p:cNvPr id="7050" name="Google Shape;7050;p9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9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9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90"/>
          <p:cNvGrpSpPr/>
          <p:nvPr/>
        </p:nvGrpSpPr>
        <p:grpSpPr>
          <a:xfrm>
            <a:off x="6209096" y="3672883"/>
            <a:ext cx="307261" cy="350079"/>
            <a:chOff x="4645650" y="3962900"/>
            <a:chExt cx="259950" cy="296175"/>
          </a:xfrm>
        </p:grpSpPr>
        <p:sp>
          <p:nvSpPr>
            <p:cNvPr id="7063" name="Google Shape;7063;p9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9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90"/>
          <p:cNvGrpSpPr/>
          <p:nvPr/>
        </p:nvGrpSpPr>
        <p:grpSpPr>
          <a:xfrm>
            <a:off x="7962056" y="3197745"/>
            <a:ext cx="349133" cy="348188"/>
            <a:chOff x="6143725" y="3582500"/>
            <a:chExt cx="295375" cy="294575"/>
          </a:xfrm>
        </p:grpSpPr>
        <p:sp>
          <p:nvSpPr>
            <p:cNvPr id="7070" name="Google Shape;7070;p9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90"/>
          <p:cNvGrpSpPr/>
          <p:nvPr/>
        </p:nvGrpSpPr>
        <p:grpSpPr>
          <a:xfrm>
            <a:off x="5730883" y="1397084"/>
            <a:ext cx="350995" cy="350049"/>
            <a:chOff x="1310075" y="3253275"/>
            <a:chExt cx="296950" cy="296150"/>
          </a:xfrm>
        </p:grpSpPr>
        <p:sp>
          <p:nvSpPr>
            <p:cNvPr id="7078" name="Google Shape;7078;p9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1" name="Google Shape;7081;p90"/>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2" name="Google Shape;7082;p90"/>
          <p:cNvGrpSpPr/>
          <p:nvPr/>
        </p:nvGrpSpPr>
        <p:grpSpPr>
          <a:xfrm>
            <a:off x="5730410" y="2283343"/>
            <a:ext cx="351941" cy="351675"/>
            <a:chOff x="1310075" y="3980250"/>
            <a:chExt cx="297750" cy="297525"/>
          </a:xfrm>
        </p:grpSpPr>
        <p:sp>
          <p:nvSpPr>
            <p:cNvPr id="7083" name="Google Shape;7083;p9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90"/>
          <p:cNvGrpSpPr/>
          <p:nvPr/>
        </p:nvGrpSpPr>
        <p:grpSpPr>
          <a:xfrm>
            <a:off x="7995198" y="1397542"/>
            <a:ext cx="266305" cy="349133"/>
            <a:chOff x="3167275" y="3227275"/>
            <a:chExt cx="225300" cy="295375"/>
          </a:xfrm>
        </p:grpSpPr>
        <p:sp>
          <p:nvSpPr>
            <p:cNvPr id="7088" name="Google Shape;7088;p9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3" name="Google Shape;7093;p90"/>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4" name="Google Shape;7094;p90"/>
          <p:cNvGrpSpPr/>
          <p:nvPr/>
        </p:nvGrpSpPr>
        <p:grpSpPr>
          <a:xfrm>
            <a:off x="7952380" y="2284599"/>
            <a:ext cx="351940" cy="349163"/>
            <a:chOff x="3133425" y="3955025"/>
            <a:chExt cx="297750" cy="295400"/>
          </a:xfrm>
        </p:grpSpPr>
        <p:sp>
          <p:nvSpPr>
            <p:cNvPr id="7095" name="Google Shape;7095;p9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90"/>
          <p:cNvGrpSpPr/>
          <p:nvPr/>
        </p:nvGrpSpPr>
        <p:grpSpPr>
          <a:xfrm>
            <a:off x="6632554" y="2748187"/>
            <a:ext cx="350079" cy="351320"/>
            <a:chOff x="4991425" y="3234750"/>
            <a:chExt cx="296175" cy="297225"/>
          </a:xfrm>
        </p:grpSpPr>
        <p:sp>
          <p:nvSpPr>
            <p:cNvPr id="7099" name="Google Shape;7099;p9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9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90"/>
          <p:cNvGrpSpPr/>
          <p:nvPr/>
        </p:nvGrpSpPr>
        <p:grpSpPr>
          <a:xfrm>
            <a:off x="6632554" y="3217750"/>
            <a:ext cx="350079" cy="308177"/>
            <a:chOff x="4991425" y="3617150"/>
            <a:chExt cx="296175" cy="260725"/>
          </a:xfrm>
        </p:grpSpPr>
        <p:sp>
          <p:nvSpPr>
            <p:cNvPr id="7106" name="Google Shape;7106;p9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90"/>
          <p:cNvGrpSpPr/>
          <p:nvPr/>
        </p:nvGrpSpPr>
        <p:grpSpPr>
          <a:xfrm>
            <a:off x="6709827" y="3673341"/>
            <a:ext cx="195532" cy="349163"/>
            <a:chOff x="5056800" y="3962900"/>
            <a:chExt cx="165425" cy="295400"/>
          </a:xfrm>
        </p:grpSpPr>
        <p:sp>
          <p:nvSpPr>
            <p:cNvPr id="7114" name="Google Shape;7114;p9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90"/>
          <p:cNvGrpSpPr/>
          <p:nvPr/>
        </p:nvGrpSpPr>
        <p:grpSpPr>
          <a:xfrm>
            <a:off x="7961125" y="3673357"/>
            <a:ext cx="350995" cy="349133"/>
            <a:chOff x="6168925" y="3936925"/>
            <a:chExt cx="296950" cy="295375"/>
          </a:xfrm>
        </p:grpSpPr>
        <p:sp>
          <p:nvSpPr>
            <p:cNvPr id="7118" name="Google Shape;7118;p9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90"/>
          <p:cNvGrpSpPr/>
          <p:nvPr/>
        </p:nvGrpSpPr>
        <p:grpSpPr>
          <a:xfrm>
            <a:off x="6174844" y="1390429"/>
            <a:ext cx="348188" cy="349133"/>
            <a:chOff x="1674750" y="3254050"/>
            <a:chExt cx="294575" cy="295375"/>
          </a:xfrm>
        </p:grpSpPr>
        <p:sp>
          <p:nvSpPr>
            <p:cNvPr id="7125" name="Google Shape;7125;p9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90"/>
          <p:cNvGrpSpPr/>
          <p:nvPr/>
        </p:nvGrpSpPr>
        <p:grpSpPr>
          <a:xfrm>
            <a:off x="6189239" y="1838132"/>
            <a:ext cx="319347" cy="349133"/>
            <a:chOff x="1687350" y="3618725"/>
            <a:chExt cx="270175" cy="295375"/>
          </a:xfrm>
        </p:grpSpPr>
        <p:sp>
          <p:nvSpPr>
            <p:cNvPr id="7129" name="Google Shape;7129;p9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90"/>
          <p:cNvGrpSpPr/>
          <p:nvPr/>
        </p:nvGrpSpPr>
        <p:grpSpPr>
          <a:xfrm>
            <a:off x="6172942" y="2284613"/>
            <a:ext cx="351940" cy="349133"/>
            <a:chOff x="1672375" y="3982600"/>
            <a:chExt cx="297750" cy="295375"/>
          </a:xfrm>
        </p:grpSpPr>
        <p:sp>
          <p:nvSpPr>
            <p:cNvPr id="7133" name="Google Shape;7133;p9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90"/>
          <p:cNvGrpSpPr/>
          <p:nvPr/>
        </p:nvGrpSpPr>
        <p:grpSpPr>
          <a:xfrm>
            <a:off x="4864934" y="2748808"/>
            <a:ext cx="350079" cy="350079"/>
            <a:chOff x="3497300" y="3227275"/>
            <a:chExt cx="296175" cy="296175"/>
          </a:xfrm>
        </p:grpSpPr>
        <p:sp>
          <p:nvSpPr>
            <p:cNvPr id="7137" name="Google Shape;7137;p9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90"/>
          <p:cNvGrpSpPr/>
          <p:nvPr/>
        </p:nvGrpSpPr>
        <p:grpSpPr>
          <a:xfrm>
            <a:off x="4865407" y="3198203"/>
            <a:ext cx="349133" cy="347272"/>
            <a:chOff x="3497300" y="3591950"/>
            <a:chExt cx="295375" cy="293800"/>
          </a:xfrm>
        </p:grpSpPr>
        <p:sp>
          <p:nvSpPr>
            <p:cNvPr id="7146" name="Google Shape;7146;p9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90"/>
          <p:cNvGrpSpPr/>
          <p:nvPr/>
        </p:nvGrpSpPr>
        <p:grpSpPr>
          <a:xfrm>
            <a:off x="4865407" y="3673341"/>
            <a:ext cx="349133" cy="349163"/>
            <a:chOff x="3497300" y="3955025"/>
            <a:chExt cx="295375" cy="295400"/>
          </a:xfrm>
        </p:grpSpPr>
        <p:sp>
          <p:nvSpPr>
            <p:cNvPr id="7155" name="Google Shape;7155;p9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9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9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90"/>
          <p:cNvGrpSpPr/>
          <p:nvPr/>
        </p:nvGrpSpPr>
        <p:grpSpPr>
          <a:xfrm>
            <a:off x="7089979" y="2749532"/>
            <a:ext cx="327739" cy="348631"/>
            <a:chOff x="5364750" y="3235150"/>
            <a:chExt cx="277275" cy="294950"/>
          </a:xfrm>
        </p:grpSpPr>
        <p:sp>
          <p:nvSpPr>
            <p:cNvPr id="7159" name="Google Shape;7159;p9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9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90"/>
          <p:cNvGrpSpPr/>
          <p:nvPr/>
        </p:nvGrpSpPr>
        <p:grpSpPr>
          <a:xfrm>
            <a:off x="7078337" y="3195868"/>
            <a:ext cx="351024" cy="351941"/>
            <a:chOff x="5355300" y="3598250"/>
            <a:chExt cx="296975" cy="297750"/>
          </a:xfrm>
        </p:grpSpPr>
        <p:sp>
          <p:nvSpPr>
            <p:cNvPr id="7168" name="Google Shape;7168;p9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90"/>
          <p:cNvGrpSpPr/>
          <p:nvPr/>
        </p:nvGrpSpPr>
        <p:grpSpPr>
          <a:xfrm>
            <a:off x="7082533" y="3734790"/>
            <a:ext cx="342632" cy="226264"/>
            <a:chOff x="5358450" y="4015675"/>
            <a:chExt cx="289875" cy="191425"/>
          </a:xfrm>
        </p:grpSpPr>
        <p:sp>
          <p:nvSpPr>
            <p:cNvPr id="7177" name="Google Shape;7177;p9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90"/>
          <p:cNvGrpSpPr/>
          <p:nvPr/>
        </p:nvGrpSpPr>
        <p:grpSpPr>
          <a:xfrm>
            <a:off x="6209015" y="4117322"/>
            <a:ext cx="351024" cy="325464"/>
            <a:chOff x="6543825" y="3202075"/>
            <a:chExt cx="296975" cy="275350"/>
          </a:xfrm>
        </p:grpSpPr>
        <p:sp>
          <p:nvSpPr>
            <p:cNvPr id="7182" name="Google Shape;7182;p9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90"/>
          <p:cNvGrpSpPr/>
          <p:nvPr/>
        </p:nvGrpSpPr>
        <p:grpSpPr>
          <a:xfrm>
            <a:off x="6615996" y="1397069"/>
            <a:ext cx="350079" cy="350079"/>
            <a:chOff x="2037825" y="3254050"/>
            <a:chExt cx="296175" cy="296175"/>
          </a:xfrm>
        </p:grpSpPr>
        <p:sp>
          <p:nvSpPr>
            <p:cNvPr id="7190" name="Google Shape;7190;p9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90"/>
          <p:cNvGrpSpPr/>
          <p:nvPr/>
        </p:nvGrpSpPr>
        <p:grpSpPr>
          <a:xfrm>
            <a:off x="6614135" y="1838236"/>
            <a:ext cx="353802" cy="348926"/>
            <a:chOff x="2034675" y="3617925"/>
            <a:chExt cx="299325" cy="295200"/>
          </a:xfrm>
        </p:grpSpPr>
        <p:sp>
          <p:nvSpPr>
            <p:cNvPr id="7197" name="Google Shape;7197;p9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9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90"/>
          <p:cNvGrpSpPr/>
          <p:nvPr/>
        </p:nvGrpSpPr>
        <p:grpSpPr>
          <a:xfrm>
            <a:off x="6615996" y="2284613"/>
            <a:ext cx="350079" cy="349133"/>
            <a:chOff x="2037825" y="3981825"/>
            <a:chExt cx="296175" cy="295375"/>
          </a:xfrm>
        </p:grpSpPr>
        <p:sp>
          <p:nvSpPr>
            <p:cNvPr id="7203" name="Google Shape;7203;p9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90"/>
          <p:cNvGrpSpPr/>
          <p:nvPr/>
        </p:nvGrpSpPr>
        <p:grpSpPr>
          <a:xfrm>
            <a:off x="5301014" y="2780929"/>
            <a:ext cx="350079" cy="285837"/>
            <a:chOff x="3860400" y="3254050"/>
            <a:chExt cx="296175" cy="241825"/>
          </a:xfrm>
        </p:grpSpPr>
        <p:sp>
          <p:nvSpPr>
            <p:cNvPr id="7207" name="Google Shape;7207;p9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90"/>
          <p:cNvGrpSpPr/>
          <p:nvPr/>
        </p:nvGrpSpPr>
        <p:grpSpPr>
          <a:xfrm>
            <a:off x="5300541" y="3196800"/>
            <a:ext cx="351024" cy="350079"/>
            <a:chOff x="3859600" y="3591950"/>
            <a:chExt cx="296975" cy="296175"/>
          </a:xfrm>
        </p:grpSpPr>
        <p:sp>
          <p:nvSpPr>
            <p:cNvPr id="7215" name="Google Shape;7215;p9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90"/>
          <p:cNvGrpSpPr/>
          <p:nvPr/>
        </p:nvGrpSpPr>
        <p:grpSpPr>
          <a:xfrm>
            <a:off x="5301014" y="3672883"/>
            <a:ext cx="350079" cy="350079"/>
            <a:chOff x="3860400" y="3955025"/>
            <a:chExt cx="296175" cy="296175"/>
          </a:xfrm>
        </p:grpSpPr>
        <p:sp>
          <p:nvSpPr>
            <p:cNvPr id="7219" name="Google Shape;7219;p9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90"/>
          <p:cNvGrpSpPr/>
          <p:nvPr/>
        </p:nvGrpSpPr>
        <p:grpSpPr>
          <a:xfrm>
            <a:off x="7516230" y="2749281"/>
            <a:ext cx="355664" cy="349133"/>
            <a:chOff x="5716825" y="3235950"/>
            <a:chExt cx="300900" cy="295375"/>
          </a:xfrm>
        </p:grpSpPr>
        <p:sp>
          <p:nvSpPr>
            <p:cNvPr id="7225" name="Google Shape;7225;p9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90"/>
          <p:cNvGrpSpPr/>
          <p:nvPr/>
        </p:nvGrpSpPr>
        <p:grpSpPr>
          <a:xfrm>
            <a:off x="7529261" y="3207969"/>
            <a:ext cx="329601" cy="327739"/>
            <a:chOff x="5727850" y="3609275"/>
            <a:chExt cx="278850" cy="277275"/>
          </a:xfrm>
        </p:grpSpPr>
        <p:sp>
          <p:nvSpPr>
            <p:cNvPr id="7230" name="Google Shape;7230;p9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90"/>
          <p:cNvGrpSpPr/>
          <p:nvPr/>
        </p:nvGrpSpPr>
        <p:grpSpPr>
          <a:xfrm>
            <a:off x="7540446" y="3673356"/>
            <a:ext cx="307231" cy="349133"/>
            <a:chOff x="5736525" y="3963700"/>
            <a:chExt cx="259925" cy="295375"/>
          </a:xfrm>
        </p:grpSpPr>
        <p:sp>
          <p:nvSpPr>
            <p:cNvPr id="7236" name="Google Shape;7236;p9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90"/>
          <p:cNvGrpSpPr/>
          <p:nvPr/>
        </p:nvGrpSpPr>
        <p:grpSpPr>
          <a:xfrm>
            <a:off x="6632026" y="4122683"/>
            <a:ext cx="351024" cy="350079"/>
            <a:chOff x="6553275" y="3604550"/>
            <a:chExt cx="296975" cy="296175"/>
          </a:xfrm>
        </p:grpSpPr>
        <p:sp>
          <p:nvSpPr>
            <p:cNvPr id="7244" name="Google Shape;7244;p9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0" name="Google Shape;7250;p90"/>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7251" name="Google Shape;7251;p90"/>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55"/>
        <p:cNvGrpSpPr/>
        <p:nvPr/>
      </p:nvGrpSpPr>
      <p:grpSpPr>
        <a:xfrm>
          <a:off x="0" y="0"/>
          <a:ext cx="0" cy="0"/>
          <a:chOff x="0" y="0"/>
          <a:chExt cx="0" cy="0"/>
        </a:xfrm>
      </p:grpSpPr>
      <p:grpSp>
        <p:nvGrpSpPr>
          <p:cNvPr id="7256" name="Google Shape;7256;p91"/>
          <p:cNvGrpSpPr/>
          <p:nvPr/>
        </p:nvGrpSpPr>
        <p:grpSpPr>
          <a:xfrm>
            <a:off x="859032" y="1380546"/>
            <a:ext cx="294401" cy="353645"/>
            <a:chOff x="-35814600" y="3202075"/>
            <a:chExt cx="242625" cy="291450"/>
          </a:xfrm>
        </p:grpSpPr>
        <p:sp>
          <p:nvSpPr>
            <p:cNvPr id="7257" name="Google Shape;7257;p9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91"/>
          <p:cNvGrpSpPr/>
          <p:nvPr/>
        </p:nvGrpSpPr>
        <p:grpSpPr>
          <a:xfrm>
            <a:off x="829410" y="1821466"/>
            <a:ext cx="353645" cy="353888"/>
            <a:chOff x="-35839800" y="3561025"/>
            <a:chExt cx="291450" cy="291650"/>
          </a:xfrm>
        </p:grpSpPr>
        <p:sp>
          <p:nvSpPr>
            <p:cNvPr id="7265" name="Google Shape;7265;p9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2" name="Google Shape;7272;p91"/>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3" name="Google Shape;7273;p91"/>
          <p:cNvGrpSpPr/>
          <p:nvPr/>
        </p:nvGrpSpPr>
        <p:grpSpPr>
          <a:xfrm>
            <a:off x="3066955" y="1380546"/>
            <a:ext cx="353645" cy="353645"/>
            <a:chOff x="-34003850" y="3227275"/>
            <a:chExt cx="291450" cy="291450"/>
          </a:xfrm>
        </p:grpSpPr>
        <p:sp>
          <p:nvSpPr>
            <p:cNvPr id="7274" name="Google Shape;7274;p9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91"/>
          <p:cNvGrpSpPr/>
          <p:nvPr/>
        </p:nvGrpSpPr>
        <p:grpSpPr>
          <a:xfrm>
            <a:off x="3066485" y="1821238"/>
            <a:ext cx="354586" cy="354343"/>
            <a:chOff x="-34004625" y="3585850"/>
            <a:chExt cx="292225" cy="292025"/>
          </a:xfrm>
        </p:grpSpPr>
        <p:sp>
          <p:nvSpPr>
            <p:cNvPr id="7280" name="Google Shape;7280;p9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91"/>
          <p:cNvGrpSpPr/>
          <p:nvPr/>
        </p:nvGrpSpPr>
        <p:grpSpPr>
          <a:xfrm>
            <a:off x="3066000" y="2256439"/>
            <a:ext cx="355557" cy="354616"/>
            <a:chOff x="-34005425" y="3945575"/>
            <a:chExt cx="293025" cy="292250"/>
          </a:xfrm>
        </p:grpSpPr>
        <p:sp>
          <p:nvSpPr>
            <p:cNvPr id="7286" name="Google Shape;7286;p9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91"/>
          <p:cNvGrpSpPr/>
          <p:nvPr/>
        </p:nvGrpSpPr>
        <p:grpSpPr>
          <a:xfrm>
            <a:off x="1713099" y="2729615"/>
            <a:ext cx="358408" cy="355557"/>
            <a:chOff x="-32174975" y="3192625"/>
            <a:chExt cx="295375" cy="293025"/>
          </a:xfrm>
        </p:grpSpPr>
        <p:sp>
          <p:nvSpPr>
            <p:cNvPr id="7290" name="Google Shape;7290;p9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4" name="Google Shape;7294;p91"/>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1"/>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6" name="Google Shape;7296;p91"/>
          <p:cNvGrpSpPr/>
          <p:nvPr/>
        </p:nvGrpSpPr>
        <p:grpSpPr>
          <a:xfrm>
            <a:off x="3952249" y="2730570"/>
            <a:ext cx="354586" cy="353645"/>
            <a:chOff x="-30345325" y="3184750"/>
            <a:chExt cx="292225" cy="291450"/>
          </a:xfrm>
        </p:grpSpPr>
        <p:sp>
          <p:nvSpPr>
            <p:cNvPr id="7297" name="Google Shape;7297;p9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91"/>
          <p:cNvGrpSpPr/>
          <p:nvPr/>
        </p:nvGrpSpPr>
        <p:grpSpPr>
          <a:xfrm>
            <a:off x="1277001" y="1380546"/>
            <a:ext cx="353645" cy="353645"/>
            <a:chOff x="-35481425" y="3202075"/>
            <a:chExt cx="291450" cy="291450"/>
          </a:xfrm>
        </p:grpSpPr>
        <p:sp>
          <p:nvSpPr>
            <p:cNvPr id="7303" name="Google Shape;7303;p9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91"/>
          <p:cNvGrpSpPr/>
          <p:nvPr/>
        </p:nvGrpSpPr>
        <p:grpSpPr>
          <a:xfrm>
            <a:off x="1276531" y="1822072"/>
            <a:ext cx="354586" cy="352675"/>
            <a:chOff x="-35482200" y="3561225"/>
            <a:chExt cx="292225" cy="290650"/>
          </a:xfrm>
        </p:grpSpPr>
        <p:sp>
          <p:nvSpPr>
            <p:cNvPr id="7311" name="Google Shape;7311;p9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91"/>
          <p:cNvGrpSpPr/>
          <p:nvPr/>
        </p:nvGrpSpPr>
        <p:grpSpPr>
          <a:xfrm>
            <a:off x="1277001" y="2256940"/>
            <a:ext cx="353645" cy="353615"/>
            <a:chOff x="-35481425" y="3919600"/>
            <a:chExt cx="291450" cy="291425"/>
          </a:xfrm>
        </p:grpSpPr>
        <p:sp>
          <p:nvSpPr>
            <p:cNvPr id="7315" name="Google Shape;7315;p9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91"/>
          <p:cNvGrpSpPr/>
          <p:nvPr/>
        </p:nvGrpSpPr>
        <p:grpSpPr>
          <a:xfrm>
            <a:off x="3512636" y="1381031"/>
            <a:ext cx="357468" cy="352675"/>
            <a:chOff x="-33645475" y="3228075"/>
            <a:chExt cx="294600" cy="290650"/>
          </a:xfrm>
        </p:grpSpPr>
        <p:sp>
          <p:nvSpPr>
            <p:cNvPr id="7324" name="Google Shape;7324;p9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91"/>
          <p:cNvGrpSpPr/>
          <p:nvPr/>
        </p:nvGrpSpPr>
        <p:grpSpPr>
          <a:xfrm>
            <a:off x="3513606" y="1821116"/>
            <a:ext cx="355526" cy="354586"/>
            <a:chOff x="-33646250" y="3586425"/>
            <a:chExt cx="293000" cy="292225"/>
          </a:xfrm>
        </p:grpSpPr>
        <p:sp>
          <p:nvSpPr>
            <p:cNvPr id="7332" name="Google Shape;7332;p9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91"/>
          <p:cNvGrpSpPr/>
          <p:nvPr/>
        </p:nvGrpSpPr>
        <p:grpSpPr>
          <a:xfrm>
            <a:off x="3514076" y="2255969"/>
            <a:ext cx="354586" cy="355557"/>
            <a:chOff x="-33645475" y="3944800"/>
            <a:chExt cx="292225" cy="293025"/>
          </a:xfrm>
        </p:grpSpPr>
        <p:sp>
          <p:nvSpPr>
            <p:cNvPr id="7335" name="Google Shape;7335;p9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91"/>
          <p:cNvGrpSpPr/>
          <p:nvPr/>
        </p:nvGrpSpPr>
        <p:grpSpPr>
          <a:xfrm>
            <a:off x="2167295" y="2729706"/>
            <a:ext cx="352675" cy="355375"/>
            <a:chOff x="-31809525" y="3192625"/>
            <a:chExt cx="290650" cy="292875"/>
          </a:xfrm>
        </p:grpSpPr>
        <p:sp>
          <p:nvSpPr>
            <p:cNvPr id="7346" name="Google Shape;7346;p9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91"/>
          <p:cNvGrpSpPr/>
          <p:nvPr/>
        </p:nvGrpSpPr>
        <p:grpSpPr>
          <a:xfrm>
            <a:off x="2166810" y="3200258"/>
            <a:ext cx="353645" cy="355557"/>
            <a:chOff x="-31811100" y="3550975"/>
            <a:chExt cx="291450" cy="293025"/>
          </a:xfrm>
        </p:grpSpPr>
        <p:sp>
          <p:nvSpPr>
            <p:cNvPr id="7351" name="Google Shape;7351;p9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91"/>
          <p:cNvGrpSpPr/>
          <p:nvPr/>
        </p:nvGrpSpPr>
        <p:grpSpPr>
          <a:xfrm>
            <a:off x="2160606" y="3664562"/>
            <a:ext cx="366052" cy="356831"/>
            <a:chOff x="-31817400" y="3910025"/>
            <a:chExt cx="301675" cy="294075"/>
          </a:xfrm>
        </p:grpSpPr>
        <p:sp>
          <p:nvSpPr>
            <p:cNvPr id="7359" name="Google Shape;7359;p9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91"/>
          <p:cNvGrpSpPr/>
          <p:nvPr/>
        </p:nvGrpSpPr>
        <p:grpSpPr>
          <a:xfrm>
            <a:off x="3952234" y="3200743"/>
            <a:ext cx="354616" cy="354586"/>
            <a:chOff x="-30354000" y="3569100"/>
            <a:chExt cx="292250" cy="292225"/>
          </a:xfrm>
        </p:grpSpPr>
        <p:sp>
          <p:nvSpPr>
            <p:cNvPr id="7363" name="Google Shape;7363;p9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91"/>
          <p:cNvGrpSpPr/>
          <p:nvPr/>
        </p:nvGrpSpPr>
        <p:grpSpPr>
          <a:xfrm>
            <a:off x="1730812" y="1380546"/>
            <a:ext cx="342148" cy="353645"/>
            <a:chOff x="-35118325" y="3202075"/>
            <a:chExt cx="281975" cy="291450"/>
          </a:xfrm>
        </p:grpSpPr>
        <p:sp>
          <p:nvSpPr>
            <p:cNvPr id="7370" name="Google Shape;7370;p9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91"/>
          <p:cNvGrpSpPr/>
          <p:nvPr/>
        </p:nvGrpSpPr>
        <p:grpSpPr>
          <a:xfrm>
            <a:off x="1724593" y="1821799"/>
            <a:ext cx="354586" cy="353221"/>
            <a:chOff x="-35123050" y="3561225"/>
            <a:chExt cx="292225" cy="291100"/>
          </a:xfrm>
        </p:grpSpPr>
        <p:sp>
          <p:nvSpPr>
            <p:cNvPr id="7375" name="Google Shape;7375;p9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91"/>
          <p:cNvGrpSpPr/>
          <p:nvPr/>
        </p:nvGrpSpPr>
        <p:grpSpPr>
          <a:xfrm>
            <a:off x="1766652" y="2256940"/>
            <a:ext cx="270467" cy="353615"/>
            <a:chOff x="-35089175" y="3919600"/>
            <a:chExt cx="222900" cy="291425"/>
          </a:xfrm>
        </p:grpSpPr>
        <p:sp>
          <p:nvSpPr>
            <p:cNvPr id="7378" name="Google Shape;7378;p9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91"/>
          <p:cNvGrpSpPr/>
          <p:nvPr/>
        </p:nvGrpSpPr>
        <p:grpSpPr>
          <a:xfrm>
            <a:off x="3963648" y="1380303"/>
            <a:ext cx="336445" cy="354131"/>
            <a:chOff x="-33277650" y="3226875"/>
            <a:chExt cx="277275" cy="291850"/>
          </a:xfrm>
        </p:grpSpPr>
        <p:sp>
          <p:nvSpPr>
            <p:cNvPr id="7381" name="Google Shape;7381;p9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91"/>
          <p:cNvGrpSpPr/>
          <p:nvPr/>
        </p:nvGrpSpPr>
        <p:grpSpPr>
          <a:xfrm>
            <a:off x="3955048" y="1821587"/>
            <a:ext cx="353645" cy="353645"/>
            <a:chOff x="-33286325" y="3586425"/>
            <a:chExt cx="291450" cy="291450"/>
          </a:xfrm>
        </p:grpSpPr>
        <p:sp>
          <p:nvSpPr>
            <p:cNvPr id="7389" name="Google Shape;7389;p9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91"/>
          <p:cNvGrpSpPr/>
          <p:nvPr/>
        </p:nvGrpSpPr>
        <p:grpSpPr>
          <a:xfrm>
            <a:off x="3955048" y="2255969"/>
            <a:ext cx="353645" cy="355557"/>
            <a:chOff x="-33286325" y="3944800"/>
            <a:chExt cx="291450" cy="293025"/>
          </a:xfrm>
        </p:grpSpPr>
        <p:sp>
          <p:nvSpPr>
            <p:cNvPr id="7395" name="Google Shape;7395;p9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91"/>
          <p:cNvGrpSpPr/>
          <p:nvPr/>
        </p:nvGrpSpPr>
        <p:grpSpPr>
          <a:xfrm>
            <a:off x="2613445" y="2729129"/>
            <a:ext cx="353645" cy="356527"/>
            <a:chOff x="-31452725" y="3191825"/>
            <a:chExt cx="291450" cy="293825"/>
          </a:xfrm>
        </p:grpSpPr>
        <p:sp>
          <p:nvSpPr>
            <p:cNvPr id="7400" name="Google Shape;7400;p9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91"/>
          <p:cNvGrpSpPr/>
          <p:nvPr/>
        </p:nvGrpSpPr>
        <p:grpSpPr>
          <a:xfrm>
            <a:off x="2612975" y="3200744"/>
            <a:ext cx="354586" cy="354586"/>
            <a:chOff x="-31452725" y="3551775"/>
            <a:chExt cx="292225" cy="292225"/>
          </a:xfrm>
        </p:grpSpPr>
        <p:sp>
          <p:nvSpPr>
            <p:cNvPr id="7405" name="Google Shape;7405;p9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91"/>
          <p:cNvGrpSpPr/>
          <p:nvPr/>
        </p:nvGrpSpPr>
        <p:grpSpPr>
          <a:xfrm>
            <a:off x="2611534" y="3664729"/>
            <a:ext cx="357468" cy="356497"/>
            <a:chOff x="-31455100" y="3909350"/>
            <a:chExt cx="294600" cy="293800"/>
          </a:xfrm>
        </p:grpSpPr>
        <p:sp>
          <p:nvSpPr>
            <p:cNvPr id="7410" name="Google Shape;7410;p9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91"/>
          <p:cNvGrpSpPr/>
          <p:nvPr/>
        </p:nvGrpSpPr>
        <p:grpSpPr>
          <a:xfrm>
            <a:off x="3952719" y="3665684"/>
            <a:ext cx="353645" cy="354586"/>
            <a:chOff x="-30345325" y="3918800"/>
            <a:chExt cx="291450" cy="292225"/>
          </a:xfrm>
        </p:grpSpPr>
        <p:sp>
          <p:nvSpPr>
            <p:cNvPr id="7413" name="Google Shape;7413;p9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91"/>
          <p:cNvGrpSpPr/>
          <p:nvPr/>
        </p:nvGrpSpPr>
        <p:grpSpPr>
          <a:xfrm>
            <a:off x="2172184" y="1821587"/>
            <a:ext cx="353645" cy="353645"/>
            <a:chOff x="-34763900" y="3561225"/>
            <a:chExt cx="291450" cy="291450"/>
          </a:xfrm>
        </p:grpSpPr>
        <p:sp>
          <p:nvSpPr>
            <p:cNvPr id="7419" name="Google Shape;7419;p9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2" name="Google Shape;7422;p91"/>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3" name="Google Shape;7423;p91"/>
          <p:cNvGrpSpPr/>
          <p:nvPr/>
        </p:nvGrpSpPr>
        <p:grpSpPr>
          <a:xfrm>
            <a:off x="827081" y="2730099"/>
            <a:ext cx="354586" cy="354586"/>
            <a:chOff x="-32927950" y="3227275"/>
            <a:chExt cx="292225" cy="292225"/>
          </a:xfrm>
        </p:grpSpPr>
        <p:sp>
          <p:nvSpPr>
            <p:cNvPr id="7424" name="Google Shape;7424;p9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91"/>
          <p:cNvGrpSpPr/>
          <p:nvPr/>
        </p:nvGrpSpPr>
        <p:grpSpPr>
          <a:xfrm>
            <a:off x="826596" y="3201213"/>
            <a:ext cx="355557" cy="353645"/>
            <a:chOff x="-32927950" y="3586425"/>
            <a:chExt cx="293025" cy="291450"/>
          </a:xfrm>
        </p:grpSpPr>
        <p:sp>
          <p:nvSpPr>
            <p:cNvPr id="7430" name="Google Shape;7430;p9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91"/>
          <p:cNvGrpSpPr/>
          <p:nvPr/>
        </p:nvGrpSpPr>
        <p:grpSpPr>
          <a:xfrm>
            <a:off x="827081" y="3665198"/>
            <a:ext cx="354586" cy="355557"/>
            <a:chOff x="-32927950" y="3944800"/>
            <a:chExt cx="292225" cy="293025"/>
          </a:xfrm>
        </p:grpSpPr>
        <p:sp>
          <p:nvSpPr>
            <p:cNvPr id="7436" name="Google Shape;7436;p9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91"/>
          <p:cNvGrpSpPr/>
          <p:nvPr/>
        </p:nvGrpSpPr>
        <p:grpSpPr>
          <a:xfrm>
            <a:off x="3055873" y="2730449"/>
            <a:ext cx="354586" cy="353888"/>
            <a:chOff x="-31094350" y="3194000"/>
            <a:chExt cx="292225" cy="291650"/>
          </a:xfrm>
        </p:grpSpPr>
        <p:sp>
          <p:nvSpPr>
            <p:cNvPr id="7446" name="Google Shape;7446;p9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91"/>
          <p:cNvGrpSpPr/>
          <p:nvPr/>
        </p:nvGrpSpPr>
        <p:grpSpPr>
          <a:xfrm>
            <a:off x="3056343" y="3200941"/>
            <a:ext cx="353645" cy="354191"/>
            <a:chOff x="-31093575" y="3552550"/>
            <a:chExt cx="291450" cy="291900"/>
          </a:xfrm>
        </p:grpSpPr>
        <p:sp>
          <p:nvSpPr>
            <p:cNvPr id="7455" name="Google Shape;7455;p9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91"/>
          <p:cNvGrpSpPr/>
          <p:nvPr/>
        </p:nvGrpSpPr>
        <p:grpSpPr>
          <a:xfrm>
            <a:off x="2182711" y="1380546"/>
            <a:ext cx="332593" cy="353645"/>
            <a:chOff x="-34755225" y="3202075"/>
            <a:chExt cx="274100" cy="291450"/>
          </a:xfrm>
        </p:grpSpPr>
        <p:sp>
          <p:nvSpPr>
            <p:cNvPr id="7460" name="Google Shape;7460;p9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91"/>
          <p:cNvGrpSpPr/>
          <p:nvPr/>
        </p:nvGrpSpPr>
        <p:grpSpPr>
          <a:xfrm>
            <a:off x="3056343" y="3666169"/>
            <a:ext cx="353645" cy="353615"/>
            <a:chOff x="-31093575" y="3911725"/>
            <a:chExt cx="291450" cy="291425"/>
          </a:xfrm>
        </p:grpSpPr>
        <p:sp>
          <p:nvSpPr>
            <p:cNvPr id="7468" name="Google Shape;7468;p9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91"/>
          <p:cNvGrpSpPr/>
          <p:nvPr/>
        </p:nvGrpSpPr>
        <p:grpSpPr>
          <a:xfrm>
            <a:off x="2165773" y="4123136"/>
            <a:ext cx="356497" cy="354586"/>
            <a:chOff x="-29946000" y="3183175"/>
            <a:chExt cx="293800" cy="292225"/>
          </a:xfrm>
        </p:grpSpPr>
        <p:sp>
          <p:nvSpPr>
            <p:cNvPr id="7471" name="Google Shape;7471;p9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91"/>
          <p:cNvGrpSpPr/>
          <p:nvPr/>
        </p:nvGrpSpPr>
        <p:grpSpPr>
          <a:xfrm>
            <a:off x="2610305" y="1380289"/>
            <a:ext cx="358408" cy="354161"/>
            <a:chOff x="-34408675" y="3202075"/>
            <a:chExt cx="295375" cy="291875"/>
          </a:xfrm>
        </p:grpSpPr>
        <p:sp>
          <p:nvSpPr>
            <p:cNvPr id="7478" name="Google Shape;7478;p9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91"/>
          <p:cNvGrpSpPr/>
          <p:nvPr/>
        </p:nvGrpSpPr>
        <p:grpSpPr>
          <a:xfrm>
            <a:off x="2612216" y="1820283"/>
            <a:ext cx="354586" cy="356254"/>
            <a:chOff x="-34405525" y="3558075"/>
            <a:chExt cx="292225" cy="293600"/>
          </a:xfrm>
        </p:grpSpPr>
        <p:sp>
          <p:nvSpPr>
            <p:cNvPr id="7483" name="Google Shape;7483;p9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91"/>
          <p:cNvGrpSpPr/>
          <p:nvPr/>
        </p:nvGrpSpPr>
        <p:grpSpPr>
          <a:xfrm>
            <a:off x="2611730" y="2256940"/>
            <a:ext cx="355557" cy="353615"/>
            <a:chOff x="-34406325" y="3919600"/>
            <a:chExt cx="293025" cy="291425"/>
          </a:xfrm>
        </p:grpSpPr>
        <p:sp>
          <p:nvSpPr>
            <p:cNvPr id="7487" name="Google Shape;7487;p9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91"/>
          <p:cNvGrpSpPr/>
          <p:nvPr/>
        </p:nvGrpSpPr>
        <p:grpSpPr>
          <a:xfrm>
            <a:off x="1275628" y="2736303"/>
            <a:ext cx="353645" cy="342179"/>
            <a:chOff x="-32568800" y="3232000"/>
            <a:chExt cx="291450" cy="282000"/>
          </a:xfrm>
        </p:grpSpPr>
        <p:sp>
          <p:nvSpPr>
            <p:cNvPr id="7495" name="Google Shape;7495;p9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91"/>
          <p:cNvGrpSpPr/>
          <p:nvPr/>
        </p:nvGrpSpPr>
        <p:grpSpPr>
          <a:xfrm>
            <a:off x="1275158" y="3201213"/>
            <a:ext cx="354586" cy="353645"/>
            <a:chOff x="-32569575" y="3586425"/>
            <a:chExt cx="292225" cy="291450"/>
          </a:xfrm>
        </p:grpSpPr>
        <p:sp>
          <p:nvSpPr>
            <p:cNvPr id="7498" name="Google Shape;7498;p9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91"/>
          <p:cNvGrpSpPr/>
          <p:nvPr/>
        </p:nvGrpSpPr>
        <p:grpSpPr>
          <a:xfrm>
            <a:off x="1266073" y="3665805"/>
            <a:ext cx="372756" cy="354343"/>
            <a:chOff x="-32576675" y="3944600"/>
            <a:chExt cx="307200" cy="292025"/>
          </a:xfrm>
        </p:grpSpPr>
        <p:sp>
          <p:nvSpPr>
            <p:cNvPr id="7501" name="Google Shape;7501;p9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91"/>
          <p:cNvGrpSpPr/>
          <p:nvPr/>
        </p:nvGrpSpPr>
        <p:grpSpPr>
          <a:xfrm>
            <a:off x="3511040" y="2730100"/>
            <a:ext cx="354586" cy="354586"/>
            <a:chOff x="-30735200" y="3192625"/>
            <a:chExt cx="292225" cy="292225"/>
          </a:xfrm>
        </p:grpSpPr>
        <p:sp>
          <p:nvSpPr>
            <p:cNvPr id="7504" name="Google Shape;7504;p9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91"/>
          <p:cNvGrpSpPr/>
          <p:nvPr/>
        </p:nvGrpSpPr>
        <p:grpSpPr>
          <a:xfrm>
            <a:off x="3511040" y="3201532"/>
            <a:ext cx="354586" cy="353008"/>
            <a:chOff x="-30735200" y="3552550"/>
            <a:chExt cx="292225" cy="290925"/>
          </a:xfrm>
        </p:grpSpPr>
        <p:sp>
          <p:nvSpPr>
            <p:cNvPr id="7512" name="Google Shape;7512;p9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91"/>
          <p:cNvGrpSpPr/>
          <p:nvPr/>
        </p:nvGrpSpPr>
        <p:grpSpPr>
          <a:xfrm>
            <a:off x="3511040" y="3666154"/>
            <a:ext cx="354586" cy="353645"/>
            <a:chOff x="-30735200" y="3910925"/>
            <a:chExt cx="292225" cy="291450"/>
          </a:xfrm>
        </p:grpSpPr>
        <p:sp>
          <p:nvSpPr>
            <p:cNvPr id="7515" name="Google Shape;7515;p9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7" name="Google Shape;7517;p91"/>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8" name="Google Shape;7518;p91"/>
          <p:cNvGrpSpPr/>
          <p:nvPr/>
        </p:nvGrpSpPr>
        <p:grpSpPr>
          <a:xfrm>
            <a:off x="4864547" y="1375808"/>
            <a:ext cx="358971" cy="359224"/>
            <a:chOff x="-57956275" y="3197925"/>
            <a:chExt cx="319000" cy="319225"/>
          </a:xfrm>
        </p:grpSpPr>
        <p:sp>
          <p:nvSpPr>
            <p:cNvPr id="7519" name="Google Shape;7519;p9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91"/>
          <p:cNvGrpSpPr/>
          <p:nvPr/>
        </p:nvGrpSpPr>
        <p:grpSpPr>
          <a:xfrm>
            <a:off x="4886701" y="1832234"/>
            <a:ext cx="314662" cy="358971"/>
            <a:chOff x="-57940525" y="3590375"/>
            <a:chExt cx="279625" cy="319000"/>
          </a:xfrm>
        </p:grpSpPr>
        <p:sp>
          <p:nvSpPr>
            <p:cNvPr id="7527" name="Google Shape;7527;p9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91"/>
          <p:cNvGrpSpPr/>
          <p:nvPr/>
        </p:nvGrpSpPr>
        <p:grpSpPr>
          <a:xfrm>
            <a:off x="4857582" y="2273605"/>
            <a:ext cx="358099" cy="358999"/>
            <a:chOff x="-57959425" y="3982600"/>
            <a:chExt cx="318225" cy="319025"/>
          </a:xfrm>
        </p:grpSpPr>
        <p:sp>
          <p:nvSpPr>
            <p:cNvPr id="7533" name="Google Shape;7533;p9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91"/>
          <p:cNvGrpSpPr/>
          <p:nvPr/>
        </p:nvGrpSpPr>
        <p:grpSpPr>
          <a:xfrm>
            <a:off x="7057749" y="1376934"/>
            <a:ext cx="357226" cy="357226"/>
            <a:chOff x="-55987225" y="3198925"/>
            <a:chExt cx="317450" cy="317450"/>
          </a:xfrm>
        </p:grpSpPr>
        <p:sp>
          <p:nvSpPr>
            <p:cNvPr id="7538" name="Google Shape;7538;p9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91"/>
          <p:cNvGrpSpPr/>
          <p:nvPr/>
        </p:nvGrpSpPr>
        <p:grpSpPr>
          <a:xfrm>
            <a:off x="7057749" y="1832965"/>
            <a:ext cx="357226" cy="357367"/>
            <a:chOff x="-55987225" y="3591025"/>
            <a:chExt cx="317450" cy="317575"/>
          </a:xfrm>
        </p:grpSpPr>
        <p:sp>
          <p:nvSpPr>
            <p:cNvPr id="7543" name="Google Shape;7543;p9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91"/>
          <p:cNvGrpSpPr/>
          <p:nvPr/>
        </p:nvGrpSpPr>
        <p:grpSpPr>
          <a:xfrm>
            <a:off x="7071665" y="2273605"/>
            <a:ext cx="358999" cy="358999"/>
            <a:chOff x="-55988800" y="3982600"/>
            <a:chExt cx="319025" cy="319025"/>
          </a:xfrm>
        </p:grpSpPr>
        <p:sp>
          <p:nvSpPr>
            <p:cNvPr id="7549" name="Google Shape;7549;p9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91"/>
          <p:cNvGrpSpPr/>
          <p:nvPr/>
        </p:nvGrpSpPr>
        <p:grpSpPr>
          <a:xfrm>
            <a:off x="5730184" y="2731562"/>
            <a:ext cx="356326" cy="358971"/>
            <a:chOff x="-54026025" y="3192625"/>
            <a:chExt cx="316650" cy="319000"/>
          </a:xfrm>
        </p:grpSpPr>
        <p:sp>
          <p:nvSpPr>
            <p:cNvPr id="7555" name="Google Shape;7555;p9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91"/>
          <p:cNvGrpSpPr/>
          <p:nvPr/>
        </p:nvGrpSpPr>
        <p:grpSpPr>
          <a:xfrm>
            <a:off x="5750130" y="3202536"/>
            <a:ext cx="316434" cy="358099"/>
            <a:chOff x="-54007925" y="3584850"/>
            <a:chExt cx="281200" cy="318225"/>
          </a:xfrm>
        </p:grpSpPr>
        <p:sp>
          <p:nvSpPr>
            <p:cNvPr id="7564" name="Google Shape;7564;p9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91"/>
          <p:cNvGrpSpPr/>
          <p:nvPr/>
        </p:nvGrpSpPr>
        <p:grpSpPr>
          <a:xfrm>
            <a:off x="5750130" y="3664421"/>
            <a:ext cx="316434" cy="358914"/>
            <a:chOff x="-54007925" y="3975575"/>
            <a:chExt cx="281200" cy="318950"/>
          </a:xfrm>
        </p:grpSpPr>
        <p:sp>
          <p:nvSpPr>
            <p:cNvPr id="7571" name="Google Shape;7571;p9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91"/>
          <p:cNvGrpSpPr/>
          <p:nvPr/>
        </p:nvGrpSpPr>
        <p:grpSpPr>
          <a:xfrm>
            <a:off x="7984996" y="2748891"/>
            <a:ext cx="274770" cy="358492"/>
            <a:chOff x="-52005775" y="3208025"/>
            <a:chExt cx="244175" cy="318575"/>
          </a:xfrm>
        </p:grpSpPr>
        <p:sp>
          <p:nvSpPr>
            <p:cNvPr id="7576" name="Google Shape;7576;p9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91"/>
          <p:cNvGrpSpPr/>
          <p:nvPr/>
        </p:nvGrpSpPr>
        <p:grpSpPr>
          <a:xfrm>
            <a:off x="5291462" y="1376934"/>
            <a:ext cx="358099" cy="358099"/>
            <a:chOff x="-57568775" y="3198925"/>
            <a:chExt cx="318225" cy="318225"/>
          </a:xfrm>
        </p:grpSpPr>
        <p:sp>
          <p:nvSpPr>
            <p:cNvPr id="7588" name="Google Shape;7588;p9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91"/>
          <p:cNvGrpSpPr/>
          <p:nvPr/>
        </p:nvGrpSpPr>
        <p:grpSpPr>
          <a:xfrm>
            <a:off x="5313181" y="1832234"/>
            <a:ext cx="314662" cy="358099"/>
            <a:chOff x="-57549075" y="3590375"/>
            <a:chExt cx="279625" cy="318225"/>
          </a:xfrm>
        </p:grpSpPr>
        <p:sp>
          <p:nvSpPr>
            <p:cNvPr id="7595" name="Google Shape;7595;p9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91"/>
          <p:cNvGrpSpPr/>
          <p:nvPr/>
        </p:nvGrpSpPr>
        <p:grpSpPr>
          <a:xfrm>
            <a:off x="5305378" y="2273605"/>
            <a:ext cx="359871" cy="359871"/>
            <a:chOff x="-57570350" y="3982600"/>
            <a:chExt cx="319800" cy="319800"/>
          </a:xfrm>
        </p:grpSpPr>
        <p:sp>
          <p:nvSpPr>
            <p:cNvPr id="7600" name="Google Shape;7600;p9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91"/>
          <p:cNvGrpSpPr/>
          <p:nvPr/>
        </p:nvGrpSpPr>
        <p:grpSpPr>
          <a:xfrm>
            <a:off x="7520416" y="1376033"/>
            <a:ext cx="314662" cy="358999"/>
            <a:chOff x="-55576850" y="3198125"/>
            <a:chExt cx="279625" cy="319025"/>
          </a:xfrm>
        </p:grpSpPr>
        <p:sp>
          <p:nvSpPr>
            <p:cNvPr id="7605" name="Google Shape;7605;p9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91"/>
          <p:cNvGrpSpPr/>
          <p:nvPr/>
        </p:nvGrpSpPr>
        <p:grpSpPr>
          <a:xfrm>
            <a:off x="7497812" y="1832009"/>
            <a:ext cx="359871" cy="358324"/>
            <a:chOff x="-55596550" y="3590175"/>
            <a:chExt cx="319800" cy="318425"/>
          </a:xfrm>
        </p:grpSpPr>
        <p:sp>
          <p:nvSpPr>
            <p:cNvPr id="7610" name="Google Shape;7610;p9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91"/>
          <p:cNvGrpSpPr/>
          <p:nvPr/>
        </p:nvGrpSpPr>
        <p:grpSpPr>
          <a:xfrm>
            <a:off x="7513049" y="2273351"/>
            <a:ext cx="358999" cy="359252"/>
            <a:chOff x="-55595775" y="3982375"/>
            <a:chExt cx="319025" cy="319250"/>
          </a:xfrm>
        </p:grpSpPr>
        <p:sp>
          <p:nvSpPr>
            <p:cNvPr id="7615" name="Google Shape;7615;p9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91"/>
          <p:cNvGrpSpPr/>
          <p:nvPr/>
        </p:nvGrpSpPr>
        <p:grpSpPr>
          <a:xfrm>
            <a:off x="6170232" y="2731562"/>
            <a:ext cx="358999" cy="358099"/>
            <a:chOff x="-53635375" y="3192625"/>
            <a:chExt cx="319025" cy="318225"/>
          </a:xfrm>
        </p:grpSpPr>
        <p:sp>
          <p:nvSpPr>
            <p:cNvPr id="7622" name="Google Shape;7622;p9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91"/>
          <p:cNvGrpSpPr/>
          <p:nvPr/>
        </p:nvGrpSpPr>
        <p:grpSpPr>
          <a:xfrm>
            <a:off x="6192401" y="3202536"/>
            <a:ext cx="314662" cy="358999"/>
            <a:chOff x="-53615675" y="3584850"/>
            <a:chExt cx="279625" cy="319025"/>
          </a:xfrm>
        </p:grpSpPr>
        <p:sp>
          <p:nvSpPr>
            <p:cNvPr id="7626" name="Google Shape;7626;p9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91"/>
          <p:cNvGrpSpPr/>
          <p:nvPr/>
        </p:nvGrpSpPr>
        <p:grpSpPr>
          <a:xfrm>
            <a:off x="6170246" y="3665461"/>
            <a:ext cx="358971" cy="357874"/>
            <a:chOff x="-53634575" y="3976500"/>
            <a:chExt cx="319000" cy="318025"/>
          </a:xfrm>
        </p:grpSpPr>
        <p:sp>
          <p:nvSpPr>
            <p:cNvPr id="7630" name="Google Shape;7630;p9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91"/>
          <p:cNvGrpSpPr/>
          <p:nvPr/>
        </p:nvGrpSpPr>
        <p:grpSpPr>
          <a:xfrm>
            <a:off x="7965050" y="3208415"/>
            <a:ext cx="314662" cy="358436"/>
            <a:chOff x="-52023900" y="3590075"/>
            <a:chExt cx="279625" cy="318525"/>
          </a:xfrm>
        </p:grpSpPr>
        <p:sp>
          <p:nvSpPr>
            <p:cNvPr id="7639" name="Google Shape;7639;p9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91"/>
          <p:cNvGrpSpPr/>
          <p:nvPr/>
        </p:nvGrpSpPr>
        <p:grpSpPr>
          <a:xfrm>
            <a:off x="5728292" y="1376934"/>
            <a:ext cx="358971" cy="358971"/>
            <a:chOff x="-57173375" y="3198925"/>
            <a:chExt cx="319000" cy="319000"/>
          </a:xfrm>
        </p:grpSpPr>
        <p:sp>
          <p:nvSpPr>
            <p:cNvPr id="7647" name="Google Shape;7647;p9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91"/>
          <p:cNvGrpSpPr/>
          <p:nvPr/>
        </p:nvGrpSpPr>
        <p:grpSpPr>
          <a:xfrm>
            <a:off x="5729178" y="1854374"/>
            <a:ext cx="357198" cy="314690"/>
            <a:chOff x="-57176525" y="3610050"/>
            <a:chExt cx="317425" cy="279650"/>
          </a:xfrm>
        </p:grpSpPr>
        <p:sp>
          <p:nvSpPr>
            <p:cNvPr id="7652" name="Google Shape;7652;p9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91"/>
          <p:cNvGrpSpPr/>
          <p:nvPr/>
        </p:nvGrpSpPr>
        <p:grpSpPr>
          <a:xfrm>
            <a:off x="7939633" y="1376934"/>
            <a:ext cx="358099" cy="356326"/>
            <a:chOff x="-55202750" y="3198925"/>
            <a:chExt cx="318225" cy="316650"/>
          </a:xfrm>
        </p:grpSpPr>
        <p:sp>
          <p:nvSpPr>
            <p:cNvPr id="7658" name="Google Shape;7658;p9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91"/>
          <p:cNvGrpSpPr/>
          <p:nvPr/>
        </p:nvGrpSpPr>
        <p:grpSpPr>
          <a:xfrm>
            <a:off x="7950267" y="1832234"/>
            <a:ext cx="336830" cy="358099"/>
            <a:chOff x="-55194875" y="3590375"/>
            <a:chExt cx="299325" cy="318225"/>
          </a:xfrm>
        </p:grpSpPr>
        <p:sp>
          <p:nvSpPr>
            <p:cNvPr id="7661" name="Google Shape;7661;p9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91"/>
          <p:cNvGrpSpPr/>
          <p:nvPr/>
        </p:nvGrpSpPr>
        <p:grpSpPr>
          <a:xfrm>
            <a:off x="7954884" y="2274505"/>
            <a:ext cx="357198" cy="357198"/>
            <a:chOff x="-55203525" y="3983400"/>
            <a:chExt cx="317425" cy="317425"/>
          </a:xfrm>
        </p:grpSpPr>
        <p:sp>
          <p:nvSpPr>
            <p:cNvPr id="7667" name="Google Shape;7667;p9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91"/>
          <p:cNvGrpSpPr/>
          <p:nvPr/>
        </p:nvGrpSpPr>
        <p:grpSpPr>
          <a:xfrm>
            <a:off x="6621365" y="2731562"/>
            <a:ext cx="335930" cy="358971"/>
            <a:chOff x="-53232900" y="3192625"/>
            <a:chExt cx="298525" cy="319000"/>
          </a:xfrm>
        </p:grpSpPr>
        <p:sp>
          <p:nvSpPr>
            <p:cNvPr id="7671" name="Google Shape;7671;p9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91"/>
          <p:cNvGrpSpPr/>
          <p:nvPr/>
        </p:nvGrpSpPr>
        <p:grpSpPr>
          <a:xfrm>
            <a:off x="6610731" y="3202536"/>
            <a:ext cx="357198" cy="356326"/>
            <a:chOff x="-53242350" y="3584850"/>
            <a:chExt cx="317425" cy="316650"/>
          </a:xfrm>
        </p:grpSpPr>
        <p:sp>
          <p:nvSpPr>
            <p:cNvPr id="7680" name="Google Shape;7680;p9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91"/>
          <p:cNvGrpSpPr/>
          <p:nvPr/>
        </p:nvGrpSpPr>
        <p:grpSpPr>
          <a:xfrm>
            <a:off x="6631999" y="3665236"/>
            <a:ext cx="314662" cy="358999"/>
            <a:chOff x="-53224225" y="3976300"/>
            <a:chExt cx="279625" cy="319025"/>
          </a:xfrm>
        </p:grpSpPr>
        <p:sp>
          <p:nvSpPr>
            <p:cNvPr id="7686" name="Google Shape;7686;p9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91"/>
          <p:cNvGrpSpPr/>
          <p:nvPr/>
        </p:nvGrpSpPr>
        <p:grpSpPr>
          <a:xfrm>
            <a:off x="7942896" y="3672917"/>
            <a:ext cx="358971" cy="358408"/>
            <a:chOff x="-52043575" y="3983125"/>
            <a:chExt cx="319000" cy="318500"/>
          </a:xfrm>
        </p:grpSpPr>
        <p:sp>
          <p:nvSpPr>
            <p:cNvPr id="7694" name="Google Shape;7694;p9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91"/>
          <p:cNvGrpSpPr/>
          <p:nvPr/>
        </p:nvGrpSpPr>
        <p:grpSpPr>
          <a:xfrm>
            <a:off x="6196836" y="1376934"/>
            <a:ext cx="314662" cy="358971"/>
            <a:chOff x="-56766175" y="3198925"/>
            <a:chExt cx="279625" cy="319000"/>
          </a:xfrm>
        </p:grpSpPr>
        <p:sp>
          <p:nvSpPr>
            <p:cNvPr id="7704" name="Google Shape;7704;p9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91"/>
          <p:cNvGrpSpPr/>
          <p:nvPr/>
        </p:nvGrpSpPr>
        <p:grpSpPr>
          <a:xfrm>
            <a:off x="6195950" y="1832234"/>
            <a:ext cx="316434" cy="358099"/>
            <a:chOff x="-56766175" y="3590375"/>
            <a:chExt cx="281200" cy="318225"/>
          </a:xfrm>
        </p:grpSpPr>
        <p:sp>
          <p:nvSpPr>
            <p:cNvPr id="7712" name="Google Shape;7712;p9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91"/>
          <p:cNvGrpSpPr/>
          <p:nvPr/>
        </p:nvGrpSpPr>
        <p:grpSpPr>
          <a:xfrm>
            <a:off x="6232906" y="2273605"/>
            <a:ext cx="272126" cy="358099"/>
            <a:chOff x="-56747275" y="3982600"/>
            <a:chExt cx="241825" cy="318225"/>
          </a:xfrm>
        </p:grpSpPr>
        <p:sp>
          <p:nvSpPr>
            <p:cNvPr id="7717" name="Google Shape;7717;p9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91"/>
          <p:cNvGrpSpPr/>
          <p:nvPr/>
        </p:nvGrpSpPr>
        <p:grpSpPr>
          <a:xfrm>
            <a:off x="4840657" y="3215842"/>
            <a:ext cx="358999" cy="342991"/>
            <a:chOff x="-54812875" y="3596675"/>
            <a:chExt cx="319025" cy="304800"/>
          </a:xfrm>
        </p:grpSpPr>
        <p:sp>
          <p:nvSpPr>
            <p:cNvPr id="7725" name="Google Shape;7725;p9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2" name="Google Shape;7732;p91"/>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1"/>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4" name="Google Shape;7734;p91"/>
          <p:cNvGrpSpPr/>
          <p:nvPr/>
        </p:nvGrpSpPr>
        <p:grpSpPr>
          <a:xfrm>
            <a:off x="4862826" y="3672326"/>
            <a:ext cx="314662" cy="358099"/>
            <a:chOff x="-54793175" y="3982600"/>
            <a:chExt cx="279625" cy="318225"/>
          </a:xfrm>
        </p:grpSpPr>
        <p:sp>
          <p:nvSpPr>
            <p:cNvPr id="7735" name="Google Shape;7735;p9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91"/>
          <p:cNvGrpSpPr/>
          <p:nvPr/>
        </p:nvGrpSpPr>
        <p:grpSpPr>
          <a:xfrm>
            <a:off x="7074284" y="2731562"/>
            <a:ext cx="314662" cy="358099"/>
            <a:chOff x="-52832000" y="3192625"/>
            <a:chExt cx="279625" cy="318225"/>
          </a:xfrm>
        </p:grpSpPr>
        <p:sp>
          <p:nvSpPr>
            <p:cNvPr id="7743" name="Google Shape;7743;p9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91"/>
          <p:cNvGrpSpPr/>
          <p:nvPr/>
        </p:nvGrpSpPr>
        <p:grpSpPr>
          <a:xfrm>
            <a:off x="5760817" y="2272929"/>
            <a:ext cx="323524" cy="358774"/>
            <a:chOff x="-57162350" y="3982000"/>
            <a:chExt cx="287500" cy="318825"/>
          </a:xfrm>
        </p:grpSpPr>
        <p:sp>
          <p:nvSpPr>
            <p:cNvPr id="7752" name="Google Shape;7752;p9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91"/>
          <p:cNvGrpSpPr/>
          <p:nvPr/>
        </p:nvGrpSpPr>
        <p:grpSpPr>
          <a:xfrm>
            <a:off x="7052130" y="3203436"/>
            <a:ext cx="358971" cy="357198"/>
            <a:chOff x="-52851675" y="3585650"/>
            <a:chExt cx="319000" cy="317425"/>
          </a:xfrm>
        </p:grpSpPr>
        <p:sp>
          <p:nvSpPr>
            <p:cNvPr id="7761" name="Google Shape;7761;p9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91"/>
          <p:cNvGrpSpPr/>
          <p:nvPr/>
        </p:nvGrpSpPr>
        <p:grpSpPr>
          <a:xfrm>
            <a:off x="7074284" y="3665236"/>
            <a:ext cx="314662" cy="358999"/>
            <a:chOff x="-52832000" y="3976300"/>
            <a:chExt cx="279625" cy="319025"/>
          </a:xfrm>
        </p:grpSpPr>
        <p:sp>
          <p:nvSpPr>
            <p:cNvPr id="7768" name="Google Shape;7768;p9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91"/>
          <p:cNvGrpSpPr/>
          <p:nvPr/>
        </p:nvGrpSpPr>
        <p:grpSpPr>
          <a:xfrm>
            <a:off x="6191490" y="4119884"/>
            <a:ext cx="316434" cy="358099"/>
            <a:chOff x="-51633225" y="3198925"/>
            <a:chExt cx="281200" cy="318225"/>
          </a:xfrm>
        </p:grpSpPr>
        <p:sp>
          <p:nvSpPr>
            <p:cNvPr id="7774" name="Google Shape;7774;p9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91"/>
          <p:cNvGrpSpPr/>
          <p:nvPr/>
        </p:nvGrpSpPr>
        <p:grpSpPr>
          <a:xfrm>
            <a:off x="6610314" y="1377806"/>
            <a:ext cx="365188" cy="357226"/>
            <a:chOff x="-56396775" y="3199700"/>
            <a:chExt cx="324525" cy="317450"/>
          </a:xfrm>
        </p:grpSpPr>
        <p:sp>
          <p:nvSpPr>
            <p:cNvPr id="7782" name="Google Shape;7782;p9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8" name="Google Shape;7788;p91"/>
          <p:cNvGrpSpPr/>
          <p:nvPr/>
        </p:nvGrpSpPr>
        <p:grpSpPr>
          <a:xfrm>
            <a:off x="6613408" y="1843740"/>
            <a:ext cx="358999" cy="335958"/>
            <a:chOff x="-56394425" y="3600600"/>
            <a:chExt cx="319025" cy="298550"/>
          </a:xfrm>
        </p:grpSpPr>
        <p:sp>
          <p:nvSpPr>
            <p:cNvPr id="7789" name="Google Shape;7789;p9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91"/>
          <p:cNvGrpSpPr/>
          <p:nvPr/>
        </p:nvGrpSpPr>
        <p:grpSpPr>
          <a:xfrm>
            <a:off x="6644175" y="2274505"/>
            <a:ext cx="327068" cy="357198"/>
            <a:chOff x="-56379450" y="3983400"/>
            <a:chExt cx="290650" cy="317425"/>
          </a:xfrm>
        </p:grpSpPr>
        <p:sp>
          <p:nvSpPr>
            <p:cNvPr id="7793" name="Google Shape;7793;p9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1"/>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1"/>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91"/>
          <p:cNvGrpSpPr/>
          <p:nvPr/>
        </p:nvGrpSpPr>
        <p:grpSpPr>
          <a:xfrm>
            <a:off x="5307879" y="2738651"/>
            <a:ext cx="316434" cy="358971"/>
            <a:chOff x="-54401725" y="3198925"/>
            <a:chExt cx="281200" cy="319000"/>
          </a:xfrm>
        </p:grpSpPr>
        <p:sp>
          <p:nvSpPr>
            <p:cNvPr id="7802" name="Google Shape;7802;p9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91"/>
          <p:cNvGrpSpPr/>
          <p:nvPr/>
        </p:nvGrpSpPr>
        <p:grpSpPr>
          <a:xfrm>
            <a:off x="5308766" y="3208753"/>
            <a:ext cx="314662" cy="358099"/>
            <a:chOff x="-54401725" y="3590375"/>
            <a:chExt cx="279625" cy="318225"/>
          </a:xfrm>
        </p:grpSpPr>
        <p:sp>
          <p:nvSpPr>
            <p:cNvPr id="7814" name="Google Shape;7814;p9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91"/>
          <p:cNvGrpSpPr/>
          <p:nvPr/>
        </p:nvGrpSpPr>
        <p:grpSpPr>
          <a:xfrm>
            <a:off x="5306557" y="3672326"/>
            <a:ext cx="319079" cy="358099"/>
            <a:chOff x="-54403300" y="3982600"/>
            <a:chExt cx="283550" cy="318225"/>
          </a:xfrm>
        </p:grpSpPr>
        <p:sp>
          <p:nvSpPr>
            <p:cNvPr id="7821" name="Google Shape;7821;p9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91"/>
          <p:cNvGrpSpPr/>
          <p:nvPr/>
        </p:nvGrpSpPr>
        <p:grpSpPr>
          <a:xfrm>
            <a:off x="7493951" y="2733559"/>
            <a:ext cx="356298" cy="356973"/>
            <a:chOff x="-52458650" y="3194400"/>
            <a:chExt cx="316625" cy="317225"/>
          </a:xfrm>
        </p:grpSpPr>
        <p:sp>
          <p:nvSpPr>
            <p:cNvPr id="7827" name="Google Shape;7827;p9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91"/>
          <p:cNvGrpSpPr/>
          <p:nvPr/>
        </p:nvGrpSpPr>
        <p:grpSpPr>
          <a:xfrm>
            <a:off x="4862826" y="2738651"/>
            <a:ext cx="314662" cy="358971"/>
            <a:chOff x="-54793175" y="3198925"/>
            <a:chExt cx="279625" cy="319000"/>
          </a:xfrm>
        </p:grpSpPr>
        <p:sp>
          <p:nvSpPr>
            <p:cNvPr id="7836" name="Google Shape;7836;p9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91"/>
          <p:cNvGrpSpPr/>
          <p:nvPr/>
        </p:nvGrpSpPr>
        <p:grpSpPr>
          <a:xfrm>
            <a:off x="7503249" y="3202536"/>
            <a:ext cx="337703" cy="357845"/>
            <a:chOff x="-52450000" y="3584850"/>
            <a:chExt cx="300100" cy="318000"/>
          </a:xfrm>
        </p:grpSpPr>
        <p:sp>
          <p:nvSpPr>
            <p:cNvPr id="7844" name="Google Shape;7844;p9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91"/>
          <p:cNvGrpSpPr/>
          <p:nvPr/>
        </p:nvGrpSpPr>
        <p:grpSpPr>
          <a:xfrm>
            <a:off x="7514769" y="3667009"/>
            <a:ext cx="314662" cy="357226"/>
            <a:chOff x="-52440550" y="3977875"/>
            <a:chExt cx="279625" cy="317450"/>
          </a:xfrm>
        </p:grpSpPr>
        <p:sp>
          <p:nvSpPr>
            <p:cNvPr id="7852" name="Google Shape;7852;p9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91"/>
          <p:cNvGrpSpPr/>
          <p:nvPr/>
        </p:nvGrpSpPr>
        <p:grpSpPr>
          <a:xfrm>
            <a:off x="6626703" y="4123215"/>
            <a:ext cx="314662" cy="358999"/>
            <a:chOff x="-51623775" y="3584850"/>
            <a:chExt cx="279625" cy="319025"/>
          </a:xfrm>
        </p:grpSpPr>
        <p:sp>
          <p:nvSpPr>
            <p:cNvPr id="7861" name="Google Shape;7861;p9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0" name="Google Shape;7870;p91"/>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871" name="Google Shape;7871;p91"/>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75"/>
        <p:cNvGrpSpPr/>
        <p:nvPr/>
      </p:nvGrpSpPr>
      <p:grpSpPr>
        <a:xfrm>
          <a:off x="0" y="0"/>
          <a:ext cx="0" cy="0"/>
          <a:chOff x="0" y="0"/>
          <a:chExt cx="0" cy="0"/>
        </a:xfrm>
      </p:grpSpPr>
      <p:grpSp>
        <p:nvGrpSpPr>
          <p:cNvPr id="7876" name="Google Shape;7876;p92"/>
          <p:cNvGrpSpPr/>
          <p:nvPr/>
        </p:nvGrpSpPr>
        <p:grpSpPr>
          <a:xfrm>
            <a:off x="866775" y="1386849"/>
            <a:ext cx="276003" cy="357300"/>
            <a:chOff x="-50469125" y="3183175"/>
            <a:chExt cx="233150" cy="301825"/>
          </a:xfrm>
        </p:grpSpPr>
        <p:sp>
          <p:nvSpPr>
            <p:cNvPr id="7877" name="Google Shape;7877;p9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92"/>
          <p:cNvGrpSpPr/>
          <p:nvPr/>
        </p:nvGrpSpPr>
        <p:grpSpPr>
          <a:xfrm>
            <a:off x="826674" y="1822251"/>
            <a:ext cx="356205" cy="355288"/>
            <a:chOff x="-50504575" y="3550975"/>
            <a:chExt cx="300900" cy="300125"/>
          </a:xfrm>
        </p:grpSpPr>
        <p:sp>
          <p:nvSpPr>
            <p:cNvPr id="7881" name="Google Shape;7881;p9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92"/>
          <p:cNvGrpSpPr/>
          <p:nvPr/>
        </p:nvGrpSpPr>
        <p:grpSpPr>
          <a:xfrm>
            <a:off x="826674" y="2260493"/>
            <a:ext cx="356205" cy="354341"/>
            <a:chOff x="-50503000" y="3921175"/>
            <a:chExt cx="300900" cy="299325"/>
          </a:xfrm>
        </p:grpSpPr>
        <p:sp>
          <p:nvSpPr>
            <p:cNvPr id="7886" name="Google Shape;7886;p9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92"/>
          <p:cNvGrpSpPr/>
          <p:nvPr/>
        </p:nvGrpSpPr>
        <p:grpSpPr>
          <a:xfrm>
            <a:off x="3030727" y="1406411"/>
            <a:ext cx="355258" cy="356205"/>
            <a:chOff x="-48630025" y="3199700"/>
            <a:chExt cx="300100" cy="300900"/>
          </a:xfrm>
        </p:grpSpPr>
        <p:sp>
          <p:nvSpPr>
            <p:cNvPr id="7892" name="Google Shape;7892;p9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92"/>
          <p:cNvGrpSpPr/>
          <p:nvPr/>
        </p:nvGrpSpPr>
        <p:grpSpPr>
          <a:xfrm>
            <a:off x="3030727" y="1843707"/>
            <a:ext cx="355258" cy="355258"/>
            <a:chOff x="-48630025" y="3569100"/>
            <a:chExt cx="300100" cy="300100"/>
          </a:xfrm>
        </p:grpSpPr>
        <p:sp>
          <p:nvSpPr>
            <p:cNvPr id="7896" name="Google Shape;7896;p9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92"/>
          <p:cNvGrpSpPr/>
          <p:nvPr/>
        </p:nvGrpSpPr>
        <p:grpSpPr>
          <a:xfrm>
            <a:off x="3031201" y="2281003"/>
            <a:ext cx="354311" cy="353394"/>
            <a:chOff x="-48629225" y="3938500"/>
            <a:chExt cx="299300" cy="298525"/>
          </a:xfrm>
        </p:grpSpPr>
        <p:sp>
          <p:nvSpPr>
            <p:cNvPr id="7907" name="Google Shape;7907;p9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92"/>
          <p:cNvGrpSpPr/>
          <p:nvPr/>
        </p:nvGrpSpPr>
        <p:grpSpPr>
          <a:xfrm>
            <a:off x="1766604" y="2752344"/>
            <a:ext cx="311458" cy="354341"/>
            <a:chOff x="-46762575" y="3200500"/>
            <a:chExt cx="263100" cy="299325"/>
          </a:xfrm>
        </p:grpSpPr>
        <p:sp>
          <p:nvSpPr>
            <p:cNvPr id="7912" name="Google Shape;7912;p9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92"/>
          <p:cNvGrpSpPr/>
          <p:nvPr/>
        </p:nvGrpSpPr>
        <p:grpSpPr>
          <a:xfrm>
            <a:off x="1744689" y="3211066"/>
            <a:ext cx="355288" cy="312375"/>
            <a:chOff x="-46779900" y="3588000"/>
            <a:chExt cx="300125" cy="263875"/>
          </a:xfrm>
        </p:grpSpPr>
        <p:sp>
          <p:nvSpPr>
            <p:cNvPr id="7918" name="Google Shape;7918;p9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92"/>
          <p:cNvGrpSpPr/>
          <p:nvPr/>
        </p:nvGrpSpPr>
        <p:grpSpPr>
          <a:xfrm>
            <a:off x="1745162" y="3625988"/>
            <a:ext cx="354341" cy="353394"/>
            <a:chOff x="-46779100" y="3938500"/>
            <a:chExt cx="299325" cy="298525"/>
          </a:xfrm>
        </p:grpSpPr>
        <p:sp>
          <p:nvSpPr>
            <p:cNvPr id="7923" name="Google Shape;7923;p9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92"/>
          <p:cNvGrpSpPr/>
          <p:nvPr/>
        </p:nvGrpSpPr>
        <p:grpSpPr>
          <a:xfrm>
            <a:off x="3952900" y="2758855"/>
            <a:ext cx="355258" cy="355288"/>
            <a:chOff x="-44924250" y="3206000"/>
            <a:chExt cx="300100" cy="300125"/>
          </a:xfrm>
        </p:grpSpPr>
        <p:sp>
          <p:nvSpPr>
            <p:cNvPr id="7926" name="Google Shape;7926;p9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92"/>
          <p:cNvGrpSpPr/>
          <p:nvPr/>
        </p:nvGrpSpPr>
        <p:grpSpPr>
          <a:xfrm>
            <a:off x="1267386" y="1386849"/>
            <a:ext cx="355258" cy="355258"/>
            <a:chOff x="-50134375" y="3183175"/>
            <a:chExt cx="300100" cy="300100"/>
          </a:xfrm>
        </p:grpSpPr>
        <p:sp>
          <p:nvSpPr>
            <p:cNvPr id="7932" name="Google Shape;7932;p9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92"/>
          <p:cNvGrpSpPr/>
          <p:nvPr/>
        </p:nvGrpSpPr>
        <p:grpSpPr>
          <a:xfrm>
            <a:off x="1267386" y="1822251"/>
            <a:ext cx="355258" cy="355288"/>
            <a:chOff x="-50134375" y="3550975"/>
            <a:chExt cx="300100" cy="300125"/>
          </a:xfrm>
        </p:grpSpPr>
        <p:sp>
          <p:nvSpPr>
            <p:cNvPr id="7943" name="Google Shape;7943;p9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92"/>
          <p:cNvGrpSpPr/>
          <p:nvPr/>
        </p:nvGrpSpPr>
        <p:grpSpPr>
          <a:xfrm>
            <a:off x="1267386" y="2259783"/>
            <a:ext cx="355258" cy="355051"/>
            <a:chOff x="-50134375" y="3920575"/>
            <a:chExt cx="300100" cy="299925"/>
          </a:xfrm>
        </p:grpSpPr>
        <p:sp>
          <p:nvSpPr>
            <p:cNvPr id="7946" name="Google Shape;7946;p9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92"/>
          <p:cNvGrpSpPr/>
          <p:nvPr/>
        </p:nvGrpSpPr>
        <p:grpSpPr>
          <a:xfrm>
            <a:off x="3478110" y="1407358"/>
            <a:ext cx="357123" cy="355258"/>
            <a:chOff x="-48262200" y="3200500"/>
            <a:chExt cx="301675" cy="300100"/>
          </a:xfrm>
        </p:grpSpPr>
        <p:sp>
          <p:nvSpPr>
            <p:cNvPr id="7950" name="Google Shape;7950;p9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92"/>
          <p:cNvGrpSpPr/>
          <p:nvPr/>
        </p:nvGrpSpPr>
        <p:grpSpPr>
          <a:xfrm>
            <a:off x="3507483" y="1844447"/>
            <a:ext cx="298377" cy="354519"/>
            <a:chOff x="-48233050" y="3569725"/>
            <a:chExt cx="252050" cy="299475"/>
          </a:xfrm>
        </p:grpSpPr>
        <p:sp>
          <p:nvSpPr>
            <p:cNvPr id="7960" name="Google Shape;7960;p9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92"/>
          <p:cNvGrpSpPr/>
          <p:nvPr/>
        </p:nvGrpSpPr>
        <p:grpSpPr>
          <a:xfrm>
            <a:off x="3531248" y="2278191"/>
            <a:ext cx="250847" cy="358070"/>
            <a:chOff x="-48216525" y="3936125"/>
            <a:chExt cx="211900" cy="302475"/>
          </a:xfrm>
        </p:grpSpPr>
        <p:sp>
          <p:nvSpPr>
            <p:cNvPr id="7964" name="Google Shape;7964;p9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92"/>
          <p:cNvGrpSpPr/>
          <p:nvPr/>
        </p:nvGrpSpPr>
        <p:grpSpPr>
          <a:xfrm>
            <a:off x="2186966" y="2753261"/>
            <a:ext cx="355258" cy="355288"/>
            <a:chOff x="-46410500" y="3201275"/>
            <a:chExt cx="300100" cy="300125"/>
          </a:xfrm>
        </p:grpSpPr>
        <p:sp>
          <p:nvSpPr>
            <p:cNvPr id="7969" name="Google Shape;7969;p9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92"/>
          <p:cNvGrpSpPr/>
          <p:nvPr/>
        </p:nvGrpSpPr>
        <p:grpSpPr>
          <a:xfrm>
            <a:off x="2186966" y="3188692"/>
            <a:ext cx="355258" cy="356205"/>
            <a:chOff x="-46409700" y="3569100"/>
            <a:chExt cx="300100" cy="300900"/>
          </a:xfrm>
        </p:grpSpPr>
        <p:sp>
          <p:nvSpPr>
            <p:cNvPr id="7975" name="Google Shape;7975;p9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92"/>
          <p:cNvGrpSpPr/>
          <p:nvPr/>
        </p:nvGrpSpPr>
        <p:grpSpPr>
          <a:xfrm>
            <a:off x="2174847" y="3624124"/>
            <a:ext cx="379497" cy="358070"/>
            <a:chOff x="-46422300" y="3936925"/>
            <a:chExt cx="320575" cy="302475"/>
          </a:xfrm>
        </p:grpSpPr>
        <p:sp>
          <p:nvSpPr>
            <p:cNvPr id="7981" name="Google Shape;7981;p9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92"/>
          <p:cNvGrpSpPr/>
          <p:nvPr/>
        </p:nvGrpSpPr>
        <p:grpSpPr>
          <a:xfrm>
            <a:off x="3952426" y="3178452"/>
            <a:ext cx="356205" cy="355258"/>
            <a:chOff x="-44914800" y="3560450"/>
            <a:chExt cx="300900" cy="300100"/>
          </a:xfrm>
        </p:grpSpPr>
        <p:sp>
          <p:nvSpPr>
            <p:cNvPr id="7984" name="Google Shape;7984;p9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92"/>
          <p:cNvGrpSpPr/>
          <p:nvPr/>
        </p:nvGrpSpPr>
        <p:grpSpPr>
          <a:xfrm>
            <a:off x="1707478" y="1387086"/>
            <a:ext cx="354311" cy="354104"/>
            <a:chOff x="-49764975" y="3183375"/>
            <a:chExt cx="299300" cy="299125"/>
          </a:xfrm>
        </p:grpSpPr>
        <p:sp>
          <p:nvSpPr>
            <p:cNvPr id="7990" name="Google Shape;7990;p9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92"/>
          <p:cNvGrpSpPr/>
          <p:nvPr/>
        </p:nvGrpSpPr>
        <p:grpSpPr>
          <a:xfrm>
            <a:off x="1707478" y="1822547"/>
            <a:ext cx="354311" cy="355909"/>
            <a:chOff x="-49764975" y="3551225"/>
            <a:chExt cx="299300" cy="300650"/>
          </a:xfrm>
        </p:grpSpPr>
        <p:sp>
          <p:nvSpPr>
            <p:cNvPr id="8000" name="Google Shape;8000;p9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9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92"/>
          <p:cNvGrpSpPr/>
          <p:nvPr/>
        </p:nvGrpSpPr>
        <p:grpSpPr>
          <a:xfrm>
            <a:off x="1705140" y="2259310"/>
            <a:ext cx="358987" cy="355525"/>
            <a:chOff x="-49766550" y="3920175"/>
            <a:chExt cx="303250" cy="300325"/>
          </a:xfrm>
        </p:grpSpPr>
        <p:sp>
          <p:nvSpPr>
            <p:cNvPr id="8012" name="Google Shape;8012;p9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92"/>
          <p:cNvGrpSpPr/>
          <p:nvPr/>
        </p:nvGrpSpPr>
        <p:grpSpPr>
          <a:xfrm>
            <a:off x="3920671" y="1407358"/>
            <a:ext cx="357123" cy="354341"/>
            <a:chOff x="-47892800" y="3200500"/>
            <a:chExt cx="301675" cy="299325"/>
          </a:xfrm>
        </p:grpSpPr>
        <p:sp>
          <p:nvSpPr>
            <p:cNvPr id="8017" name="Google Shape;8017;p9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92"/>
          <p:cNvGrpSpPr/>
          <p:nvPr/>
        </p:nvGrpSpPr>
        <p:grpSpPr>
          <a:xfrm>
            <a:off x="3984537" y="1843707"/>
            <a:ext cx="229391" cy="355258"/>
            <a:chOff x="-47839250" y="3569100"/>
            <a:chExt cx="193775" cy="300100"/>
          </a:xfrm>
        </p:grpSpPr>
        <p:sp>
          <p:nvSpPr>
            <p:cNvPr id="8024" name="Google Shape;8024;p9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92"/>
          <p:cNvGrpSpPr/>
          <p:nvPr/>
        </p:nvGrpSpPr>
        <p:grpSpPr>
          <a:xfrm>
            <a:off x="3921603" y="2280056"/>
            <a:ext cx="355258" cy="356205"/>
            <a:chOff x="-47892800" y="3937700"/>
            <a:chExt cx="300100" cy="300900"/>
          </a:xfrm>
        </p:grpSpPr>
        <p:sp>
          <p:nvSpPr>
            <p:cNvPr id="8031" name="Google Shape;8031;p9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92"/>
          <p:cNvGrpSpPr/>
          <p:nvPr/>
        </p:nvGrpSpPr>
        <p:grpSpPr>
          <a:xfrm>
            <a:off x="2626898" y="2773770"/>
            <a:ext cx="355258" cy="311458"/>
            <a:chOff x="-46042675" y="3218600"/>
            <a:chExt cx="300100" cy="263100"/>
          </a:xfrm>
        </p:grpSpPr>
        <p:sp>
          <p:nvSpPr>
            <p:cNvPr id="8040" name="Google Shape;8040;p9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92"/>
          <p:cNvGrpSpPr/>
          <p:nvPr/>
        </p:nvGrpSpPr>
        <p:grpSpPr>
          <a:xfrm>
            <a:off x="2626898" y="3188219"/>
            <a:ext cx="355258" cy="323118"/>
            <a:chOff x="-46042675" y="3568700"/>
            <a:chExt cx="300100" cy="272950"/>
          </a:xfrm>
        </p:grpSpPr>
        <p:sp>
          <p:nvSpPr>
            <p:cNvPr id="8047" name="Google Shape;8047;p9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92"/>
          <p:cNvGrpSpPr/>
          <p:nvPr/>
        </p:nvGrpSpPr>
        <p:grpSpPr>
          <a:xfrm>
            <a:off x="2668849" y="3625189"/>
            <a:ext cx="271357" cy="356057"/>
            <a:chOff x="-46007225" y="3937825"/>
            <a:chExt cx="229225" cy="300775"/>
          </a:xfrm>
        </p:grpSpPr>
        <p:sp>
          <p:nvSpPr>
            <p:cNvPr id="8052" name="Google Shape;8052;p9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92"/>
          <p:cNvGrpSpPr/>
          <p:nvPr/>
        </p:nvGrpSpPr>
        <p:grpSpPr>
          <a:xfrm>
            <a:off x="3974341" y="3615275"/>
            <a:ext cx="312375" cy="357596"/>
            <a:chOff x="-44895900" y="3929450"/>
            <a:chExt cx="263875" cy="302075"/>
          </a:xfrm>
        </p:grpSpPr>
        <p:sp>
          <p:nvSpPr>
            <p:cNvPr id="8063" name="Google Shape;8063;p9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92"/>
          <p:cNvGrpSpPr/>
          <p:nvPr/>
        </p:nvGrpSpPr>
        <p:grpSpPr>
          <a:xfrm>
            <a:off x="2148160" y="1398036"/>
            <a:ext cx="356205" cy="332885"/>
            <a:chOff x="-49397175" y="3192625"/>
            <a:chExt cx="300900" cy="281200"/>
          </a:xfrm>
        </p:grpSpPr>
        <p:sp>
          <p:nvSpPr>
            <p:cNvPr id="8070" name="Google Shape;8070;p9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92"/>
          <p:cNvGrpSpPr/>
          <p:nvPr/>
        </p:nvGrpSpPr>
        <p:grpSpPr>
          <a:xfrm>
            <a:off x="2174263" y="1822251"/>
            <a:ext cx="304000" cy="356205"/>
            <a:chOff x="-49375900" y="3550975"/>
            <a:chExt cx="256800" cy="300900"/>
          </a:xfrm>
        </p:grpSpPr>
        <p:sp>
          <p:nvSpPr>
            <p:cNvPr id="8078" name="Google Shape;8078;p9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92"/>
          <p:cNvGrpSpPr/>
          <p:nvPr/>
        </p:nvGrpSpPr>
        <p:grpSpPr>
          <a:xfrm>
            <a:off x="2169616" y="2259546"/>
            <a:ext cx="313293" cy="356205"/>
            <a:chOff x="-49378250" y="3920375"/>
            <a:chExt cx="264650" cy="300900"/>
          </a:xfrm>
        </p:grpSpPr>
        <p:sp>
          <p:nvSpPr>
            <p:cNvPr id="8090" name="Google Shape;8090;p9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7" name="Google Shape;8097;p92"/>
          <p:cNvGrpSpPr/>
          <p:nvPr/>
        </p:nvGrpSpPr>
        <p:grpSpPr>
          <a:xfrm>
            <a:off x="888604" y="2752344"/>
            <a:ext cx="312375" cy="357123"/>
            <a:chOff x="-47505300" y="3200500"/>
            <a:chExt cx="263875" cy="301675"/>
          </a:xfrm>
        </p:grpSpPr>
        <p:sp>
          <p:nvSpPr>
            <p:cNvPr id="8098" name="Google Shape;8098;p9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92"/>
          <p:cNvGrpSpPr/>
          <p:nvPr/>
        </p:nvGrpSpPr>
        <p:grpSpPr>
          <a:xfrm>
            <a:off x="866704" y="3188692"/>
            <a:ext cx="356176" cy="355051"/>
            <a:chOff x="-47524975" y="3569100"/>
            <a:chExt cx="300875" cy="299925"/>
          </a:xfrm>
        </p:grpSpPr>
        <p:sp>
          <p:nvSpPr>
            <p:cNvPr id="8112" name="Google Shape;8112;p9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92"/>
          <p:cNvGrpSpPr/>
          <p:nvPr/>
        </p:nvGrpSpPr>
        <p:grpSpPr>
          <a:xfrm>
            <a:off x="867162" y="3667954"/>
            <a:ext cx="355258" cy="270410"/>
            <a:chOff x="-47523400" y="3973950"/>
            <a:chExt cx="300100" cy="228425"/>
          </a:xfrm>
        </p:grpSpPr>
        <p:sp>
          <p:nvSpPr>
            <p:cNvPr id="8118" name="Google Shape;8118;p9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92"/>
          <p:cNvGrpSpPr/>
          <p:nvPr/>
        </p:nvGrpSpPr>
        <p:grpSpPr>
          <a:xfrm>
            <a:off x="3072283" y="2750953"/>
            <a:ext cx="354341" cy="357596"/>
            <a:chOff x="-45673275" y="3199325"/>
            <a:chExt cx="299325" cy="302075"/>
          </a:xfrm>
        </p:grpSpPr>
        <p:sp>
          <p:nvSpPr>
            <p:cNvPr id="8124" name="Google Shape;8124;p9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92"/>
          <p:cNvGrpSpPr/>
          <p:nvPr/>
        </p:nvGrpSpPr>
        <p:grpSpPr>
          <a:xfrm>
            <a:off x="3071351" y="3209202"/>
            <a:ext cx="356205" cy="314240"/>
            <a:chOff x="-45674075" y="3586425"/>
            <a:chExt cx="300900" cy="265450"/>
          </a:xfrm>
        </p:grpSpPr>
        <p:sp>
          <p:nvSpPr>
            <p:cNvPr id="8128" name="Google Shape;8128;p9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92"/>
          <p:cNvGrpSpPr/>
          <p:nvPr/>
        </p:nvGrpSpPr>
        <p:grpSpPr>
          <a:xfrm>
            <a:off x="3072283" y="3625041"/>
            <a:ext cx="354341" cy="356205"/>
            <a:chOff x="-45673275" y="3937700"/>
            <a:chExt cx="299325" cy="300900"/>
          </a:xfrm>
        </p:grpSpPr>
        <p:sp>
          <p:nvSpPr>
            <p:cNvPr id="8131" name="Google Shape;8131;p9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92"/>
          <p:cNvGrpSpPr/>
          <p:nvPr/>
        </p:nvGrpSpPr>
        <p:grpSpPr>
          <a:xfrm>
            <a:off x="2186449" y="4117825"/>
            <a:ext cx="356205" cy="356205"/>
            <a:chOff x="-44512325" y="3176075"/>
            <a:chExt cx="300900" cy="300900"/>
          </a:xfrm>
        </p:grpSpPr>
        <p:sp>
          <p:nvSpPr>
            <p:cNvPr id="8138" name="Google Shape;8138;p9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92"/>
          <p:cNvGrpSpPr/>
          <p:nvPr/>
        </p:nvGrpSpPr>
        <p:grpSpPr>
          <a:xfrm>
            <a:off x="2589789" y="1386849"/>
            <a:ext cx="354341" cy="354341"/>
            <a:chOff x="-49027775" y="3183175"/>
            <a:chExt cx="299325" cy="299325"/>
          </a:xfrm>
        </p:grpSpPr>
        <p:sp>
          <p:nvSpPr>
            <p:cNvPr id="8142" name="Google Shape;8142;p9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92"/>
          <p:cNvGrpSpPr/>
          <p:nvPr/>
        </p:nvGrpSpPr>
        <p:grpSpPr>
          <a:xfrm>
            <a:off x="2589330" y="1822251"/>
            <a:ext cx="355258" cy="357152"/>
            <a:chOff x="-49027775" y="3550975"/>
            <a:chExt cx="300100" cy="301700"/>
          </a:xfrm>
        </p:grpSpPr>
        <p:sp>
          <p:nvSpPr>
            <p:cNvPr id="8147" name="Google Shape;8147;p9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92"/>
          <p:cNvGrpSpPr/>
          <p:nvPr/>
        </p:nvGrpSpPr>
        <p:grpSpPr>
          <a:xfrm>
            <a:off x="2587406" y="2259310"/>
            <a:ext cx="359106" cy="355525"/>
            <a:chOff x="-49031025" y="3920175"/>
            <a:chExt cx="303350" cy="300325"/>
          </a:xfrm>
        </p:grpSpPr>
        <p:sp>
          <p:nvSpPr>
            <p:cNvPr id="8158" name="Google Shape;8158;p9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92"/>
          <p:cNvGrpSpPr/>
          <p:nvPr/>
        </p:nvGrpSpPr>
        <p:grpSpPr>
          <a:xfrm>
            <a:off x="1303511" y="2752344"/>
            <a:ext cx="356176" cy="354341"/>
            <a:chOff x="-47155575" y="3200500"/>
            <a:chExt cx="300875" cy="299325"/>
          </a:xfrm>
        </p:grpSpPr>
        <p:sp>
          <p:nvSpPr>
            <p:cNvPr id="8165" name="Google Shape;8165;p9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92"/>
          <p:cNvGrpSpPr/>
          <p:nvPr/>
        </p:nvGrpSpPr>
        <p:grpSpPr>
          <a:xfrm>
            <a:off x="1303970" y="3188692"/>
            <a:ext cx="355258" cy="355258"/>
            <a:chOff x="-47154800" y="3569100"/>
            <a:chExt cx="300100" cy="300100"/>
          </a:xfrm>
        </p:grpSpPr>
        <p:sp>
          <p:nvSpPr>
            <p:cNvPr id="8172" name="Google Shape;8172;p9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92"/>
          <p:cNvGrpSpPr/>
          <p:nvPr/>
        </p:nvGrpSpPr>
        <p:grpSpPr>
          <a:xfrm>
            <a:off x="1304443" y="3626905"/>
            <a:ext cx="354311" cy="353423"/>
            <a:chOff x="-47154000" y="3939275"/>
            <a:chExt cx="299300" cy="298550"/>
          </a:xfrm>
        </p:grpSpPr>
        <p:sp>
          <p:nvSpPr>
            <p:cNvPr id="8179" name="Google Shape;8179;p9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92"/>
          <p:cNvGrpSpPr/>
          <p:nvPr/>
        </p:nvGrpSpPr>
        <p:grpSpPr>
          <a:xfrm>
            <a:off x="3529733" y="2752344"/>
            <a:ext cx="312375" cy="354341"/>
            <a:chOff x="-45286550" y="3200500"/>
            <a:chExt cx="263875" cy="299325"/>
          </a:xfrm>
        </p:grpSpPr>
        <p:sp>
          <p:nvSpPr>
            <p:cNvPr id="8184" name="Google Shape;8184;p9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92"/>
          <p:cNvGrpSpPr/>
          <p:nvPr/>
        </p:nvGrpSpPr>
        <p:grpSpPr>
          <a:xfrm>
            <a:off x="3529733" y="3189639"/>
            <a:ext cx="312375" cy="354311"/>
            <a:chOff x="-45286550" y="3569900"/>
            <a:chExt cx="263875" cy="299300"/>
          </a:xfrm>
        </p:grpSpPr>
        <p:sp>
          <p:nvSpPr>
            <p:cNvPr id="8188" name="Google Shape;8188;p9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92"/>
          <p:cNvGrpSpPr/>
          <p:nvPr/>
        </p:nvGrpSpPr>
        <p:grpSpPr>
          <a:xfrm>
            <a:off x="3540920" y="3625988"/>
            <a:ext cx="290001" cy="355258"/>
            <a:chOff x="-45277900" y="3938500"/>
            <a:chExt cx="244975" cy="300100"/>
          </a:xfrm>
        </p:grpSpPr>
        <p:sp>
          <p:nvSpPr>
            <p:cNvPr id="8195" name="Google Shape;8195;p9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92"/>
          <p:cNvGrpSpPr/>
          <p:nvPr/>
        </p:nvGrpSpPr>
        <p:grpSpPr>
          <a:xfrm>
            <a:off x="2626869" y="4095090"/>
            <a:ext cx="355258" cy="355258"/>
            <a:chOff x="-44502875" y="3576975"/>
            <a:chExt cx="300100" cy="300100"/>
          </a:xfrm>
        </p:grpSpPr>
        <p:sp>
          <p:nvSpPr>
            <p:cNvPr id="8200" name="Google Shape;8200;p9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92"/>
          <p:cNvGrpSpPr/>
          <p:nvPr/>
        </p:nvGrpSpPr>
        <p:grpSpPr>
          <a:xfrm>
            <a:off x="4835456" y="1828361"/>
            <a:ext cx="356196" cy="354670"/>
            <a:chOff x="-13946200" y="3647075"/>
            <a:chExt cx="353650" cy="352100"/>
          </a:xfrm>
        </p:grpSpPr>
        <p:sp>
          <p:nvSpPr>
            <p:cNvPr id="8204" name="Google Shape;8204;p9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92"/>
          <p:cNvGrpSpPr/>
          <p:nvPr/>
        </p:nvGrpSpPr>
        <p:grpSpPr>
          <a:xfrm>
            <a:off x="6618849" y="1387844"/>
            <a:ext cx="357002" cy="354267"/>
            <a:chOff x="-12163025" y="3214275"/>
            <a:chExt cx="354450" cy="351700"/>
          </a:xfrm>
        </p:grpSpPr>
        <p:sp>
          <p:nvSpPr>
            <p:cNvPr id="8211" name="Google Shape;8211;p9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92"/>
          <p:cNvGrpSpPr/>
          <p:nvPr/>
        </p:nvGrpSpPr>
        <p:grpSpPr>
          <a:xfrm>
            <a:off x="6619629" y="1827581"/>
            <a:ext cx="355441" cy="356232"/>
            <a:chOff x="-12160675" y="3647875"/>
            <a:chExt cx="352900" cy="353650"/>
          </a:xfrm>
        </p:grpSpPr>
        <p:sp>
          <p:nvSpPr>
            <p:cNvPr id="8215" name="Google Shape;8215;p9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92"/>
          <p:cNvGrpSpPr/>
          <p:nvPr/>
        </p:nvGrpSpPr>
        <p:grpSpPr>
          <a:xfrm>
            <a:off x="6630345" y="2272036"/>
            <a:ext cx="354635" cy="356232"/>
            <a:chOff x="-12160675" y="4081850"/>
            <a:chExt cx="352100" cy="353650"/>
          </a:xfrm>
        </p:grpSpPr>
        <p:sp>
          <p:nvSpPr>
            <p:cNvPr id="8223" name="Google Shape;8223;p9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92"/>
          <p:cNvGrpSpPr/>
          <p:nvPr/>
        </p:nvGrpSpPr>
        <p:grpSpPr>
          <a:xfrm>
            <a:off x="4835311" y="2746480"/>
            <a:ext cx="355416" cy="355652"/>
            <a:chOff x="-10391650" y="3180600"/>
            <a:chExt cx="352875" cy="353075"/>
          </a:xfrm>
        </p:grpSpPr>
        <p:sp>
          <p:nvSpPr>
            <p:cNvPr id="8230" name="Google Shape;8230;p9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92"/>
          <p:cNvGrpSpPr/>
          <p:nvPr/>
        </p:nvGrpSpPr>
        <p:grpSpPr>
          <a:xfrm>
            <a:off x="4835310" y="3223278"/>
            <a:ext cx="354635" cy="353890"/>
            <a:chOff x="-10390875" y="3616350"/>
            <a:chExt cx="352100" cy="351325"/>
          </a:xfrm>
        </p:grpSpPr>
        <p:sp>
          <p:nvSpPr>
            <p:cNvPr id="8237" name="Google Shape;8237;p9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92"/>
          <p:cNvGrpSpPr/>
          <p:nvPr/>
        </p:nvGrpSpPr>
        <p:grpSpPr>
          <a:xfrm>
            <a:off x="7502285" y="2747943"/>
            <a:ext cx="312585" cy="354670"/>
            <a:chOff x="-10370400" y="4049550"/>
            <a:chExt cx="310350" cy="352100"/>
          </a:xfrm>
        </p:grpSpPr>
        <p:sp>
          <p:nvSpPr>
            <p:cNvPr id="8241" name="Google Shape;8241;p9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92"/>
          <p:cNvGrpSpPr/>
          <p:nvPr/>
        </p:nvGrpSpPr>
        <p:grpSpPr>
          <a:xfrm>
            <a:off x="6606541" y="2746884"/>
            <a:ext cx="379236" cy="354847"/>
            <a:chOff x="-8674650" y="3210975"/>
            <a:chExt cx="376525" cy="352275"/>
          </a:xfrm>
        </p:grpSpPr>
        <p:sp>
          <p:nvSpPr>
            <p:cNvPr id="8247" name="Google Shape;8247;p9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92"/>
          <p:cNvGrpSpPr/>
          <p:nvPr/>
        </p:nvGrpSpPr>
        <p:grpSpPr>
          <a:xfrm>
            <a:off x="5278038" y="1828361"/>
            <a:ext cx="356221" cy="354670"/>
            <a:chOff x="-13512225" y="3647075"/>
            <a:chExt cx="353675" cy="352100"/>
          </a:xfrm>
        </p:grpSpPr>
        <p:sp>
          <p:nvSpPr>
            <p:cNvPr id="8254" name="Google Shape;8254;p9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92"/>
          <p:cNvGrpSpPr/>
          <p:nvPr/>
        </p:nvGrpSpPr>
        <p:grpSpPr>
          <a:xfrm>
            <a:off x="5288351" y="2272427"/>
            <a:ext cx="356221" cy="355451"/>
            <a:chOff x="-13512225" y="4080275"/>
            <a:chExt cx="353675" cy="352875"/>
          </a:xfrm>
        </p:grpSpPr>
        <p:sp>
          <p:nvSpPr>
            <p:cNvPr id="8265" name="Google Shape;8265;p9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92"/>
          <p:cNvGrpSpPr/>
          <p:nvPr/>
        </p:nvGrpSpPr>
        <p:grpSpPr>
          <a:xfrm>
            <a:off x="7061431" y="1419788"/>
            <a:ext cx="356196" cy="290379"/>
            <a:chOff x="-11728250" y="3245400"/>
            <a:chExt cx="353650" cy="288275"/>
          </a:xfrm>
        </p:grpSpPr>
        <p:sp>
          <p:nvSpPr>
            <p:cNvPr id="8277" name="Google Shape;8277;p9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92"/>
          <p:cNvGrpSpPr/>
          <p:nvPr/>
        </p:nvGrpSpPr>
        <p:grpSpPr>
          <a:xfrm>
            <a:off x="7093939" y="2272427"/>
            <a:ext cx="311804" cy="355451"/>
            <a:chOff x="-11703850" y="4081850"/>
            <a:chExt cx="309575" cy="352875"/>
          </a:xfrm>
        </p:grpSpPr>
        <p:sp>
          <p:nvSpPr>
            <p:cNvPr id="8283" name="Google Shape;8283;p9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92"/>
          <p:cNvGrpSpPr/>
          <p:nvPr/>
        </p:nvGrpSpPr>
        <p:grpSpPr>
          <a:xfrm>
            <a:off x="5282595" y="2746580"/>
            <a:ext cx="357002" cy="355451"/>
            <a:chOff x="-9958475" y="3180025"/>
            <a:chExt cx="354450" cy="352875"/>
          </a:xfrm>
        </p:grpSpPr>
        <p:sp>
          <p:nvSpPr>
            <p:cNvPr id="8292" name="Google Shape;8292;p9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92"/>
          <p:cNvGrpSpPr/>
          <p:nvPr/>
        </p:nvGrpSpPr>
        <p:grpSpPr>
          <a:xfrm>
            <a:off x="5291722" y="3222561"/>
            <a:ext cx="337966" cy="355325"/>
            <a:chOff x="-9949025" y="3615575"/>
            <a:chExt cx="335550" cy="352750"/>
          </a:xfrm>
        </p:grpSpPr>
        <p:sp>
          <p:nvSpPr>
            <p:cNvPr id="8296" name="Google Shape;8296;p9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92"/>
          <p:cNvGrpSpPr/>
          <p:nvPr/>
        </p:nvGrpSpPr>
        <p:grpSpPr>
          <a:xfrm>
            <a:off x="7926568" y="2746067"/>
            <a:ext cx="360175" cy="358423"/>
            <a:chOff x="-9961625" y="4048175"/>
            <a:chExt cx="357600" cy="355825"/>
          </a:xfrm>
        </p:grpSpPr>
        <p:sp>
          <p:nvSpPr>
            <p:cNvPr id="8300" name="Google Shape;8300;p9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92"/>
          <p:cNvGrpSpPr/>
          <p:nvPr/>
        </p:nvGrpSpPr>
        <p:grpSpPr>
          <a:xfrm>
            <a:off x="6613289" y="3221579"/>
            <a:ext cx="364959" cy="357289"/>
            <a:chOff x="-8680950" y="3624225"/>
            <a:chExt cx="362350" cy="354700"/>
          </a:xfrm>
        </p:grpSpPr>
        <p:sp>
          <p:nvSpPr>
            <p:cNvPr id="8307" name="Google Shape;8307;p9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92"/>
          <p:cNvGrpSpPr/>
          <p:nvPr/>
        </p:nvGrpSpPr>
        <p:grpSpPr>
          <a:xfrm>
            <a:off x="5749533" y="1387239"/>
            <a:ext cx="313365" cy="355476"/>
            <a:chOff x="-13056975" y="3212300"/>
            <a:chExt cx="311125" cy="352900"/>
          </a:xfrm>
        </p:grpSpPr>
        <p:sp>
          <p:nvSpPr>
            <p:cNvPr id="8314" name="Google Shape;8314;p9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92"/>
          <p:cNvGrpSpPr/>
          <p:nvPr/>
        </p:nvGrpSpPr>
        <p:grpSpPr>
          <a:xfrm>
            <a:off x="5726921" y="1828034"/>
            <a:ext cx="358588" cy="355325"/>
            <a:chOff x="-13077450" y="3647075"/>
            <a:chExt cx="356025" cy="352750"/>
          </a:xfrm>
        </p:grpSpPr>
        <p:sp>
          <p:nvSpPr>
            <p:cNvPr id="8319" name="Google Shape;8319;p9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92"/>
          <p:cNvGrpSpPr/>
          <p:nvPr/>
        </p:nvGrpSpPr>
        <p:grpSpPr>
          <a:xfrm>
            <a:off x="5738027" y="2271633"/>
            <a:ext cx="357002" cy="357037"/>
            <a:chOff x="-13079025" y="4079475"/>
            <a:chExt cx="354450" cy="354450"/>
          </a:xfrm>
        </p:grpSpPr>
        <p:sp>
          <p:nvSpPr>
            <p:cNvPr id="8323" name="Google Shape;8323;p9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92"/>
          <p:cNvGrpSpPr/>
          <p:nvPr/>
        </p:nvGrpSpPr>
        <p:grpSpPr>
          <a:xfrm>
            <a:off x="7511094" y="1387642"/>
            <a:ext cx="356221" cy="354670"/>
            <a:chOff x="-11292700" y="3213875"/>
            <a:chExt cx="353675" cy="352100"/>
          </a:xfrm>
        </p:grpSpPr>
        <p:sp>
          <p:nvSpPr>
            <p:cNvPr id="8328" name="Google Shape;8328;p9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92"/>
          <p:cNvGrpSpPr/>
          <p:nvPr/>
        </p:nvGrpSpPr>
        <p:grpSpPr>
          <a:xfrm>
            <a:off x="7505152" y="1827581"/>
            <a:ext cx="368106" cy="356232"/>
            <a:chOff x="-11299000" y="3647875"/>
            <a:chExt cx="365475" cy="353650"/>
          </a:xfrm>
        </p:grpSpPr>
        <p:sp>
          <p:nvSpPr>
            <p:cNvPr id="8336" name="Google Shape;8336;p9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92"/>
          <p:cNvGrpSpPr/>
          <p:nvPr/>
        </p:nvGrpSpPr>
        <p:grpSpPr>
          <a:xfrm>
            <a:off x="7520614" y="2283532"/>
            <a:ext cx="357808" cy="333240"/>
            <a:chOff x="-11295075" y="4092875"/>
            <a:chExt cx="355250" cy="330825"/>
          </a:xfrm>
        </p:grpSpPr>
        <p:sp>
          <p:nvSpPr>
            <p:cNvPr id="8343" name="Google Shape;8343;p9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92"/>
          <p:cNvGrpSpPr/>
          <p:nvPr/>
        </p:nvGrpSpPr>
        <p:grpSpPr>
          <a:xfrm>
            <a:off x="5746214" y="2746580"/>
            <a:ext cx="312585" cy="355451"/>
            <a:chOff x="-9500075" y="3180800"/>
            <a:chExt cx="310350" cy="352875"/>
          </a:xfrm>
        </p:grpSpPr>
        <p:sp>
          <p:nvSpPr>
            <p:cNvPr id="8349" name="Google Shape;8349;p9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92"/>
          <p:cNvGrpSpPr/>
          <p:nvPr/>
        </p:nvGrpSpPr>
        <p:grpSpPr>
          <a:xfrm>
            <a:off x="5724005" y="3222095"/>
            <a:ext cx="356221" cy="356257"/>
            <a:chOff x="-9523700" y="3614000"/>
            <a:chExt cx="353675" cy="353675"/>
          </a:xfrm>
        </p:grpSpPr>
        <p:sp>
          <p:nvSpPr>
            <p:cNvPr id="8359" name="Google Shape;8359;p9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92"/>
          <p:cNvGrpSpPr/>
          <p:nvPr/>
        </p:nvGrpSpPr>
        <p:grpSpPr>
          <a:xfrm>
            <a:off x="7508956" y="3244737"/>
            <a:ext cx="356221" cy="354670"/>
            <a:chOff x="-9523700" y="4049550"/>
            <a:chExt cx="353675" cy="352100"/>
          </a:xfrm>
        </p:grpSpPr>
        <p:sp>
          <p:nvSpPr>
            <p:cNvPr id="8369" name="Google Shape;8369;p9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92"/>
          <p:cNvGrpSpPr/>
          <p:nvPr/>
        </p:nvGrpSpPr>
        <p:grpSpPr>
          <a:xfrm>
            <a:off x="7065071" y="3244710"/>
            <a:ext cx="357002" cy="311029"/>
            <a:chOff x="-8209150" y="3659675"/>
            <a:chExt cx="354450" cy="308775"/>
          </a:xfrm>
        </p:grpSpPr>
        <p:sp>
          <p:nvSpPr>
            <p:cNvPr id="8377" name="Google Shape;8377;p9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92"/>
          <p:cNvGrpSpPr/>
          <p:nvPr/>
        </p:nvGrpSpPr>
        <p:grpSpPr>
          <a:xfrm>
            <a:off x="6178632" y="2273623"/>
            <a:ext cx="356221" cy="353059"/>
            <a:chOff x="-12643475" y="4081850"/>
            <a:chExt cx="353675" cy="350500"/>
          </a:xfrm>
        </p:grpSpPr>
        <p:sp>
          <p:nvSpPr>
            <p:cNvPr id="8384" name="Google Shape;8384;p9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8" name="Google Shape;8388;p92"/>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9" name="Google Shape;8389;p92"/>
          <p:cNvGrpSpPr/>
          <p:nvPr/>
        </p:nvGrpSpPr>
        <p:grpSpPr>
          <a:xfrm>
            <a:off x="7961232" y="2283532"/>
            <a:ext cx="356221" cy="333240"/>
            <a:chOff x="-10858725" y="4092875"/>
            <a:chExt cx="353675" cy="330825"/>
          </a:xfrm>
        </p:grpSpPr>
        <p:sp>
          <p:nvSpPr>
            <p:cNvPr id="8390" name="Google Shape;8390;p9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92"/>
          <p:cNvGrpSpPr/>
          <p:nvPr/>
        </p:nvGrpSpPr>
        <p:grpSpPr>
          <a:xfrm>
            <a:off x="6219755" y="3222498"/>
            <a:ext cx="252278" cy="355451"/>
            <a:chOff x="-9039300" y="3614000"/>
            <a:chExt cx="250475" cy="352875"/>
          </a:xfrm>
        </p:grpSpPr>
        <p:sp>
          <p:nvSpPr>
            <p:cNvPr id="8397" name="Google Shape;8397;p9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92"/>
          <p:cNvGrpSpPr/>
          <p:nvPr/>
        </p:nvGrpSpPr>
        <p:grpSpPr>
          <a:xfrm>
            <a:off x="7951721" y="3244737"/>
            <a:ext cx="354635" cy="354670"/>
            <a:chOff x="-9088150" y="4049550"/>
            <a:chExt cx="352100" cy="352100"/>
          </a:xfrm>
        </p:grpSpPr>
        <p:sp>
          <p:nvSpPr>
            <p:cNvPr id="8400" name="Google Shape;8400;p9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92"/>
          <p:cNvGrpSpPr/>
          <p:nvPr/>
        </p:nvGrpSpPr>
        <p:grpSpPr>
          <a:xfrm>
            <a:off x="7086085" y="2746970"/>
            <a:ext cx="315757" cy="354670"/>
            <a:chOff x="-8191825" y="3174500"/>
            <a:chExt cx="313500" cy="352100"/>
          </a:xfrm>
        </p:grpSpPr>
        <p:sp>
          <p:nvSpPr>
            <p:cNvPr id="8407" name="Google Shape;8407;p9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92"/>
          <p:cNvGrpSpPr/>
          <p:nvPr/>
        </p:nvGrpSpPr>
        <p:grpSpPr>
          <a:xfrm>
            <a:off x="4835443" y="1387491"/>
            <a:ext cx="356221" cy="354973"/>
            <a:chOff x="-13947000" y="3212800"/>
            <a:chExt cx="353675" cy="352400"/>
          </a:xfrm>
        </p:grpSpPr>
        <p:sp>
          <p:nvSpPr>
            <p:cNvPr id="8411" name="Google Shape;8411;p9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3" name="Google Shape;8413;p92"/>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4" name="Google Shape;8414;p92"/>
          <p:cNvGrpSpPr/>
          <p:nvPr/>
        </p:nvGrpSpPr>
        <p:grpSpPr>
          <a:xfrm>
            <a:off x="5278038" y="1386849"/>
            <a:ext cx="356221" cy="356257"/>
            <a:chOff x="-13512225" y="3211525"/>
            <a:chExt cx="353675" cy="353675"/>
          </a:xfrm>
        </p:grpSpPr>
        <p:sp>
          <p:nvSpPr>
            <p:cNvPr id="8415" name="Google Shape;8415;p9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92"/>
          <p:cNvGrpSpPr/>
          <p:nvPr/>
        </p:nvGrpSpPr>
        <p:grpSpPr>
          <a:xfrm>
            <a:off x="6168320" y="1387239"/>
            <a:ext cx="356221" cy="355476"/>
            <a:chOff x="-12643475" y="3212300"/>
            <a:chExt cx="353675" cy="352900"/>
          </a:xfrm>
        </p:grpSpPr>
        <p:sp>
          <p:nvSpPr>
            <p:cNvPr id="8421" name="Google Shape;8421;p9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92"/>
          <p:cNvGrpSpPr/>
          <p:nvPr/>
        </p:nvGrpSpPr>
        <p:grpSpPr>
          <a:xfrm>
            <a:off x="6168320" y="1839013"/>
            <a:ext cx="356221" cy="333366"/>
            <a:chOff x="-12643475" y="3657325"/>
            <a:chExt cx="353675" cy="330950"/>
          </a:xfrm>
        </p:grpSpPr>
        <p:sp>
          <p:nvSpPr>
            <p:cNvPr id="8431" name="Google Shape;8431;p9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92"/>
          <p:cNvGrpSpPr/>
          <p:nvPr/>
        </p:nvGrpSpPr>
        <p:grpSpPr>
          <a:xfrm>
            <a:off x="7951322" y="1387642"/>
            <a:ext cx="355416" cy="354670"/>
            <a:chOff x="-10857925" y="3213875"/>
            <a:chExt cx="352875" cy="352100"/>
          </a:xfrm>
        </p:grpSpPr>
        <p:sp>
          <p:nvSpPr>
            <p:cNvPr id="8438" name="Google Shape;8438;p9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92"/>
          <p:cNvGrpSpPr/>
          <p:nvPr/>
        </p:nvGrpSpPr>
        <p:grpSpPr>
          <a:xfrm>
            <a:off x="6168237" y="2747071"/>
            <a:ext cx="356096" cy="354469"/>
            <a:chOff x="-9089725" y="3180200"/>
            <a:chExt cx="353550" cy="351900"/>
          </a:xfrm>
        </p:grpSpPr>
        <p:sp>
          <p:nvSpPr>
            <p:cNvPr id="8449" name="Google Shape;8449;p9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92"/>
          <p:cNvGrpSpPr/>
          <p:nvPr/>
        </p:nvGrpSpPr>
        <p:grpSpPr>
          <a:xfrm>
            <a:off x="7060235" y="1826875"/>
            <a:ext cx="358588" cy="357642"/>
            <a:chOff x="7083760" y="1971660"/>
            <a:chExt cx="358588" cy="357642"/>
          </a:xfrm>
        </p:grpSpPr>
        <p:sp>
          <p:nvSpPr>
            <p:cNvPr id="8452" name="Google Shape;8452;p92"/>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2"/>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2"/>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2"/>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2"/>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2"/>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2"/>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2"/>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2"/>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2"/>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2"/>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2"/>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4" name="Google Shape;8464;p92"/>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8465" name="Google Shape;8465;p92"/>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69"/>
        <p:cNvGrpSpPr/>
        <p:nvPr/>
      </p:nvGrpSpPr>
      <p:grpSpPr>
        <a:xfrm>
          <a:off x="0" y="0"/>
          <a:ext cx="0" cy="0"/>
          <a:chOff x="0" y="0"/>
          <a:chExt cx="0" cy="0"/>
        </a:xfrm>
      </p:grpSpPr>
      <p:sp>
        <p:nvSpPr>
          <p:cNvPr id="8470" name="Google Shape;8470;p93"/>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1" name="Google Shape;8471;p93"/>
          <p:cNvGrpSpPr/>
          <p:nvPr/>
        </p:nvGrpSpPr>
        <p:grpSpPr>
          <a:xfrm>
            <a:off x="719610" y="2243507"/>
            <a:ext cx="452798" cy="449473"/>
            <a:chOff x="-21322300" y="3693325"/>
            <a:chExt cx="306400" cy="304150"/>
          </a:xfrm>
        </p:grpSpPr>
        <p:sp>
          <p:nvSpPr>
            <p:cNvPr id="8472" name="Google Shape;8472;p9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93"/>
          <p:cNvGrpSpPr/>
          <p:nvPr/>
        </p:nvGrpSpPr>
        <p:grpSpPr>
          <a:xfrm>
            <a:off x="719019" y="2810244"/>
            <a:ext cx="453980" cy="422540"/>
            <a:chOff x="-21322300" y="4077125"/>
            <a:chExt cx="307200" cy="285925"/>
          </a:xfrm>
        </p:grpSpPr>
        <p:sp>
          <p:nvSpPr>
            <p:cNvPr id="8477" name="Google Shape;8477;p9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93"/>
          <p:cNvGrpSpPr/>
          <p:nvPr/>
        </p:nvGrpSpPr>
        <p:grpSpPr>
          <a:xfrm>
            <a:off x="3496195" y="1689128"/>
            <a:ext cx="451653" cy="450212"/>
            <a:chOff x="-19394200" y="3333800"/>
            <a:chExt cx="305625" cy="304650"/>
          </a:xfrm>
        </p:grpSpPr>
        <p:sp>
          <p:nvSpPr>
            <p:cNvPr id="8490" name="Google Shape;8490;p9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93"/>
          <p:cNvGrpSpPr/>
          <p:nvPr/>
        </p:nvGrpSpPr>
        <p:grpSpPr>
          <a:xfrm>
            <a:off x="3495032" y="2243580"/>
            <a:ext cx="453980" cy="449325"/>
            <a:chOff x="-19396575" y="3708500"/>
            <a:chExt cx="307200" cy="304050"/>
          </a:xfrm>
        </p:grpSpPr>
        <p:sp>
          <p:nvSpPr>
            <p:cNvPr id="8500" name="Google Shape;8500;p9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93"/>
          <p:cNvGrpSpPr/>
          <p:nvPr/>
        </p:nvGrpSpPr>
        <p:grpSpPr>
          <a:xfrm>
            <a:off x="3489212" y="2796461"/>
            <a:ext cx="465618" cy="450101"/>
            <a:chOff x="-19394200" y="4084200"/>
            <a:chExt cx="315075" cy="304575"/>
          </a:xfrm>
        </p:grpSpPr>
        <p:sp>
          <p:nvSpPr>
            <p:cNvPr id="8504" name="Google Shape;8504;p9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93"/>
          <p:cNvGrpSpPr/>
          <p:nvPr/>
        </p:nvGrpSpPr>
        <p:grpSpPr>
          <a:xfrm>
            <a:off x="6294923" y="1689001"/>
            <a:ext cx="400447" cy="450470"/>
            <a:chOff x="-17526750" y="3309200"/>
            <a:chExt cx="270975" cy="304825"/>
          </a:xfrm>
        </p:grpSpPr>
        <p:sp>
          <p:nvSpPr>
            <p:cNvPr id="8511" name="Google Shape;8511;p9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93"/>
          <p:cNvGrpSpPr/>
          <p:nvPr/>
        </p:nvGrpSpPr>
        <p:grpSpPr>
          <a:xfrm>
            <a:off x="6271075" y="2244173"/>
            <a:ext cx="448143" cy="448143"/>
            <a:chOff x="-17542500" y="3684100"/>
            <a:chExt cx="303250" cy="303250"/>
          </a:xfrm>
        </p:grpSpPr>
        <p:sp>
          <p:nvSpPr>
            <p:cNvPr id="8517" name="Google Shape;8517;p9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93"/>
          <p:cNvGrpSpPr/>
          <p:nvPr/>
        </p:nvGrpSpPr>
        <p:grpSpPr>
          <a:xfrm>
            <a:off x="6270484" y="2810817"/>
            <a:ext cx="449325" cy="421395"/>
            <a:chOff x="-17542500" y="4068450"/>
            <a:chExt cx="304050" cy="285150"/>
          </a:xfrm>
        </p:grpSpPr>
        <p:sp>
          <p:nvSpPr>
            <p:cNvPr id="8525" name="Google Shape;8525;p9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93"/>
          <p:cNvGrpSpPr/>
          <p:nvPr/>
        </p:nvGrpSpPr>
        <p:grpSpPr>
          <a:xfrm>
            <a:off x="3500906" y="3342211"/>
            <a:ext cx="343404" cy="449325"/>
            <a:chOff x="-15652200" y="3335975"/>
            <a:chExt cx="232375" cy="304050"/>
          </a:xfrm>
        </p:grpSpPr>
        <p:sp>
          <p:nvSpPr>
            <p:cNvPr id="8532" name="Google Shape;8532;p9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93"/>
          <p:cNvGrpSpPr/>
          <p:nvPr/>
        </p:nvGrpSpPr>
        <p:grpSpPr>
          <a:xfrm>
            <a:off x="1274819" y="2243729"/>
            <a:ext cx="449325" cy="449030"/>
            <a:chOff x="-20945825" y="3692175"/>
            <a:chExt cx="304050" cy="303850"/>
          </a:xfrm>
        </p:grpSpPr>
        <p:sp>
          <p:nvSpPr>
            <p:cNvPr id="8542" name="Google Shape;8542;p9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93"/>
          <p:cNvGrpSpPr/>
          <p:nvPr/>
        </p:nvGrpSpPr>
        <p:grpSpPr>
          <a:xfrm>
            <a:off x="4081644" y="1689848"/>
            <a:ext cx="372516" cy="448771"/>
            <a:chOff x="-18994100" y="3334775"/>
            <a:chExt cx="252075" cy="303675"/>
          </a:xfrm>
        </p:grpSpPr>
        <p:sp>
          <p:nvSpPr>
            <p:cNvPr id="8547" name="Google Shape;8547;p9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93"/>
          <p:cNvGrpSpPr/>
          <p:nvPr/>
        </p:nvGrpSpPr>
        <p:grpSpPr>
          <a:xfrm>
            <a:off x="4096200" y="2244743"/>
            <a:ext cx="343404" cy="446998"/>
            <a:chOff x="-18983850" y="3710075"/>
            <a:chExt cx="232375" cy="302475"/>
          </a:xfrm>
        </p:grpSpPr>
        <p:sp>
          <p:nvSpPr>
            <p:cNvPr id="8552" name="Google Shape;8552;p9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93"/>
          <p:cNvGrpSpPr/>
          <p:nvPr/>
        </p:nvGrpSpPr>
        <p:grpSpPr>
          <a:xfrm>
            <a:off x="1274247" y="1689573"/>
            <a:ext cx="450470" cy="449325"/>
            <a:chOff x="-20946600" y="3317850"/>
            <a:chExt cx="304825" cy="304050"/>
          </a:xfrm>
        </p:grpSpPr>
        <p:sp>
          <p:nvSpPr>
            <p:cNvPr id="8557" name="Google Shape;8557;p9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93"/>
          <p:cNvGrpSpPr/>
          <p:nvPr/>
        </p:nvGrpSpPr>
        <p:grpSpPr>
          <a:xfrm>
            <a:off x="1300422" y="2797442"/>
            <a:ext cx="398119" cy="448143"/>
            <a:chOff x="-20930075" y="4066100"/>
            <a:chExt cx="269400" cy="303250"/>
          </a:xfrm>
        </p:grpSpPr>
        <p:sp>
          <p:nvSpPr>
            <p:cNvPr id="8561" name="Google Shape;8561;p9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93"/>
          <p:cNvGrpSpPr/>
          <p:nvPr/>
        </p:nvGrpSpPr>
        <p:grpSpPr>
          <a:xfrm>
            <a:off x="4042667" y="2797422"/>
            <a:ext cx="450470" cy="448180"/>
            <a:chOff x="-19020075" y="4084200"/>
            <a:chExt cx="304825" cy="303275"/>
          </a:xfrm>
        </p:grpSpPr>
        <p:sp>
          <p:nvSpPr>
            <p:cNvPr id="8564" name="Google Shape;8564;p9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93"/>
          <p:cNvGrpSpPr/>
          <p:nvPr/>
        </p:nvGrpSpPr>
        <p:grpSpPr>
          <a:xfrm>
            <a:off x="6859931" y="1689001"/>
            <a:ext cx="396937" cy="450470"/>
            <a:chOff x="-17149475" y="3309200"/>
            <a:chExt cx="268600" cy="304825"/>
          </a:xfrm>
        </p:grpSpPr>
        <p:sp>
          <p:nvSpPr>
            <p:cNvPr id="8574" name="Google Shape;8574;p9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93"/>
          <p:cNvGrpSpPr/>
          <p:nvPr/>
        </p:nvGrpSpPr>
        <p:grpSpPr>
          <a:xfrm>
            <a:off x="6833737" y="2258120"/>
            <a:ext cx="449325" cy="420249"/>
            <a:chOff x="-17168375" y="3692750"/>
            <a:chExt cx="304050" cy="284375"/>
          </a:xfrm>
        </p:grpSpPr>
        <p:sp>
          <p:nvSpPr>
            <p:cNvPr id="8577" name="Google Shape;8577;p9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93"/>
          <p:cNvGrpSpPr/>
          <p:nvPr/>
        </p:nvGrpSpPr>
        <p:grpSpPr>
          <a:xfrm>
            <a:off x="6830246" y="2796852"/>
            <a:ext cx="456308" cy="449325"/>
            <a:chOff x="-17170750" y="4058800"/>
            <a:chExt cx="308775" cy="304050"/>
          </a:xfrm>
        </p:grpSpPr>
        <p:sp>
          <p:nvSpPr>
            <p:cNvPr id="8585" name="Google Shape;8585;p9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93"/>
          <p:cNvGrpSpPr/>
          <p:nvPr/>
        </p:nvGrpSpPr>
        <p:grpSpPr>
          <a:xfrm>
            <a:off x="5692143" y="3343358"/>
            <a:ext cx="450470" cy="446998"/>
            <a:chOff x="-15688425" y="3707725"/>
            <a:chExt cx="304825" cy="302475"/>
          </a:xfrm>
        </p:grpSpPr>
        <p:sp>
          <p:nvSpPr>
            <p:cNvPr id="8603" name="Google Shape;8603;p9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93"/>
          <p:cNvGrpSpPr/>
          <p:nvPr/>
        </p:nvGrpSpPr>
        <p:grpSpPr>
          <a:xfrm>
            <a:off x="1836300" y="1690441"/>
            <a:ext cx="451653" cy="447589"/>
            <a:chOff x="-20572500" y="3319025"/>
            <a:chExt cx="305625" cy="302875"/>
          </a:xfrm>
        </p:grpSpPr>
        <p:sp>
          <p:nvSpPr>
            <p:cNvPr id="8610" name="Google Shape;8610;p9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93"/>
          <p:cNvGrpSpPr/>
          <p:nvPr/>
        </p:nvGrpSpPr>
        <p:grpSpPr>
          <a:xfrm>
            <a:off x="1837463" y="2305410"/>
            <a:ext cx="449325" cy="325670"/>
            <a:chOff x="-20571700" y="3722875"/>
            <a:chExt cx="304050" cy="220375"/>
          </a:xfrm>
        </p:grpSpPr>
        <p:sp>
          <p:nvSpPr>
            <p:cNvPr id="8613" name="Google Shape;8613;p9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93"/>
          <p:cNvGrpSpPr/>
          <p:nvPr/>
        </p:nvGrpSpPr>
        <p:grpSpPr>
          <a:xfrm>
            <a:off x="1836891" y="2796278"/>
            <a:ext cx="450470" cy="450470"/>
            <a:chOff x="-20571700" y="4066875"/>
            <a:chExt cx="304825" cy="304825"/>
          </a:xfrm>
        </p:grpSpPr>
        <p:sp>
          <p:nvSpPr>
            <p:cNvPr id="8621" name="Google Shape;8621;p9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93"/>
          <p:cNvGrpSpPr/>
          <p:nvPr/>
        </p:nvGrpSpPr>
        <p:grpSpPr>
          <a:xfrm>
            <a:off x="4603593" y="1688259"/>
            <a:ext cx="453980" cy="451948"/>
            <a:chOff x="-18645175" y="3334200"/>
            <a:chExt cx="307200" cy="305825"/>
          </a:xfrm>
        </p:grpSpPr>
        <p:sp>
          <p:nvSpPr>
            <p:cNvPr id="8628" name="Google Shape;8628;p9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93"/>
          <p:cNvGrpSpPr/>
          <p:nvPr/>
        </p:nvGrpSpPr>
        <p:grpSpPr>
          <a:xfrm>
            <a:off x="4604184" y="2242989"/>
            <a:ext cx="452798" cy="450507"/>
            <a:chOff x="-18645175" y="3708500"/>
            <a:chExt cx="306400" cy="304850"/>
          </a:xfrm>
        </p:grpSpPr>
        <p:sp>
          <p:nvSpPr>
            <p:cNvPr id="8634" name="Google Shape;8634;p9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93"/>
          <p:cNvGrpSpPr/>
          <p:nvPr/>
        </p:nvGrpSpPr>
        <p:grpSpPr>
          <a:xfrm>
            <a:off x="4601857" y="2795630"/>
            <a:ext cx="457453" cy="451763"/>
            <a:chOff x="-18647525" y="4082625"/>
            <a:chExt cx="309550" cy="305700"/>
          </a:xfrm>
        </p:grpSpPr>
        <p:sp>
          <p:nvSpPr>
            <p:cNvPr id="8642" name="Google Shape;8642;p9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93"/>
          <p:cNvGrpSpPr/>
          <p:nvPr/>
        </p:nvGrpSpPr>
        <p:grpSpPr>
          <a:xfrm>
            <a:off x="7412241" y="1689592"/>
            <a:ext cx="395755" cy="449288"/>
            <a:chOff x="-16775350" y="3309200"/>
            <a:chExt cx="267800" cy="304025"/>
          </a:xfrm>
        </p:grpSpPr>
        <p:sp>
          <p:nvSpPr>
            <p:cNvPr id="8647" name="Google Shape;8647;p9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93"/>
          <p:cNvGrpSpPr/>
          <p:nvPr/>
        </p:nvGrpSpPr>
        <p:grpSpPr>
          <a:xfrm>
            <a:off x="7412241" y="2241827"/>
            <a:ext cx="395755" cy="452835"/>
            <a:chOff x="-16775350" y="3683300"/>
            <a:chExt cx="267800" cy="306425"/>
          </a:xfrm>
        </p:grpSpPr>
        <p:sp>
          <p:nvSpPr>
            <p:cNvPr id="8651" name="Google Shape;8651;p9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93"/>
          <p:cNvGrpSpPr/>
          <p:nvPr/>
        </p:nvGrpSpPr>
        <p:grpSpPr>
          <a:xfrm>
            <a:off x="7384292" y="2796870"/>
            <a:ext cx="451653" cy="449288"/>
            <a:chOff x="-16794250" y="4058225"/>
            <a:chExt cx="305625" cy="304025"/>
          </a:xfrm>
        </p:grpSpPr>
        <p:sp>
          <p:nvSpPr>
            <p:cNvPr id="8655" name="Google Shape;8655;p9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4" name="Google Shape;8664;p93"/>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5" name="Google Shape;8665;p93"/>
          <p:cNvGrpSpPr/>
          <p:nvPr/>
        </p:nvGrpSpPr>
        <p:grpSpPr>
          <a:xfrm>
            <a:off x="2385709" y="1689573"/>
            <a:ext cx="457453" cy="449325"/>
            <a:chOff x="-20199150" y="3317850"/>
            <a:chExt cx="309550" cy="304050"/>
          </a:xfrm>
        </p:grpSpPr>
        <p:sp>
          <p:nvSpPr>
            <p:cNvPr id="8666" name="Google Shape;8666;p9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93"/>
          <p:cNvGrpSpPr/>
          <p:nvPr/>
        </p:nvGrpSpPr>
        <p:grpSpPr>
          <a:xfrm>
            <a:off x="2388036" y="2242861"/>
            <a:ext cx="452798" cy="450766"/>
            <a:chOff x="-20199150" y="3693150"/>
            <a:chExt cx="306400" cy="305025"/>
          </a:xfrm>
        </p:grpSpPr>
        <p:sp>
          <p:nvSpPr>
            <p:cNvPr id="8674" name="Google Shape;8674;p9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93"/>
          <p:cNvGrpSpPr/>
          <p:nvPr/>
        </p:nvGrpSpPr>
        <p:grpSpPr>
          <a:xfrm>
            <a:off x="2388609" y="2795687"/>
            <a:ext cx="451653" cy="451653"/>
            <a:chOff x="-20197575" y="4066875"/>
            <a:chExt cx="305625" cy="305625"/>
          </a:xfrm>
        </p:grpSpPr>
        <p:sp>
          <p:nvSpPr>
            <p:cNvPr id="8681" name="Google Shape;8681;p9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93"/>
          <p:cNvGrpSpPr/>
          <p:nvPr/>
        </p:nvGrpSpPr>
        <p:grpSpPr>
          <a:xfrm>
            <a:off x="5170827" y="1687520"/>
            <a:ext cx="449325" cy="453426"/>
            <a:chOff x="-18271050" y="3333200"/>
            <a:chExt cx="304050" cy="306825"/>
          </a:xfrm>
        </p:grpSpPr>
        <p:sp>
          <p:nvSpPr>
            <p:cNvPr id="8690" name="Google Shape;8690;p9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93"/>
          <p:cNvGrpSpPr/>
          <p:nvPr/>
        </p:nvGrpSpPr>
        <p:grpSpPr>
          <a:xfrm>
            <a:off x="5171399" y="2244171"/>
            <a:ext cx="448180" cy="448143"/>
            <a:chOff x="-18270275" y="3710875"/>
            <a:chExt cx="303275" cy="303250"/>
          </a:xfrm>
        </p:grpSpPr>
        <p:sp>
          <p:nvSpPr>
            <p:cNvPr id="8696" name="Google Shape;8696;p9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93"/>
          <p:cNvGrpSpPr/>
          <p:nvPr/>
        </p:nvGrpSpPr>
        <p:grpSpPr>
          <a:xfrm>
            <a:off x="5224951" y="2797422"/>
            <a:ext cx="341076" cy="448180"/>
            <a:chOff x="-18234025" y="4084200"/>
            <a:chExt cx="230800" cy="303275"/>
          </a:xfrm>
        </p:grpSpPr>
        <p:sp>
          <p:nvSpPr>
            <p:cNvPr id="8703" name="Google Shape;8703;p9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93"/>
          <p:cNvGrpSpPr/>
          <p:nvPr/>
        </p:nvGrpSpPr>
        <p:grpSpPr>
          <a:xfrm>
            <a:off x="2337506" y="3341641"/>
            <a:ext cx="449325" cy="450470"/>
            <a:chOff x="-16419350" y="3308400"/>
            <a:chExt cx="304050" cy="304825"/>
          </a:xfrm>
        </p:grpSpPr>
        <p:sp>
          <p:nvSpPr>
            <p:cNvPr id="8707" name="Google Shape;8707;p9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93"/>
          <p:cNvGrpSpPr/>
          <p:nvPr/>
        </p:nvGrpSpPr>
        <p:grpSpPr>
          <a:xfrm>
            <a:off x="4609062" y="3340423"/>
            <a:ext cx="395755" cy="452872"/>
            <a:chOff x="-16401225" y="3683275"/>
            <a:chExt cx="267800" cy="306450"/>
          </a:xfrm>
        </p:grpSpPr>
        <p:sp>
          <p:nvSpPr>
            <p:cNvPr id="8715" name="Google Shape;8715;p9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93"/>
          <p:cNvGrpSpPr/>
          <p:nvPr/>
        </p:nvGrpSpPr>
        <p:grpSpPr>
          <a:xfrm>
            <a:off x="7974511" y="2797062"/>
            <a:ext cx="450470" cy="448180"/>
            <a:chOff x="-16419350" y="4058200"/>
            <a:chExt cx="304825" cy="303275"/>
          </a:xfrm>
        </p:grpSpPr>
        <p:sp>
          <p:nvSpPr>
            <p:cNvPr id="8723" name="Google Shape;8723;p9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93"/>
          <p:cNvGrpSpPr/>
          <p:nvPr/>
        </p:nvGrpSpPr>
        <p:grpSpPr>
          <a:xfrm>
            <a:off x="4001398" y="3343080"/>
            <a:ext cx="450507" cy="447589"/>
            <a:chOff x="-15296200" y="3326900"/>
            <a:chExt cx="304850" cy="302875"/>
          </a:xfrm>
        </p:grpSpPr>
        <p:sp>
          <p:nvSpPr>
            <p:cNvPr id="8731" name="Google Shape;8731;p9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93"/>
          <p:cNvGrpSpPr/>
          <p:nvPr/>
        </p:nvGrpSpPr>
        <p:grpSpPr>
          <a:xfrm>
            <a:off x="2917051" y="1706881"/>
            <a:ext cx="486566" cy="414708"/>
            <a:chOff x="-19835275" y="3330250"/>
            <a:chExt cx="329250" cy="280625"/>
          </a:xfrm>
        </p:grpSpPr>
        <p:sp>
          <p:nvSpPr>
            <p:cNvPr id="8737" name="Google Shape;8737;p9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93"/>
          <p:cNvGrpSpPr/>
          <p:nvPr/>
        </p:nvGrpSpPr>
        <p:grpSpPr>
          <a:xfrm>
            <a:off x="2935080" y="2243470"/>
            <a:ext cx="450507" cy="449547"/>
            <a:chOff x="-19822675" y="3692750"/>
            <a:chExt cx="304850" cy="304200"/>
          </a:xfrm>
        </p:grpSpPr>
        <p:sp>
          <p:nvSpPr>
            <p:cNvPr id="8741" name="Google Shape;8741;p9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93"/>
          <p:cNvGrpSpPr/>
          <p:nvPr/>
        </p:nvGrpSpPr>
        <p:grpSpPr>
          <a:xfrm>
            <a:off x="2935672" y="2796278"/>
            <a:ext cx="449325" cy="450470"/>
            <a:chOff x="-19822675" y="4066875"/>
            <a:chExt cx="304050" cy="304825"/>
          </a:xfrm>
        </p:grpSpPr>
        <p:sp>
          <p:nvSpPr>
            <p:cNvPr id="8747" name="Google Shape;8747;p9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93"/>
          <p:cNvGrpSpPr/>
          <p:nvPr/>
        </p:nvGrpSpPr>
        <p:grpSpPr>
          <a:xfrm>
            <a:off x="5744740" y="1689571"/>
            <a:ext cx="399302" cy="449325"/>
            <a:chOff x="-17878825" y="3334400"/>
            <a:chExt cx="270200" cy="304050"/>
          </a:xfrm>
        </p:grpSpPr>
        <p:sp>
          <p:nvSpPr>
            <p:cNvPr id="8754" name="Google Shape;8754;p9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93"/>
          <p:cNvGrpSpPr/>
          <p:nvPr/>
        </p:nvGrpSpPr>
        <p:grpSpPr>
          <a:xfrm>
            <a:off x="5718565" y="2242416"/>
            <a:ext cx="451653" cy="451653"/>
            <a:chOff x="-17896150" y="3709300"/>
            <a:chExt cx="305625" cy="305625"/>
          </a:xfrm>
        </p:grpSpPr>
        <p:sp>
          <p:nvSpPr>
            <p:cNvPr id="8762" name="Google Shape;8762;p9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93"/>
          <p:cNvGrpSpPr/>
          <p:nvPr/>
        </p:nvGrpSpPr>
        <p:grpSpPr>
          <a:xfrm>
            <a:off x="5746495" y="2795686"/>
            <a:ext cx="395792" cy="451653"/>
            <a:chOff x="-17878025" y="4082625"/>
            <a:chExt cx="267825" cy="305625"/>
          </a:xfrm>
        </p:grpSpPr>
        <p:sp>
          <p:nvSpPr>
            <p:cNvPr id="8767" name="Google Shape;8767;p9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93"/>
          <p:cNvGrpSpPr/>
          <p:nvPr/>
        </p:nvGrpSpPr>
        <p:grpSpPr>
          <a:xfrm>
            <a:off x="2890388" y="3355015"/>
            <a:ext cx="450507" cy="423722"/>
            <a:chOff x="-16044450" y="3317850"/>
            <a:chExt cx="304850" cy="286725"/>
          </a:xfrm>
        </p:grpSpPr>
        <p:sp>
          <p:nvSpPr>
            <p:cNvPr id="8775" name="Google Shape;8775;p9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9" name="Google Shape;8779;p93"/>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0" name="Google Shape;8780;p93"/>
          <p:cNvGrpSpPr/>
          <p:nvPr/>
        </p:nvGrpSpPr>
        <p:grpSpPr>
          <a:xfrm>
            <a:off x="8012905" y="2243724"/>
            <a:ext cx="373662" cy="449030"/>
            <a:chOff x="-16018450" y="4058400"/>
            <a:chExt cx="252850" cy="303850"/>
          </a:xfrm>
        </p:grpSpPr>
        <p:sp>
          <p:nvSpPr>
            <p:cNvPr id="8781" name="Google Shape;8781;p9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5" name="Google Shape;8785;p93"/>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90"/>
        <p:cNvGrpSpPr/>
        <p:nvPr/>
      </p:nvGrpSpPr>
      <p:grpSpPr>
        <a:xfrm>
          <a:off x="0" y="0"/>
          <a:ext cx="0" cy="0"/>
          <a:chOff x="0" y="0"/>
          <a:chExt cx="0" cy="0"/>
        </a:xfrm>
      </p:grpSpPr>
      <p:grpSp>
        <p:nvGrpSpPr>
          <p:cNvPr id="8791" name="Google Shape;8791;p94"/>
          <p:cNvGrpSpPr/>
          <p:nvPr/>
        </p:nvGrpSpPr>
        <p:grpSpPr>
          <a:xfrm>
            <a:off x="829817" y="1689241"/>
            <a:ext cx="442337" cy="419623"/>
            <a:chOff x="-6696925" y="3272575"/>
            <a:chExt cx="307200" cy="291425"/>
          </a:xfrm>
        </p:grpSpPr>
        <p:sp>
          <p:nvSpPr>
            <p:cNvPr id="8792" name="Google Shape;8792;p9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94"/>
          <p:cNvGrpSpPr/>
          <p:nvPr/>
        </p:nvGrpSpPr>
        <p:grpSpPr>
          <a:xfrm>
            <a:off x="829799" y="2204636"/>
            <a:ext cx="442373" cy="420775"/>
            <a:chOff x="-6690625" y="3631325"/>
            <a:chExt cx="307225" cy="292225"/>
          </a:xfrm>
        </p:grpSpPr>
        <p:sp>
          <p:nvSpPr>
            <p:cNvPr id="8795" name="Google Shape;8795;p9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94"/>
          <p:cNvGrpSpPr/>
          <p:nvPr/>
        </p:nvGrpSpPr>
        <p:grpSpPr>
          <a:xfrm>
            <a:off x="851921" y="2756972"/>
            <a:ext cx="421927" cy="419371"/>
            <a:chOff x="-6689825" y="3992050"/>
            <a:chExt cx="293025" cy="291250"/>
          </a:xfrm>
        </p:grpSpPr>
        <p:sp>
          <p:nvSpPr>
            <p:cNvPr id="8801" name="Google Shape;8801;p9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3" name="Google Shape;8813;p94"/>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4" name="Google Shape;8814;p94"/>
          <p:cNvGrpSpPr/>
          <p:nvPr/>
        </p:nvGrpSpPr>
        <p:grpSpPr>
          <a:xfrm>
            <a:off x="3535232" y="2205192"/>
            <a:ext cx="423043" cy="419659"/>
            <a:chOff x="-4837325" y="3612425"/>
            <a:chExt cx="293800" cy="291450"/>
          </a:xfrm>
        </p:grpSpPr>
        <p:sp>
          <p:nvSpPr>
            <p:cNvPr id="8815" name="Google Shape;8815;p9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94"/>
          <p:cNvGrpSpPr/>
          <p:nvPr/>
        </p:nvGrpSpPr>
        <p:grpSpPr>
          <a:xfrm>
            <a:off x="3548265" y="2756826"/>
            <a:ext cx="420775" cy="419659"/>
            <a:chOff x="-4837325" y="3971575"/>
            <a:chExt cx="292225" cy="291450"/>
          </a:xfrm>
        </p:grpSpPr>
        <p:sp>
          <p:nvSpPr>
            <p:cNvPr id="8819" name="Google Shape;8819;p9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94"/>
          <p:cNvGrpSpPr/>
          <p:nvPr/>
        </p:nvGrpSpPr>
        <p:grpSpPr>
          <a:xfrm>
            <a:off x="6240279" y="1714185"/>
            <a:ext cx="430998" cy="369730"/>
            <a:chOff x="-3037625" y="3254850"/>
            <a:chExt cx="299325" cy="256775"/>
          </a:xfrm>
        </p:grpSpPr>
        <p:sp>
          <p:nvSpPr>
            <p:cNvPr id="8826" name="Google Shape;8826;p9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94"/>
          <p:cNvGrpSpPr/>
          <p:nvPr/>
        </p:nvGrpSpPr>
        <p:grpSpPr>
          <a:xfrm>
            <a:off x="6244239" y="2204615"/>
            <a:ext cx="423079" cy="420811"/>
            <a:chOff x="-3031325" y="3597450"/>
            <a:chExt cx="293825" cy="292250"/>
          </a:xfrm>
        </p:grpSpPr>
        <p:sp>
          <p:nvSpPr>
            <p:cNvPr id="8831" name="Google Shape;8831;p9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94"/>
          <p:cNvGrpSpPr/>
          <p:nvPr/>
        </p:nvGrpSpPr>
        <p:grpSpPr>
          <a:xfrm>
            <a:off x="6256714" y="2781214"/>
            <a:ext cx="421927" cy="370882"/>
            <a:chOff x="-3030525" y="3973150"/>
            <a:chExt cx="293025" cy="257575"/>
          </a:xfrm>
        </p:grpSpPr>
        <p:sp>
          <p:nvSpPr>
            <p:cNvPr id="8836" name="Google Shape;8836;p9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94"/>
          <p:cNvGrpSpPr/>
          <p:nvPr/>
        </p:nvGrpSpPr>
        <p:grpSpPr>
          <a:xfrm>
            <a:off x="1358307" y="3369426"/>
            <a:ext cx="421927" cy="297195"/>
            <a:chOff x="-1199300" y="3279250"/>
            <a:chExt cx="293025" cy="206400"/>
          </a:xfrm>
        </p:grpSpPr>
        <p:sp>
          <p:nvSpPr>
            <p:cNvPr id="8839" name="Google Shape;8839;p9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94"/>
          <p:cNvGrpSpPr/>
          <p:nvPr/>
        </p:nvGrpSpPr>
        <p:grpSpPr>
          <a:xfrm>
            <a:off x="1365393" y="1688773"/>
            <a:ext cx="444605" cy="420559"/>
            <a:chOff x="-6338550" y="3272950"/>
            <a:chExt cx="308775" cy="292075"/>
          </a:xfrm>
        </p:grpSpPr>
        <p:sp>
          <p:nvSpPr>
            <p:cNvPr id="8844" name="Google Shape;8844;p9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94"/>
          <p:cNvGrpSpPr/>
          <p:nvPr/>
        </p:nvGrpSpPr>
        <p:grpSpPr>
          <a:xfrm>
            <a:off x="1376732" y="2205194"/>
            <a:ext cx="421927" cy="419659"/>
            <a:chOff x="-6329100" y="3632100"/>
            <a:chExt cx="293025" cy="291450"/>
          </a:xfrm>
        </p:grpSpPr>
        <p:sp>
          <p:nvSpPr>
            <p:cNvPr id="8848" name="Google Shape;8848;p9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94"/>
          <p:cNvGrpSpPr/>
          <p:nvPr/>
        </p:nvGrpSpPr>
        <p:grpSpPr>
          <a:xfrm>
            <a:off x="1389783" y="2756828"/>
            <a:ext cx="419623" cy="419659"/>
            <a:chOff x="-6329875" y="3992050"/>
            <a:chExt cx="291425" cy="291450"/>
          </a:xfrm>
        </p:grpSpPr>
        <p:sp>
          <p:nvSpPr>
            <p:cNvPr id="8852" name="Google Shape;8852;p9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94"/>
          <p:cNvGrpSpPr/>
          <p:nvPr/>
        </p:nvGrpSpPr>
        <p:grpSpPr>
          <a:xfrm>
            <a:off x="4075920" y="1687530"/>
            <a:ext cx="423079" cy="423043"/>
            <a:chOff x="-4478975" y="3251700"/>
            <a:chExt cx="293825" cy="293800"/>
          </a:xfrm>
        </p:grpSpPr>
        <p:sp>
          <p:nvSpPr>
            <p:cNvPr id="8857" name="Google Shape;8857;p9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94"/>
          <p:cNvGrpSpPr/>
          <p:nvPr/>
        </p:nvGrpSpPr>
        <p:grpSpPr>
          <a:xfrm>
            <a:off x="4075920" y="2205192"/>
            <a:ext cx="423079" cy="419659"/>
            <a:chOff x="-4475825" y="3612425"/>
            <a:chExt cx="293825" cy="291450"/>
          </a:xfrm>
        </p:grpSpPr>
        <p:sp>
          <p:nvSpPr>
            <p:cNvPr id="8861" name="Google Shape;8861;p9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94"/>
          <p:cNvGrpSpPr/>
          <p:nvPr/>
        </p:nvGrpSpPr>
        <p:grpSpPr>
          <a:xfrm>
            <a:off x="4084992" y="2756844"/>
            <a:ext cx="428730" cy="419623"/>
            <a:chOff x="-4480550" y="3970800"/>
            <a:chExt cx="297750" cy="291425"/>
          </a:xfrm>
        </p:grpSpPr>
        <p:sp>
          <p:nvSpPr>
            <p:cNvPr id="8865" name="Google Shape;8865;p9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94"/>
          <p:cNvGrpSpPr/>
          <p:nvPr/>
        </p:nvGrpSpPr>
        <p:grpSpPr>
          <a:xfrm>
            <a:off x="6788826" y="1689221"/>
            <a:ext cx="415123" cy="419659"/>
            <a:chOff x="-2668225" y="3239075"/>
            <a:chExt cx="288300" cy="291450"/>
          </a:xfrm>
        </p:grpSpPr>
        <p:sp>
          <p:nvSpPr>
            <p:cNvPr id="8868" name="Google Shape;8868;p9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94"/>
          <p:cNvGrpSpPr/>
          <p:nvPr/>
        </p:nvGrpSpPr>
        <p:grpSpPr>
          <a:xfrm>
            <a:off x="6785982" y="2205191"/>
            <a:ext cx="420811" cy="419659"/>
            <a:chOff x="-2671375" y="3597450"/>
            <a:chExt cx="292250" cy="291450"/>
          </a:xfrm>
        </p:grpSpPr>
        <p:sp>
          <p:nvSpPr>
            <p:cNvPr id="8874" name="Google Shape;8874;p9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94"/>
          <p:cNvGrpSpPr/>
          <p:nvPr/>
        </p:nvGrpSpPr>
        <p:grpSpPr>
          <a:xfrm>
            <a:off x="6796765" y="2755691"/>
            <a:ext cx="423043" cy="421927"/>
            <a:chOff x="-2670575" y="3956600"/>
            <a:chExt cx="293800" cy="293025"/>
          </a:xfrm>
        </p:grpSpPr>
        <p:sp>
          <p:nvSpPr>
            <p:cNvPr id="8877" name="Google Shape;8877;p9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94"/>
          <p:cNvGrpSpPr/>
          <p:nvPr/>
        </p:nvGrpSpPr>
        <p:grpSpPr>
          <a:xfrm>
            <a:off x="3054285" y="3311947"/>
            <a:ext cx="426462" cy="418363"/>
            <a:chOff x="-1183550" y="3586525"/>
            <a:chExt cx="296175" cy="290550"/>
          </a:xfrm>
        </p:grpSpPr>
        <p:sp>
          <p:nvSpPr>
            <p:cNvPr id="8882" name="Google Shape;8882;p9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94"/>
          <p:cNvGrpSpPr/>
          <p:nvPr/>
        </p:nvGrpSpPr>
        <p:grpSpPr>
          <a:xfrm>
            <a:off x="1917896" y="1689799"/>
            <a:ext cx="420811" cy="418507"/>
            <a:chOff x="-5971525" y="3273750"/>
            <a:chExt cx="292250" cy="290650"/>
          </a:xfrm>
        </p:grpSpPr>
        <p:sp>
          <p:nvSpPr>
            <p:cNvPr id="8892" name="Google Shape;8892;p9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94"/>
          <p:cNvGrpSpPr/>
          <p:nvPr/>
        </p:nvGrpSpPr>
        <p:grpSpPr>
          <a:xfrm>
            <a:off x="1912226" y="2203826"/>
            <a:ext cx="432150" cy="422395"/>
            <a:chOff x="-5974675" y="3632100"/>
            <a:chExt cx="300125" cy="293350"/>
          </a:xfrm>
        </p:grpSpPr>
        <p:sp>
          <p:nvSpPr>
            <p:cNvPr id="8895" name="Google Shape;8895;p9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94"/>
          <p:cNvGrpSpPr/>
          <p:nvPr/>
        </p:nvGrpSpPr>
        <p:grpSpPr>
          <a:xfrm>
            <a:off x="1942267" y="2755694"/>
            <a:ext cx="395865" cy="421927"/>
            <a:chOff x="-5971525" y="3990475"/>
            <a:chExt cx="274925" cy="293025"/>
          </a:xfrm>
        </p:grpSpPr>
        <p:sp>
          <p:nvSpPr>
            <p:cNvPr id="8899" name="Google Shape;8899;p9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94"/>
          <p:cNvGrpSpPr/>
          <p:nvPr/>
        </p:nvGrpSpPr>
        <p:grpSpPr>
          <a:xfrm>
            <a:off x="4615473" y="1689798"/>
            <a:ext cx="420775" cy="418507"/>
            <a:chOff x="-4118225" y="3253275"/>
            <a:chExt cx="292225" cy="290650"/>
          </a:xfrm>
        </p:grpSpPr>
        <p:sp>
          <p:nvSpPr>
            <p:cNvPr id="8904" name="Google Shape;8904;p9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94"/>
          <p:cNvGrpSpPr/>
          <p:nvPr/>
        </p:nvGrpSpPr>
        <p:grpSpPr>
          <a:xfrm>
            <a:off x="4665924" y="2204922"/>
            <a:ext cx="319874" cy="420199"/>
            <a:chOff x="-4082800" y="3612425"/>
            <a:chExt cx="222150" cy="291825"/>
          </a:xfrm>
        </p:grpSpPr>
        <p:sp>
          <p:nvSpPr>
            <p:cNvPr id="8907" name="Google Shape;8907;p9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94"/>
          <p:cNvGrpSpPr/>
          <p:nvPr/>
        </p:nvGrpSpPr>
        <p:grpSpPr>
          <a:xfrm>
            <a:off x="4627372" y="2769876"/>
            <a:ext cx="420775" cy="393561"/>
            <a:chOff x="-4118225" y="3990475"/>
            <a:chExt cx="292225" cy="273325"/>
          </a:xfrm>
        </p:grpSpPr>
        <p:sp>
          <p:nvSpPr>
            <p:cNvPr id="8911" name="Google Shape;8911;p9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94"/>
          <p:cNvGrpSpPr/>
          <p:nvPr/>
        </p:nvGrpSpPr>
        <p:grpSpPr>
          <a:xfrm>
            <a:off x="7338026" y="1688087"/>
            <a:ext cx="394713" cy="421927"/>
            <a:chOff x="-2312225" y="3238300"/>
            <a:chExt cx="274125" cy="293025"/>
          </a:xfrm>
        </p:grpSpPr>
        <p:sp>
          <p:nvSpPr>
            <p:cNvPr id="8916" name="Google Shape;8916;p9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94"/>
          <p:cNvGrpSpPr/>
          <p:nvPr/>
        </p:nvGrpSpPr>
        <p:grpSpPr>
          <a:xfrm>
            <a:off x="7335742" y="2756825"/>
            <a:ext cx="423079" cy="419659"/>
            <a:chOff x="-2310650" y="3958175"/>
            <a:chExt cx="293825" cy="291450"/>
          </a:xfrm>
        </p:grpSpPr>
        <p:sp>
          <p:nvSpPr>
            <p:cNvPr id="8919" name="Google Shape;8919;p9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94"/>
          <p:cNvGrpSpPr/>
          <p:nvPr/>
        </p:nvGrpSpPr>
        <p:grpSpPr>
          <a:xfrm>
            <a:off x="4702603" y="3308459"/>
            <a:ext cx="424159" cy="419659"/>
            <a:chOff x="-1182750" y="3962900"/>
            <a:chExt cx="294575" cy="291450"/>
          </a:xfrm>
        </p:grpSpPr>
        <p:sp>
          <p:nvSpPr>
            <p:cNvPr id="8922" name="Google Shape;8922;p9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94"/>
          <p:cNvGrpSpPr/>
          <p:nvPr/>
        </p:nvGrpSpPr>
        <p:grpSpPr>
          <a:xfrm>
            <a:off x="2455739" y="1689223"/>
            <a:ext cx="424195" cy="419659"/>
            <a:chOff x="-5611575" y="3272950"/>
            <a:chExt cx="294600" cy="291450"/>
          </a:xfrm>
        </p:grpSpPr>
        <p:sp>
          <p:nvSpPr>
            <p:cNvPr id="8930" name="Google Shape;8930;p9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94"/>
          <p:cNvGrpSpPr/>
          <p:nvPr/>
        </p:nvGrpSpPr>
        <p:grpSpPr>
          <a:xfrm>
            <a:off x="2455739" y="2205770"/>
            <a:ext cx="424195" cy="418507"/>
            <a:chOff x="-5613150" y="3632900"/>
            <a:chExt cx="294600" cy="290650"/>
          </a:xfrm>
        </p:grpSpPr>
        <p:sp>
          <p:nvSpPr>
            <p:cNvPr id="8936" name="Google Shape;8936;p9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4"/>
          <p:cNvGrpSpPr/>
          <p:nvPr/>
        </p:nvGrpSpPr>
        <p:grpSpPr>
          <a:xfrm>
            <a:off x="7324977" y="2153586"/>
            <a:ext cx="420811" cy="522864"/>
            <a:chOff x="-2310650" y="3525775"/>
            <a:chExt cx="292250" cy="363125"/>
          </a:xfrm>
        </p:grpSpPr>
        <p:sp>
          <p:nvSpPr>
            <p:cNvPr id="8939" name="Google Shape;8939;p9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94"/>
          <p:cNvGrpSpPr/>
          <p:nvPr/>
        </p:nvGrpSpPr>
        <p:grpSpPr>
          <a:xfrm>
            <a:off x="2467638" y="2756270"/>
            <a:ext cx="424195" cy="420775"/>
            <a:chOff x="-5613150" y="3991275"/>
            <a:chExt cx="294600" cy="292225"/>
          </a:xfrm>
        </p:grpSpPr>
        <p:sp>
          <p:nvSpPr>
            <p:cNvPr id="8944" name="Google Shape;8944;p9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94"/>
          <p:cNvGrpSpPr/>
          <p:nvPr/>
        </p:nvGrpSpPr>
        <p:grpSpPr>
          <a:xfrm>
            <a:off x="5139126" y="1689438"/>
            <a:ext cx="434634" cy="419227"/>
            <a:chOff x="-3768700" y="3253275"/>
            <a:chExt cx="301850" cy="291150"/>
          </a:xfrm>
        </p:grpSpPr>
        <p:sp>
          <p:nvSpPr>
            <p:cNvPr id="8954" name="Google Shape;8954;p9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94"/>
          <p:cNvGrpSpPr/>
          <p:nvPr/>
        </p:nvGrpSpPr>
        <p:grpSpPr>
          <a:xfrm>
            <a:off x="5143209" y="2217090"/>
            <a:ext cx="426462" cy="395865"/>
            <a:chOff x="-3808700" y="3628950"/>
            <a:chExt cx="296175" cy="274925"/>
          </a:xfrm>
        </p:grpSpPr>
        <p:sp>
          <p:nvSpPr>
            <p:cNvPr id="8958" name="Google Shape;8958;p9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94"/>
          <p:cNvGrpSpPr/>
          <p:nvPr/>
        </p:nvGrpSpPr>
        <p:grpSpPr>
          <a:xfrm>
            <a:off x="5208420" y="2756412"/>
            <a:ext cx="419443" cy="420487"/>
            <a:chOff x="-3771675" y="3971775"/>
            <a:chExt cx="291300" cy="292025"/>
          </a:xfrm>
        </p:grpSpPr>
        <p:sp>
          <p:nvSpPr>
            <p:cNvPr id="8962" name="Google Shape;8962;p9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94"/>
          <p:cNvGrpSpPr/>
          <p:nvPr/>
        </p:nvGrpSpPr>
        <p:grpSpPr>
          <a:xfrm>
            <a:off x="7869864" y="1716461"/>
            <a:ext cx="420271" cy="320774"/>
            <a:chOff x="-1951475" y="3273100"/>
            <a:chExt cx="291875" cy="222775"/>
          </a:xfrm>
        </p:grpSpPr>
        <p:sp>
          <p:nvSpPr>
            <p:cNvPr id="8968" name="Google Shape;8968;p9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94"/>
          <p:cNvGrpSpPr/>
          <p:nvPr/>
        </p:nvGrpSpPr>
        <p:grpSpPr>
          <a:xfrm>
            <a:off x="7867344" y="2205191"/>
            <a:ext cx="425310" cy="419659"/>
            <a:chOff x="-1951475" y="3597450"/>
            <a:chExt cx="295375" cy="291450"/>
          </a:xfrm>
        </p:grpSpPr>
        <p:sp>
          <p:nvSpPr>
            <p:cNvPr id="8972" name="Google Shape;8972;p9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94"/>
          <p:cNvGrpSpPr/>
          <p:nvPr/>
        </p:nvGrpSpPr>
        <p:grpSpPr>
          <a:xfrm>
            <a:off x="7869595" y="2756825"/>
            <a:ext cx="444605" cy="419659"/>
            <a:chOff x="-1960150" y="3956600"/>
            <a:chExt cx="308775" cy="291450"/>
          </a:xfrm>
        </p:grpSpPr>
        <p:sp>
          <p:nvSpPr>
            <p:cNvPr id="8977" name="Google Shape;8977;p9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94"/>
          <p:cNvGrpSpPr/>
          <p:nvPr/>
        </p:nvGrpSpPr>
        <p:grpSpPr>
          <a:xfrm>
            <a:off x="1923633" y="3307636"/>
            <a:ext cx="420775" cy="420775"/>
            <a:chOff x="-804700" y="3226500"/>
            <a:chExt cx="292225" cy="292225"/>
          </a:xfrm>
        </p:grpSpPr>
        <p:sp>
          <p:nvSpPr>
            <p:cNvPr id="8980" name="Google Shape;8980;p9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94"/>
          <p:cNvGrpSpPr/>
          <p:nvPr/>
        </p:nvGrpSpPr>
        <p:grpSpPr>
          <a:xfrm>
            <a:off x="3003724" y="1688647"/>
            <a:ext cx="420775" cy="420811"/>
            <a:chOff x="-5251625" y="3272950"/>
            <a:chExt cx="292225" cy="292250"/>
          </a:xfrm>
        </p:grpSpPr>
        <p:sp>
          <p:nvSpPr>
            <p:cNvPr id="8988" name="Google Shape;8988;p9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94"/>
          <p:cNvGrpSpPr/>
          <p:nvPr/>
        </p:nvGrpSpPr>
        <p:grpSpPr>
          <a:xfrm>
            <a:off x="3000322" y="2204348"/>
            <a:ext cx="427578" cy="421351"/>
            <a:chOff x="-5254775" y="3631325"/>
            <a:chExt cx="296950" cy="292625"/>
          </a:xfrm>
        </p:grpSpPr>
        <p:sp>
          <p:nvSpPr>
            <p:cNvPr id="8992" name="Google Shape;8992;p9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94"/>
          <p:cNvGrpSpPr/>
          <p:nvPr/>
        </p:nvGrpSpPr>
        <p:grpSpPr>
          <a:xfrm>
            <a:off x="3016181" y="2756270"/>
            <a:ext cx="419659" cy="420775"/>
            <a:chOff x="-5251625" y="3991275"/>
            <a:chExt cx="291450" cy="292225"/>
          </a:xfrm>
        </p:grpSpPr>
        <p:sp>
          <p:nvSpPr>
            <p:cNvPr id="9000" name="Google Shape;9000;p9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94"/>
          <p:cNvGrpSpPr/>
          <p:nvPr/>
        </p:nvGrpSpPr>
        <p:grpSpPr>
          <a:xfrm>
            <a:off x="5756763" y="1689240"/>
            <a:ext cx="319874" cy="419623"/>
            <a:chOff x="-3365275" y="3253275"/>
            <a:chExt cx="222150" cy="291425"/>
          </a:xfrm>
        </p:grpSpPr>
        <p:sp>
          <p:nvSpPr>
            <p:cNvPr id="9006" name="Google Shape;9006;p9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94"/>
          <p:cNvGrpSpPr/>
          <p:nvPr/>
        </p:nvGrpSpPr>
        <p:grpSpPr>
          <a:xfrm>
            <a:off x="5730701" y="2204058"/>
            <a:ext cx="371998" cy="421927"/>
            <a:chOff x="-3383375" y="3611625"/>
            <a:chExt cx="258350" cy="293025"/>
          </a:xfrm>
        </p:grpSpPr>
        <p:sp>
          <p:nvSpPr>
            <p:cNvPr id="9009" name="Google Shape;9009;p9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94"/>
          <p:cNvGrpSpPr/>
          <p:nvPr/>
        </p:nvGrpSpPr>
        <p:grpSpPr>
          <a:xfrm>
            <a:off x="5793050" y="2756826"/>
            <a:ext cx="271097" cy="419659"/>
            <a:chOff x="-3347950" y="3971575"/>
            <a:chExt cx="188275" cy="291450"/>
          </a:xfrm>
        </p:grpSpPr>
        <p:sp>
          <p:nvSpPr>
            <p:cNvPr id="9012" name="Google Shape;9012;p9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94"/>
          <p:cNvGrpSpPr/>
          <p:nvPr/>
        </p:nvGrpSpPr>
        <p:grpSpPr>
          <a:xfrm>
            <a:off x="842909" y="3307061"/>
            <a:ext cx="371998" cy="421927"/>
            <a:chOff x="-1575775" y="3238300"/>
            <a:chExt cx="258350" cy="293025"/>
          </a:xfrm>
        </p:grpSpPr>
        <p:sp>
          <p:nvSpPr>
            <p:cNvPr id="9016" name="Google Shape;9016;p9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94"/>
          <p:cNvGrpSpPr/>
          <p:nvPr/>
        </p:nvGrpSpPr>
        <p:grpSpPr>
          <a:xfrm>
            <a:off x="2487807" y="3309051"/>
            <a:ext cx="423079" cy="424159"/>
            <a:chOff x="-1591550" y="3597475"/>
            <a:chExt cx="293825" cy="294575"/>
          </a:xfrm>
        </p:grpSpPr>
        <p:sp>
          <p:nvSpPr>
            <p:cNvPr id="9022" name="Google Shape;9022;p9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94"/>
          <p:cNvGrpSpPr/>
          <p:nvPr/>
        </p:nvGrpSpPr>
        <p:grpSpPr>
          <a:xfrm>
            <a:off x="4137277" y="3318663"/>
            <a:ext cx="421927" cy="399248"/>
            <a:chOff x="-1592325" y="3957400"/>
            <a:chExt cx="293025" cy="277275"/>
          </a:xfrm>
        </p:grpSpPr>
        <p:sp>
          <p:nvSpPr>
            <p:cNvPr id="9026" name="Google Shape;9026;p9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94"/>
          <p:cNvGrpSpPr/>
          <p:nvPr/>
        </p:nvGrpSpPr>
        <p:grpSpPr>
          <a:xfrm>
            <a:off x="3624147" y="3310744"/>
            <a:ext cx="369730" cy="420775"/>
            <a:chOff x="-778700" y="3612425"/>
            <a:chExt cx="256775" cy="292225"/>
          </a:xfrm>
        </p:grpSpPr>
        <p:sp>
          <p:nvSpPr>
            <p:cNvPr id="9031" name="Google Shape;9031;p9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94"/>
          <p:cNvGrpSpPr/>
          <p:nvPr/>
        </p:nvGrpSpPr>
        <p:grpSpPr>
          <a:xfrm>
            <a:off x="6095649" y="3828305"/>
            <a:ext cx="340731" cy="387641"/>
            <a:chOff x="7728464" y="1561258"/>
            <a:chExt cx="349719" cy="397866"/>
          </a:xfrm>
        </p:grpSpPr>
        <p:sp>
          <p:nvSpPr>
            <p:cNvPr id="9038" name="Google Shape;9038;p9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94"/>
          <p:cNvGrpSpPr/>
          <p:nvPr/>
        </p:nvGrpSpPr>
        <p:grpSpPr>
          <a:xfrm>
            <a:off x="4018617" y="3828305"/>
            <a:ext cx="387681" cy="387641"/>
            <a:chOff x="5611350" y="1561258"/>
            <a:chExt cx="397907" cy="397866"/>
          </a:xfrm>
        </p:grpSpPr>
        <p:sp>
          <p:nvSpPr>
            <p:cNvPr id="9041" name="Google Shape;9041;p9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94"/>
          <p:cNvGrpSpPr/>
          <p:nvPr/>
        </p:nvGrpSpPr>
        <p:grpSpPr>
          <a:xfrm>
            <a:off x="4537903" y="3925571"/>
            <a:ext cx="387610" cy="193109"/>
            <a:chOff x="6140660" y="1661097"/>
            <a:chExt cx="397835" cy="198202"/>
          </a:xfrm>
        </p:grpSpPr>
        <p:sp>
          <p:nvSpPr>
            <p:cNvPr id="9046" name="Google Shape;9046;p9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94"/>
          <p:cNvGrpSpPr/>
          <p:nvPr/>
        </p:nvGrpSpPr>
        <p:grpSpPr>
          <a:xfrm>
            <a:off x="5057118" y="3828305"/>
            <a:ext cx="387681" cy="387641"/>
            <a:chOff x="6669907" y="1561258"/>
            <a:chExt cx="397907" cy="397866"/>
          </a:xfrm>
        </p:grpSpPr>
        <p:sp>
          <p:nvSpPr>
            <p:cNvPr id="9051" name="Google Shape;9051;p9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94"/>
          <p:cNvGrpSpPr/>
          <p:nvPr/>
        </p:nvGrpSpPr>
        <p:grpSpPr>
          <a:xfrm>
            <a:off x="1942348" y="3885842"/>
            <a:ext cx="387681" cy="272572"/>
            <a:chOff x="3386036" y="1746339"/>
            <a:chExt cx="397907" cy="279762"/>
          </a:xfrm>
        </p:grpSpPr>
        <p:sp>
          <p:nvSpPr>
            <p:cNvPr id="9057" name="Google Shape;9057;p9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94"/>
          <p:cNvGrpSpPr/>
          <p:nvPr/>
        </p:nvGrpSpPr>
        <p:grpSpPr>
          <a:xfrm>
            <a:off x="2980045" y="3828288"/>
            <a:ext cx="387681" cy="387681"/>
            <a:chOff x="4417380" y="1687279"/>
            <a:chExt cx="397907" cy="397907"/>
          </a:xfrm>
        </p:grpSpPr>
        <p:sp>
          <p:nvSpPr>
            <p:cNvPr id="9060" name="Google Shape;9060;p9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94"/>
          <p:cNvGrpSpPr/>
          <p:nvPr/>
        </p:nvGrpSpPr>
        <p:grpSpPr>
          <a:xfrm>
            <a:off x="7926526" y="3308537"/>
            <a:ext cx="387661" cy="387661"/>
            <a:chOff x="2869999" y="1687279"/>
            <a:chExt cx="397887" cy="397887"/>
          </a:xfrm>
        </p:grpSpPr>
        <p:sp>
          <p:nvSpPr>
            <p:cNvPr id="9063" name="Google Shape;9063;p9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94"/>
          <p:cNvGrpSpPr/>
          <p:nvPr/>
        </p:nvGrpSpPr>
        <p:grpSpPr>
          <a:xfrm>
            <a:off x="2461634" y="3828664"/>
            <a:ext cx="386807" cy="386929"/>
            <a:chOff x="3902887" y="1687655"/>
            <a:chExt cx="397010" cy="397135"/>
          </a:xfrm>
        </p:grpSpPr>
        <p:sp>
          <p:nvSpPr>
            <p:cNvPr id="9066" name="Google Shape;9066;p9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94"/>
          <p:cNvGrpSpPr/>
          <p:nvPr/>
        </p:nvGrpSpPr>
        <p:grpSpPr>
          <a:xfrm>
            <a:off x="3499331" y="3828344"/>
            <a:ext cx="387681" cy="387681"/>
            <a:chOff x="4933458" y="1687279"/>
            <a:chExt cx="397907" cy="397907"/>
          </a:xfrm>
        </p:grpSpPr>
        <p:sp>
          <p:nvSpPr>
            <p:cNvPr id="9069" name="Google Shape;9069;p9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94"/>
          <p:cNvGrpSpPr/>
          <p:nvPr/>
        </p:nvGrpSpPr>
        <p:grpSpPr>
          <a:xfrm>
            <a:off x="5273586" y="3308775"/>
            <a:ext cx="387681" cy="387661"/>
            <a:chOff x="266768" y="1721375"/>
            <a:chExt cx="397907" cy="397887"/>
          </a:xfrm>
        </p:grpSpPr>
        <p:sp>
          <p:nvSpPr>
            <p:cNvPr id="9072" name="Google Shape;9072;p9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94"/>
          <p:cNvGrpSpPr/>
          <p:nvPr/>
        </p:nvGrpSpPr>
        <p:grpSpPr>
          <a:xfrm>
            <a:off x="7395588" y="3308924"/>
            <a:ext cx="387539" cy="386888"/>
            <a:chOff x="2408992" y="1722875"/>
            <a:chExt cx="397761" cy="397093"/>
          </a:xfrm>
        </p:grpSpPr>
        <p:sp>
          <p:nvSpPr>
            <p:cNvPr id="9075" name="Google Shape;9075;p9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94"/>
          <p:cNvGrpSpPr/>
          <p:nvPr/>
        </p:nvGrpSpPr>
        <p:grpSpPr>
          <a:xfrm>
            <a:off x="5576404" y="3828305"/>
            <a:ext cx="387641" cy="387641"/>
            <a:chOff x="7199196" y="1561258"/>
            <a:chExt cx="397866" cy="397866"/>
          </a:xfrm>
        </p:grpSpPr>
        <p:sp>
          <p:nvSpPr>
            <p:cNvPr id="9078" name="Google Shape;9078;p9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94"/>
          <p:cNvGrpSpPr/>
          <p:nvPr/>
        </p:nvGrpSpPr>
        <p:grpSpPr>
          <a:xfrm>
            <a:off x="6332282" y="3308537"/>
            <a:ext cx="387661" cy="387661"/>
            <a:chOff x="1379798" y="1723250"/>
            <a:chExt cx="397887" cy="397887"/>
          </a:xfrm>
        </p:grpSpPr>
        <p:sp>
          <p:nvSpPr>
            <p:cNvPr id="9082" name="Google Shape;9082;p9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94"/>
          <p:cNvGrpSpPr/>
          <p:nvPr/>
        </p:nvGrpSpPr>
        <p:grpSpPr>
          <a:xfrm>
            <a:off x="5801242" y="3308537"/>
            <a:ext cx="387641" cy="387661"/>
            <a:chOff x="864491" y="1723250"/>
            <a:chExt cx="397866" cy="397887"/>
          </a:xfrm>
        </p:grpSpPr>
        <p:sp>
          <p:nvSpPr>
            <p:cNvPr id="9087" name="Google Shape;9087;p9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0" name="Google Shape;9090;p94"/>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1" name="Google Shape;9091;p94"/>
          <p:cNvGrpSpPr/>
          <p:nvPr/>
        </p:nvGrpSpPr>
        <p:grpSpPr>
          <a:xfrm>
            <a:off x="6568070" y="3827060"/>
            <a:ext cx="388966" cy="388966"/>
            <a:chOff x="1190625" y="238125"/>
            <a:chExt cx="5235075" cy="5235075"/>
          </a:xfrm>
        </p:grpSpPr>
        <p:sp>
          <p:nvSpPr>
            <p:cNvPr id="9092" name="Google Shape;9092;p9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4" name="Google Shape;9094;p9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grpSp>
        <p:nvGrpSpPr>
          <p:cNvPr id="510" name="Google Shape;510;p46"/>
          <p:cNvGrpSpPr/>
          <p:nvPr/>
        </p:nvGrpSpPr>
        <p:grpSpPr>
          <a:xfrm>
            <a:off x="5331925" y="2510782"/>
            <a:ext cx="5588198" cy="2922243"/>
            <a:chOff x="5331925" y="2510782"/>
            <a:chExt cx="5588198" cy="2922243"/>
          </a:xfrm>
        </p:grpSpPr>
        <p:sp>
          <p:nvSpPr>
            <p:cNvPr id="511" name="Google Shape;511;p46"/>
            <p:cNvSpPr/>
            <p:nvPr/>
          </p:nvSpPr>
          <p:spPr>
            <a:xfrm rot="10594460" flipH="1">
              <a:off x="5482134" y="2668741"/>
              <a:ext cx="5364929" cy="2606324"/>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6"/>
            <p:cNvSpPr/>
            <p:nvPr/>
          </p:nvSpPr>
          <p:spPr>
            <a:xfrm>
              <a:off x="5331925" y="43168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 name="Google Shape;513;p46"/>
          <p:cNvGrpSpPr/>
          <p:nvPr/>
        </p:nvGrpSpPr>
        <p:grpSpPr>
          <a:xfrm>
            <a:off x="-825524" y="-1298636"/>
            <a:ext cx="4560458" cy="4923281"/>
            <a:chOff x="-825524" y="-1298636"/>
            <a:chExt cx="4560458" cy="4923281"/>
          </a:xfrm>
        </p:grpSpPr>
        <p:sp>
          <p:nvSpPr>
            <p:cNvPr id="514" name="Google Shape;514;p46"/>
            <p:cNvSpPr/>
            <p:nvPr/>
          </p:nvSpPr>
          <p:spPr>
            <a:xfrm rot="-3321769" flipH="1">
              <a:off x="-606161" y="-184738"/>
              <a:ext cx="4121732" cy="2695484"/>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6"/>
            <p:cNvSpPr/>
            <p:nvPr/>
          </p:nvSpPr>
          <p:spPr>
            <a:xfrm flipH="1">
              <a:off x="1903800" y="80075"/>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 name="Google Shape;516;p46"/>
          <p:cNvSpPr txBox="1">
            <a:spLocks noGrp="1"/>
          </p:cNvSpPr>
          <p:nvPr>
            <p:ph type="title"/>
          </p:nvPr>
        </p:nvSpPr>
        <p:spPr>
          <a:xfrm>
            <a:off x="2481150" y="1238025"/>
            <a:ext cx="4181700" cy="83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517" name="Google Shape;517;p46"/>
          <p:cNvSpPr txBox="1">
            <a:spLocks noGrp="1"/>
          </p:cNvSpPr>
          <p:nvPr>
            <p:ph type="subTitle" idx="1"/>
          </p:nvPr>
        </p:nvSpPr>
        <p:spPr>
          <a:xfrm>
            <a:off x="2481150" y="2009475"/>
            <a:ext cx="4181700" cy="189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a:t>You can give a brief description of the topic you want to talk about here. For example, if you want to talk about Mercury, you can say that it’s the smallest planet in the entire Solar System</a:t>
            </a:r>
            <a:endParaRPr/>
          </a:p>
        </p:txBody>
      </p:sp>
      <p:grpSp>
        <p:nvGrpSpPr>
          <p:cNvPr id="518" name="Google Shape;518;p46"/>
          <p:cNvGrpSpPr/>
          <p:nvPr/>
        </p:nvGrpSpPr>
        <p:grpSpPr>
          <a:xfrm rot="335726">
            <a:off x="220911" y="688579"/>
            <a:ext cx="1972130" cy="2258020"/>
            <a:chOff x="175020" y="679414"/>
            <a:chExt cx="1972200" cy="2258100"/>
          </a:xfrm>
        </p:grpSpPr>
        <p:sp>
          <p:nvSpPr>
            <p:cNvPr id="519" name="Google Shape;519;p46"/>
            <p:cNvSpPr/>
            <p:nvPr/>
          </p:nvSpPr>
          <p:spPr>
            <a:xfrm rot="3146187">
              <a:off x="16266" y="1444988"/>
              <a:ext cx="2289708" cy="726952"/>
            </a:xfrm>
            <a:prstGeom prst="roundRect">
              <a:avLst>
                <a:gd name="adj" fmla="val 42309"/>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6"/>
            <p:cNvSpPr/>
            <p:nvPr/>
          </p:nvSpPr>
          <p:spPr>
            <a:xfrm rot="3146149">
              <a:off x="91724" y="1514713"/>
              <a:ext cx="2139097" cy="587444"/>
            </a:xfrm>
            <a:prstGeom prst="roundRect">
              <a:avLst>
                <a:gd name="adj" fmla="val 42309"/>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46"/>
            <p:cNvGrpSpPr/>
            <p:nvPr/>
          </p:nvGrpSpPr>
          <p:grpSpPr>
            <a:xfrm rot="2137342">
              <a:off x="559069" y="1373177"/>
              <a:ext cx="1257807" cy="720963"/>
              <a:chOff x="1367075" y="3382050"/>
              <a:chExt cx="1950473" cy="1117993"/>
            </a:xfrm>
          </p:grpSpPr>
          <p:sp>
            <p:nvSpPr>
              <p:cNvPr id="522" name="Google Shape;522;p46"/>
              <p:cNvSpPr/>
              <p:nvPr/>
            </p:nvSpPr>
            <p:spPr>
              <a:xfrm>
                <a:off x="1547159" y="3382050"/>
                <a:ext cx="114752" cy="142779"/>
              </a:xfrm>
              <a:custGeom>
                <a:avLst/>
                <a:gdLst/>
                <a:ahLst/>
                <a:cxnLst/>
                <a:rect l="l" t="t" r="r" b="b"/>
                <a:pathLst>
                  <a:path w="3513" h="4371" extrusionOk="0">
                    <a:moveTo>
                      <a:pt x="965" y="1"/>
                    </a:moveTo>
                    <a:lnTo>
                      <a:pt x="0" y="4204"/>
                    </a:lnTo>
                    <a:lnTo>
                      <a:pt x="3156" y="4370"/>
                    </a:lnTo>
                    <a:lnTo>
                      <a:pt x="3513" y="322"/>
                    </a:lnTo>
                    <a:lnTo>
                      <a:pt x="96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6"/>
              <p:cNvSpPr/>
              <p:nvPr/>
            </p:nvSpPr>
            <p:spPr>
              <a:xfrm>
                <a:off x="1367075" y="3519342"/>
                <a:ext cx="1824830" cy="980701"/>
              </a:xfrm>
              <a:custGeom>
                <a:avLst/>
                <a:gdLst/>
                <a:ahLst/>
                <a:cxnLst/>
                <a:rect l="l" t="t" r="r" b="b"/>
                <a:pathLst>
                  <a:path w="55865" h="30023" extrusionOk="0">
                    <a:moveTo>
                      <a:pt x="5513" y="1"/>
                    </a:moveTo>
                    <a:cubicBezTo>
                      <a:pt x="5513" y="1"/>
                      <a:pt x="1" y="12848"/>
                      <a:pt x="10621" y="21515"/>
                    </a:cubicBezTo>
                    <a:cubicBezTo>
                      <a:pt x="12360" y="22932"/>
                      <a:pt x="14550" y="24254"/>
                      <a:pt x="17253" y="25373"/>
                    </a:cubicBezTo>
                    <a:cubicBezTo>
                      <a:pt x="19325" y="26242"/>
                      <a:pt x="21694" y="26980"/>
                      <a:pt x="24397" y="27576"/>
                    </a:cubicBezTo>
                    <a:cubicBezTo>
                      <a:pt x="32527" y="29382"/>
                      <a:pt x="38531" y="30023"/>
                      <a:pt x="42958" y="30023"/>
                    </a:cubicBezTo>
                    <a:cubicBezTo>
                      <a:pt x="53794" y="30023"/>
                      <a:pt x="55186" y="26182"/>
                      <a:pt x="55186" y="26182"/>
                    </a:cubicBezTo>
                    <a:lnTo>
                      <a:pt x="55865" y="23087"/>
                    </a:lnTo>
                    <a:cubicBezTo>
                      <a:pt x="55865" y="23087"/>
                      <a:pt x="38494" y="20408"/>
                      <a:pt x="24468" y="13526"/>
                    </a:cubicBezTo>
                    <a:cubicBezTo>
                      <a:pt x="22420" y="12514"/>
                      <a:pt x="20444" y="11419"/>
                      <a:pt x="18598" y="10228"/>
                    </a:cubicBezTo>
                    <a:cubicBezTo>
                      <a:pt x="14229" y="7418"/>
                      <a:pt x="10645" y="4085"/>
                      <a:pt x="8669" y="167"/>
                    </a:cubicBezTo>
                    <a:lnTo>
                      <a:pt x="6478" y="48"/>
                    </a:lnTo>
                    <a:lnTo>
                      <a:pt x="5513"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6"/>
              <p:cNvSpPr/>
              <p:nvPr/>
            </p:nvSpPr>
            <p:spPr>
              <a:xfrm>
                <a:off x="3084157" y="4200739"/>
                <a:ext cx="233391" cy="173876"/>
              </a:xfrm>
              <a:custGeom>
                <a:avLst/>
                <a:gdLst/>
                <a:ahLst/>
                <a:cxnLst/>
                <a:rect l="l" t="t" r="r" b="b"/>
                <a:pathLst>
                  <a:path w="7145" h="5323" extrusionOk="0">
                    <a:moveTo>
                      <a:pt x="5180" y="0"/>
                    </a:moveTo>
                    <a:lnTo>
                      <a:pt x="1" y="1632"/>
                    </a:lnTo>
                    <a:lnTo>
                      <a:pt x="2620" y="5322"/>
                    </a:lnTo>
                    <a:lnTo>
                      <a:pt x="7145" y="2263"/>
                    </a:lnTo>
                    <a:lnTo>
                      <a:pt x="518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6"/>
              <p:cNvSpPr/>
              <p:nvPr/>
            </p:nvSpPr>
            <p:spPr>
              <a:xfrm>
                <a:off x="1699999" y="3811369"/>
                <a:ext cx="189032" cy="253742"/>
              </a:xfrm>
              <a:custGeom>
                <a:avLst/>
                <a:gdLst/>
                <a:ahLst/>
                <a:cxnLst/>
                <a:rect l="l" t="t" r="r" b="b"/>
                <a:pathLst>
                  <a:path w="5787" h="7768" extrusionOk="0">
                    <a:moveTo>
                      <a:pt x="2795" y="1"/>
                    </a:moveTo>
                    <a:cubicBezTo>
                      <a:pt x="2768" y="1"/>
                      <a:pt x="2742" y="1"/>
                      <a:pt x="2715" y="2"/>
                    </a:cubicBezTo>
                    <a:cubicBezTo>
                      <a:pt x="1179" y="74"/>
                      <a:pt x="1" y="1872"/>
                      <a:pt x="96" y="4015"/>
                    </a:cubicBezTo>
                    <a:cubicBezTo>
                      <a:pt x="189" y="6114"/>
                      <a:pt x="1470" y="7767"/>
                      <a:pt x="2977" y="7767"/>
                    </a:cubicBezTo>
                    <a:cubicBezTo>
                      <a:pt x="3009" y="7767"/>
                      <a:pt x="3041" y="7767"/>
                      <a:pt x="3072" y="7765"/>
                    </a:cubicBezTo>
                    <a:cubicBezTo>
                      <a:pt x="4608" y="7694"/>
                      <a:pt x="5787" y="5908"/>
                      <a:pt x="5692" y="3765"/>
                    </a:cubicBezTo>
                    <a:cubicBezTo>
                      <a:pt x="5598" y="1658"/>
                      <a:pt x="4309" y="1"/>
                      <a:pt x="2795"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6"/>
              <p:cNvSpPr/>
              <p:nvPr/>
            </p:nvSpPr>
            <p:spPr>
              <a:xfrm>
                <a:off x="1728385" y="3848313"/>
                <a:ext cx="128373" cy="179037"/>
              </a:xfrm>
              <a:custGeom>
                <a:avLst/>
                <a:gdLst/>
                <a:ahLst/>
                <a:cxnLst/>
                <a:rect l="l" t="t" r="r" b="b"/>
                <a:pathLst>
                  <a:path w="3930" h="5481" extrusionOk="0">
                    <a:moveTo>
                      <a:pt x="1994" y="0"/>
                    </a:moveTo>
                    <a:cubicBezTo>
                      <a:pt x="1969" y="0"/>
                      <a:pt x="1943" y="1"/>
                      <a:pt x="1918" y="2"/>
                    </a:cubicBezTo>
                    <a:cubicBezTo>
                      <a:pt x="834" y="62"/>
                      <a:pt x="1" y="1324"/>
                      <a:pt x="72" y="2836"/>
                    </a:cubicBezTo>
                    <a:cubicBezTo>
                      <a:pt x="131" y="4319"/>
                      <a:pt x="1036" y="5481"/>
                      <a:pt x="2092" y="5481"/>
                    </a:cubicBezTo>
                    <a:cubicBezTo>
                      <a:pt x="2113" y="5481"/>
                      <a:pt x="2135" y="5480"/>
                      <a:pt x="2156" y="5479"/>
                    </a:cubicBezTo>
                    <a:cubicBezTo>
                      <a:pt x="3013" y="5455"/>
                      <a:pt x="3704" y="4646"/>
                      <a:pt x="3930" y="3574"/>
                    </a:cubicBezTo>
                    <a:lnTo>
                      <a:pt x="2358" y="2348"/>
                    </a:lnTo>
                    <a:lnTo>
                      <a:pt x="3585" y="1086"/>
                    </a:lnTo>
                    <a:cubicBezTo>
                      <a:pt x="3218" y="433"/>
                      <a:pt x="2642" y="0"/>
                      <a:pt x="199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6"/>
              <p:cNvSpPr/>
              <p:nvPr/>
            </p:nvSpPr>
            <p:spPr>
              <a:xfrm>
                <a:off x="1923234" y="3931838"/>
                <a:ext cx="65363" cy="95872"/>
              </a:xfrm>
              <a:custGeom>
                <a:avLst/>
                <a:gdLst/>
                <a:ahLst/>
                <a:cxnLst/>
                <a:rect l="l" t="t" r="r" b="b"/>
                <a:pathLst>
                  <a:path w="2001" h="2935" extrusionOk="0">
                    <a:moveTo>
                      <a:pt x="1851" y="0"/>
                    </a:moveTo>
                    <a:cubicBezTo>
                      <a:pt x="1829" y="0"/>
                      <a:pt x="1806" y="6"/>
                      <a:pt x="1787" y="17"/>
                    </a:cubicBezTo>
                    <a:cubicBezTo>
                      <a:pt x="929" y="517"/>
                      <a:pt x="287" y="1386"/>
                      <a:pt x="60" y="2375"/>
                    </a:cubicBezTo>
                    <a:cubicBezTo>
                      <a:pt x="36" y="2506"/>
                      <a:pt x="1" y="2672"/>
                      <a:pt x="36" y="2839"/>
                    </a:cubicBezTo>
                    <a:cubicBezTo>
                      <a:pt x="48" y="2898"/>
                      <a:pt x="108" y="2934"/>
                      <a:pt x="167" y="2934"/>
                    </a:cubicBezTo>
                    <a:lnTo>
                      <a:pt x="179" y="2934"/>
                    </a:lnTo>
                    <a:cubicBezTo>
                      <a:pt x="263" y="2922"/>
                      <a:pt x="298" y="2851"/>
                      <a:pt x="287" y="2779"/>
                    </a:cubicBezTo>
                    <a:cubicBezTo>
                      <a:pt x="275" y="2660"/>
                      <a:pt x="287" y="2541"/>
                      <a:pt x="322" y="2422"/>
                    </a:cubicBezTo>
                    <a:cubicBezTo>
                      <a:pt x="525" y="1529"/>
                      <a:pt x="1120" y="708"/>
                      <a:pt x="1930" y="243"/>
                    </a:cubicBezTo>
                    <a:cubicBezTo>
                      <a:pt x="1989" y="220"/>
                      <a:pt x="2001" y="124"/>
                      <a:pt x="1965" y="65"/>
                    </a:cubicBezTo>
                    <a:cubicBezTo>
                      <a:pt x="1949" y="24"/>
                      <a:pt x="1900" y="0"/>
                      <a:pt x="1851"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6"/>
              <p:cNvSpPr/>
              <p:nvPr/>
            </p:nvSpPr>
            <p:spPr>
              <a:xfrm>
                <a:off x="1695328" y="3989068"/>
                <a:ext cx="136148" cy="103973"/>
              </a:xfrm>
              <a:custGeom>
                <a:avLst/>
                <a:gdLst/>
                <a:ahLst/>
                <a:cxnLst/>
                <a:rect l="l" t="t" r="r" b="b"/>
                <a:pathLst>
                  <a:path w="4168" h="3183" extrusionOk="0">
                    <a:moveTo>
                      <a:pt x="945" y="0"/>
                    </a:moveTo>
                    <a:cubicBezTo>
                      <a:pt x="446" y="0"/>
                      <a:pt x="108" y="99"/>
                      <a:pt x="108" y="99"/>
                    </a:cubicBezTo>
                    <a:lnTo>
                      <a:pt x="1" y="2111"/>
                    </a:lnTo>
                    <a:lnTo>
                      <a:pt x="2489" y="3182"/>
                    </a:lnTo>
                    <a:lnTo>
                      <a:pt x="4168" y="2123"/>
                    </a:lnTo>
                    <a:cubicBezTo>
                      <a:pt x="3271" y="321"/>
                      <a:pt x="1846" y="0"/>
                      <a:pt x="945" y="0"/>
                    </a:cubicBezTo>
                    <a:close/>
                  </a:path>
                </a:pathLst>
              </a:custGeom>
              <a:solidFill>
                <a:srgbClr val="FFD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6"/>
              <p:cNvSpPr/>
              <p:nvPr/>
            </p:nvSpPr>
            <p:spPr>
              <a:xfrm>
                <a:off x="1687554" y="3984429"/>
                <a:ext cx="157543" cy="95382"/>
              </a:xfrm>
              <a:custGeom>
                <a:avLst/>
                <a:gdLst/>
                <a:ahLst/>
                <a:cxnLst/>
                <a:rect l="l" t="t" r="r" b="b"/>
                <a:pathLst>
                  <a:path w="4823" h="2920" extrusionOk="0">
                    <a:moveTo>
                      <a:pt x="1261" y="0"/>
                    </a:moveTo>
                    <a:cubicBezTo>
                      <a:pt x="591" y="0"/>
                      <a:pt x="117" y="188"/>
                      <a:pt x="108" y="193"/>
                    </a:cubicBezTo>
                    <a:cubicBezTo>
                      <a:pt x="36" y="229"/>
                      <a:pt x="1" y="300"/>
                      <a:pt x="36" y="372"/>
                    </a:cubicBezTo>
                    <a:cubicBezTo>
                      <a:pt x="54" y="435"/>
                      <a:pt x="100" y="464"/>
                      <a:pt x="157" y="464"/>
                    </a:cubicBezTo>
                    <a:cubicBezTo>
                      <a:pt x="175" y="464"/>
                      <a:pt x="195" y="461"/>
                      <a:pt x="215" y="455"/>
                    </a:cubicBezTo>
                    <a:cubicBezTo>
                      <a:pt x="261" y="437"/>
                      <a:pt x="690" y="268"/>
                      <a:pt x="1289" y="268"/>
                    </a:cubicBezTo>
                    <a:cubicBezTo>
                      <a:pt x="2242" y="268"/>
                      <a:pt x="3624" y="697"/>
                      <a:pt x="4561" y="2848"/>
                    </a:cubicBezTo>
                    <a:cubicBezTo>
                      <a:pt x="4573" y="2896"/>
                      <a:pt x="4620" y="2920"/>
                      <a:pt x="4680" y="2920"/>
                    </a:cubicBezTo>
                    <a:cubicBezTo>
                      <a:pt x="4692" y="2920"/>
                      <a:pt x="4715" y="2920"/>
                      <a:pt x="4715" y="2908"/>
                    </a:cubicBezTo>
                    <a:cubicBezTo>
                      <a:pt x="4799" y="2872"/>
                      <a:pt x="4823" y="2801"/>
                      <a:pt x="4799" y="2729"/>
                    </a:cubicBezTo>
                    <a:cubicBezTo>
                      <a:pt x="3808" y="451"/>
                      <a:pt x="2299" y="0"/>
                      <a:pt x="1261"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6"/>
              <p:cNvSpPr/>
              <p:nvPr/>
            </p:nvSpPr>
            <p:spPr>
              <a:xfrm>
                <a:off x="1608602" y="4027482"/>
                <a:ext cx="131085" cy="115667"/>
              </a:xfrm>
              <a:custGeom>
                <a:avLst/>
                <a:gdLst/>
                <a:ahLst/>
                <a:cxnLst/>
                <a:rect l="l" t="t" r="r" b="b"/>
                <a:pathLst>
                  <a:path w="4013" h="3541" extrusionOk="0">
                    <a:moveTo>
                      <a:pt x="2014" y="0"/>
                    </a:moveTo>
                    <a:cubicBezTo>
                      <a:pt x="1478" y="0"/>
                      <a:pt x="946" y="241"/>
                      <a:pt x="596" y="697"/>
                    </a:cubicBezTo>
                    <a:cubicBezTo>
                      <a:pt x="1" y="1471"/>
                      <a:pt x="155" y="2578"/>
                      <a:pt x="929" y="3173"/>
                    </a:cubicBezTo>
                    <a:cubicBezTo>
                      <a:pt x="1251" y="3421"/>
                      <a:pt x="1633" y="3541"/>
                      <a:pt x="2011" y="3541"/>
                    </a:cubicBezTo>
                    <a:cubicBezTo>
                      <a:pt x="2543" y="3541"/>
                      <a:pt x="3070" y="3304"/>
                      <a:pt x="3418" y="2852"/>
                    </a:cubicBezTo>
                    <a:cubicBezTo>
                      <a:pt x="4013" y="2078"/>
                      <a:pt x="3858" y="959"/>
                      <a:pt x="3084" y="363"/>
                    </a:cubicBezTo>
                    <a:cubicBezTo>
                      <a:pt x="2766" y="118"/>
                      <a:pt x="2389" y="0"/>
                      <a:pt x="201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6"/>
              <p:cNvSpPr/>
              <p:nvPr/>
            </p:nvSpPr>
            <p:spPr>
              <a:xfrm>
                <a:off x="2051183" y="3969011"/>
                <a:ext cx="130725" cy="115797"/>
              </a:xfrm>
              <a:custGeom>
                <a:avLst/>
                <a:gdLst/>
                <a:ahLst/>
                <a:cxnLst/>
                <a:rect l="l" t="t" r="r" b="b"/>
                <a:pathLst>
                  <a:path w="4002" h="3545" extrusionOk="0">
                    <a:moveTo>
                      <a:pt x="2002" y="1"/>
                    </a:moveTo>
                    <a:cubicBezTo>
                      <a:pt x="1469" y="1"/>
                      <a:pt x="945" y="241"/>
                      <a:pt x="596" y="701"/>
                    </a:cubicBezTo>
                    <a:cubicBezTo>
                      <a:pt x="1" y="1475"/>
                      <a:pt x="144" y="2582"/>
                      <a:pt x="930" y="3177"/>
                    </a:cubicBezTo>
                    <a:cubicBezTo>
                      <a:pt x="1251" y="3425"/>
                      <a:pt x="1631" y="3545"/>
                      <a:pt x="2007" y="3545"/>
                    </a:cubicBezTo>
                    <a:cubicBezTo>
                      <a:pt x="2536" y="3545"/>
                      <a:pt x="3058" y="3308"/>
                      <a:pt x="3406" y="2856"/>
                    </a:cubicBezTo>
                    <a:cubicBezTo>
                      <a:pt x="4001" y="2070"/>
                      <a:pt x="3859" y="963"/>
                      <a:pt x="3085" y="367"/>
                    </a:cubicBezTo>
                    <a:cubicBezTo>
                      <a:pt x="2759" y="121"/>
                      <a:pt x="2378" y="1"/>
                      <a:pt x="2002"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6"/>
              <p:cNvSpPr/>
              <p:nvPr/>
            </p:nvSpPr>
            <p:spPr>
              <a:xfrm>
                <a:off x="1768825" y="4030814"/>
                <a:ext cx="248581" cy="156139"/>
              </a:xfrm>
              <a:custGeom>
                <a:avLst/>
                <a:gdLst/>
                <a:ahLst/>
                <a:cxnLst/>
                <a:rect l="l" t="t" r="r" b="b"/>
                <a:pathLst>
                  <a:path w="7610" h="4780" extrusionOk="0">
                    <a:moveTo>
                      <a:pt x="6155" y="0"/>
                    </a:moveTo>
                    <a:cubicBezTo>
                      <a:pt x="6084" y="0"/>
                      <a:pt x="6013" y="8"/>
                      <a:pt x="5942" y="23"/>
                    </a:cubicBezTo>
                    <a:cubicBezTo>
                      <a:pt x="5406" y="142"/>
                      <a:pt x="5061" y="654"/>
                      <a:pt x="4716" y="1071"/>
                    </a:cubicBezTo>
                    <a:cubicBezTo>
                      <a:pt x="4184" y="1707"/>
                      <a:pt x="3462" y="2275"/>
                      <a:pt x="2647" y="2275"/>
                    </a:cubicBezTo>
                    <a:cubicBezTo>
                      <a:pt x="2622" y="2275"/>
                      <a:pt x="2597" y="2275"/>
                      <a:pt x="2573" y="2273"/>
                    </a:cubicBezTo>
                    <a:cubicBezTo>
                      <a:pt x="2181" y="2254"/>
                      <a:pt x="1797" y="2113"/>
                      <a:pt x="1421" y="2113"/>
                    </a:cubicBezTo>
                    <a:cubicBezTo>
                      <a:pt x="1328" y="2113"/>
                      <a:pt x="1236" y="2121"/>
                      <a:pt x="1144" y="2143"/>
                    </a:cubicBezTo>
                    <a:cubicBezTo>
                      <a:pt x="489" y="2273"/>
                      <a:pt x="1" y="3166"/>
                      <a:pt x="287" y="3797"/>
                    </a:cubicBezTo>
                    <a:cubicBezTo>
                      <a:pt x="561" y="4428"/>
                      <a:pt x="1525" y="4702"/>
                      <a:pt x="2227" y="4762"/>
                    </a:cubicBezTo>
                    <a:cubicBezTo>
                      <a:pt x="2323" y="4774"/>
                      <a:pt x="2394" y="4774"/>
                      <a:pt x="2466" y="4774"/>
                    </a:cubicBezTo>
                    <a:cubicBezTo>
                      <a:pt x="2565" y="4778"/>
                      <a:pt x="2665" y="4780"/>
                      <a:pt x="2766" y="4780"/>
                    </a:cubicBezTo>
                    <a:cubicBezTo>
                      <a:pt x="3910" y="4780"/>
                      <a:pt x="5131" y="4525"/>
                      <a:pt x="6061" y="3869"/>
                    </a:cubicBezTo>
                    <a:cubicBezTo>
                      <a:pt x="6299" y="3702"/>
                      <a:pt x="6514" y="3500"/>
                      <a:pt x="6728" y="3274"/>
                    </a:cubicBezTo>
                    <a:cubicBezTo>
                      <a:pt x="7264" y="2678"/>
                      <a:pt x="7609" y="1904"/>
                      <a:pt x="7430" y="1083"/>
                    </a:cubicBezTo>
                    <a:cubicBezTo>
                      <a:pt x="7292" y="499"/>
                      <a:pt x="6738" y="0"/>
                      <a:pt x="61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6"/>
              <p:cNvSpPr/>
              <p:nvPr/>
            </p:nvSpPr>
            <p:spPr>
              <a:xfrm>
                <a:off x="1832620" y="4142006"/>
                <a:ext cx="142779" cy="126610"/>
              </a:xfrm>
              <a:custGeom>
                <a:avLst/>
                <a:gdLst/>
                <a:ahLst/>
                <a:cxnLst/>
                <a:rect l="l" t="t" r="r" b="b"/>
                <a:pathLst>
                  <a:path w="4371" h="3876" extrusionOk="0">
                    <a:moveTo>
                      <a:pt x="3120" y="1"/>
                    </a:moveTo>
                    <a:lnTo>
                      <a:pt x="453" y="786"/>
                    </a:lnTo>
                    <a:cubicBezTo>
                      <a:pt x="453" y="786"/>
                      <a:pt x="1" y="1525"/>
                      <a:pt x="358" y="3168"/>
                    </a:cubicBezTo>
                    <a:cubicBezTo>
                      <a:pt x="460" y="3694"/>
                      <a:pt x="768" y="3876"/>
                      <a:pt x="1144" y="3876"/>
                    </a:cubicBezTo>
                    <a:cubicBezTo>
                      <a:pt x="1294" y="3876"/>
                      <a:pt x="1456" y="3846"/>
                      <a:pt x="1620" y="3799"/>
                    </a:cubicBezTo>
                    <a:cubicBezTo>
                      <a:pt x="2406" y="3572"/>
                      <a:pt x="2941" y="2834"/>
                      <a:pt x="2989" y="2013"/>
                    </a:cubicBezTo>
                    <a:cubicBezTo>
                      <a:pt x="3036" y="1210"/>
                      <a:pt x="3298" y="237"/>
                      <a:pt x="4298" y="237"/>
                    </a:cubicBezTo>
                    <a:cubicBezTo>
                      <a:pt x="4322" y="237"/>
                      <a:pt x="4346" y="238"/>
                      <a:pt x="4370" y="239"/>
                    </a:cubicBezTo>
                    <a:lnTo>
                      <a:pt x="3120" y="1"/>
                    </a:lnTo>
                    <a:close/>
                  </a:path>
                </a:pathLst>
              </a:custGeom>
              <a:solidFill>
                <a:srgbClr val="FF72C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6"/>
              <p:cNvSpPr/>
              <p:nvPr/>
            </p:nvSpPr>
            <p:spPr>
              <a:xfrm>
                <a:off x="1869565" y="4139328"/>
                <a:ext cx="32306" cy="93716"/>
              </a:xfrm>
              <a:custGeom>
                <a:avLst/>
                <a:gdLst/>
                <a:ahLst/>
                <a:cxnLst/>
                <a:rect l="l" t="t" r="r" b="b"/>
                <a:pathLst>
                  <a:path w="989" h="2869" extrusionOk="0">
                    <a:moveTo>
                      <a:pt x="838" y="0"/>
                    </a:moveTo>
                    <a:cubicBezTo>
                      <a:pt x="796" y="0"/>
                      <a:pt x="755" y="23"/>
                      <a:pt x="727" y="59"/>
                    </a:cubicBezTo>
                    <a:cubicBezTo>
                      <a:pt x="548" y="273"/>
                      <a:pt x="1" y="1130"/>
                      <a:pt x="298" y="2738"/>
                    </a:cubicBezTo>
                    <a:cubicBezTo>
                      <a:pt x="310" y="2797"/>
                      <a:pt x="370" y="2833"/>
                      <a:pt x="429" y="2833"/>
                    </a:cubicBezTo>
                    <a:cubicBezTo>
                      <a:pt x="429" y="2833"/>
                      <a:pt x="431" y="2832"/>
                      <a:pt x="433" y="2832"/>
                    </a:cubicBezTo>
                    <a:cubicBezTo>
                      <a:pt x="437" y="2832"/>
                      <a:pt x="445" y="2837"/>
                      <a:pt x="453" y="2869"/>
                    </a:cubicBezTo>
                    <a:cubicBezTo>
                      <a:pt x="525" y="2857"/>
                      <a:pt x="572" y="2773"/>
                      <a:pt x="560" y="2702"/>
                    </a:cubicBezTo>
                    <a:cubicBezTo>
                      <a:pt x="275" y="1214"/>
                      <a:pt x="775" y="440"/>
                      <a:pt x="929" y="237"/>
                    </a:cubicBezTo>
                    <a:cubicBezTo>
                      <a:pt x="989" y="178"/>
                      <a:pt x="977" y="83"/>
                      <a:pt x="917" y="35"/>
                    </a:cubicBezTo>
                    <a:cubicBezTo>
                      <a:pt x="893" y="11"/>
                      <a:pt x="866" y="0"/>
                      <a:pt x="838" y="0"/>
                    </a:cubicBezTo>
                    <a:close/>
                  </a:path>
                </a:pathLst>
              </a:custGeom>
              <a:solidFill>
                <a:srgbClr val="02161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6"/>
              <p:cNvSpPr/>
              <p:nvPr/>
            </p:nvSpPr>
            <p:spPr>
              <a:xfrm>
                <a:off x="1915067" y="3873270"/>
                <a:ext cx="133829" cy="167277"/>
              </a:xfrm>
              <a:custGeom>
                <a:avLst/>
                <a:gdLst/>
                <a:ahLst/>
                <a:cxnLst/>
                <a:rect l="l" t="t" r="r" b="b"/>
                <a:pathLst>
                  <a:path w="4097" h="5121" extrusionOk="0">
                    <a:moveTo>
                      <a:pt x="2348" y="0"/>
                    </a:moveTo>
                    <a:cubicBezTo>
                      <a:pt x="2332" y="0"/>
                      <a:pt x="2315" y="4"/>
                      <a:pt x="2299" y="12"/>
                    </a:cubicBezTo>
                    <a:cubicBezTo>
                      <a:pt x="1418" y="274"/>
                      <a:pt x="727" y="810"/>
                      <a:pt x="370" y="1489"/>
                    </a:cubicBezTo>
                    <a:cubicBezTo>
                      <a:pt x="120" y="1941"/>
                      <a:pt x="1" y="2501"/>
                      <a:pt x="13" y="3156"/>
                    </a:cubicBezTo>
                    <a:cubicBezTo>
                      <a:pt x="13" y="3715"/>
                      <a:pt x="132" y="4287"/>
                      <a:pt x="239" y="4822"/>
                    </a:cubicBezTo>
                    <a:lnTo>
                      <a:pt x="298" y="5120"/>
                    </a:lnTo>
                    <a:lnTo>
                      <a:pt x="477" y="4846"/>
                    </a:lnTo>
                    <a:cubicBezTo>
                      <a:pt x="846" y="4346"/>
                      <a:pt x="1394" y="3989"/>
                      <a:pt x="2025" y="3858"/>
                    </a:cubicBezTo>
                    <a:cubicBezTo>
                      <a:pt x="2207" y="3816"/>
                      <a:pt x="2394" y="3796"/>
                      <a:pt x="2581" y="3796"/>
                    </a:cubicBezTo>
                    <a:cubicBezTo>
                      <a:pt x="3032" y="3796"/>
                      <a:pt x="3484" y="3913"/>
                      <a:pt x="3870" y="4132"/>
                    </a:cubicBezTo>
                    <a:cubicBezTo>
                      <a:pt x="3892" y="4149"/>
                      <a:pt x="3917" y="4157"/>
                      <a:pt x="3942" y="4157"/>
                    </a:cubicBezTo>
                    <a:cubicBezTo>
                      <a:pt x="3985" y="4157"/>
                      <a:pt x="4026" y="4134"/>
                      <a:pt x="4049" y="4096"/>
                    </a:cubicBezTo>
                    <a:cubicBezTo>
                      <a:pt x="4096" y="4025"/>
                      <a:pt x="4061" y="3941"/>
                      <a:pt x="4001" y="3918"/>
                    </a:cubicBezTo>
                    <a:cubicBezTo>
                      <a:pt x="3580" y="3681"/>
                      <a:pt x="3086" y="3553"/>
                      <a:pt x="2589" y="3553"/>
                    </a:cubicBezTo>
                    <a:cubicBezTo>
                      <a:pt x="2384" y="3553"/>
                      <a:pt x="2179" y="3575"/>
                      <a:pt x="1977" y="3620"/>
                    </a:cubicBezTo>
                    <a:cubicBezTo>
                      <a:pt x="1370" y="3751"/>
                      <a:pt x="846" y="4060"/>
                      <a:pt x="453" y="4489"/>
                    </a:cubicBezTo>
                    <a:cubicBezTo>
                      <a:pt x="370" y="4048"/>
                      <a:pt x="298" y="3596"/>
                      <a:pt x="286" y="3156"/>
                    </a:cubicBezTo>
                    <a:cubicBezTo>
                      <a:pt x="286" y="2560"/>
                      <a:pt x="394" y="2036"/>
                      <a:pt x="608" y="1620"/>
                    </a:cubicBezTo>
                    <a:cubicBezTo>
                      <a:pt x="941" y="1012"/>
                      <a:pt x="1560" y="524"/>
                      <a:pt x="2370" y="262"/>
                    </a:cubicBezTo>
                    <a:cubicBezTo>
                      <a:pt x="2442" y="250"/>
                      <a:pt x="2489" y="179"/>
                      <a:pt x="2453" y="96"/>
                    </a:cubicBezTo>
                    <a:cubicBezTo>
                      <a:pt x="2444" y="41"/>
                      <a:pt x="2400" y="0"/>
                      <a:pt x="2348"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 name="Google Shape;536;p46"/>
          <p:cNvGrpSpPr/>
          <p:nvPr/>
        </p:nvGrpSpPr>
        <p:grpSpPr>
          <a:xfrm flipH="1">
            <a:off x="6796263" y="3219675"/>
            <a:ext cx="1541297" cy="1541304"/>
            <a:chOff x="5655288" y="2206700"/>
            <a:chExt cx="1541297" cy="1541304"/>
          </a:xfrm>
        </p:grpSpPr>
        <p:sp>
          <p:nvSpPr>
            <p:cNvPr id="537" name="Google Shape;537;p46"/>
            <p:cNvSpPr/>
            <p:nvPr/>
          </p:nvSpPr>
          <p:spPr>
            <a:xfrm>
              <a:off x="5655288" y="2206706"/>
              <a:ext cx="1541297" cy="1541297"/>
            </a:xfrm>
            <a:prstGeom prst="ellipse">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6"/>
            <p:cNvSpPr/>
            <p:nvPr/>
          </p:nvSpPr>
          <p:spPr>
            <a:xfrm>
              <a:off x="5854937" y="2407246"/>
              <a:ext cx="1140218" cy="1140218"/>
            </a:xfrm>
            <a:prstGeom prst="ellipse">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46"/>
            <p:cNvGrpSpPr/>
            <p:nvPr/>
          </p:nvGrpSpPr>
          <p:grpSpPr>
            <a:xfrm>
              <a:off x="5855800" y="2206700"/>
              <a:ext cx="1140274" cy="1251307"/>
              <a:chOff x="4859025" y="55000"/>
              <a:chExt cx="1269086" cy="1392662"/>
            </a:xfrm>
          </p:grpSpPr>
          <p:sp>
            <p:nvSpPr>
              <p:cNvPr id="540" name="Google Shape;540;p46"/>
              <p:cNvSpPr/>
              <p:nvPr/>
            </p:nvSpPr>
            <p:spPr>
              <a:xfrm>
                <a:off x="4970193" y="55000"/>
                <a:ext cx="901024" cy="690673"/>
              </a:xfrm>
              <a:custGeom>
                <a:avLst/>
                <a:gdLst/>
                <a:ahLst/>
                <a:cxnLst/>
                <a:rect l="l" t="t" r="r" b="b"/>
                <a:pathLst>
                  <a:path w="21430" h="16427" extrusionOk="0">
                    <a:moveTo>
                      <a:pt x="1" y="8116"/>
                    </a:moveTo>
                    <a:cubicBezTo>
                      <a:pt x="6" y="8117"/>
                      <a:pt x="12" y="8118"/>
                      <a:pt x="17" y="8119"/>
                    </a:cubicBezTo>
                    <a:lnTo>
                      <a:pt x="17" y="8119"/>
                    </a:lnTo>
                    <a:cubicBezTo>
                      <a:pt x="12" y="8118"/>
                      <a:pt x="6" y="8117"/>
                      <a:pt x="1" y="8116"/>
                    </a:cubicBezTo>
                    <a:close/>
                    <a:moveTo>
                      <a:pt x="12858" y="1"/>
                    </a:moveTo>
                    <a:cubicBezTo>
                      <a:pt x="11399" y="2432"/>
                      <a:pt x="10426" y="5168"/>
                      <a:pt x="10122" y="8025"/>
                    </a:cubicBezTo>
                    <a:cubicBezTo>
                      <a:pt x="9028" y="5928"/>
                      <a:pt x="7630" y="4013"/>
                      <a:pt x="6080" y="2219"/>
                    </a:cubicBezTo>
                    <a:lnTo>
                      <a:pt x="6080" y="2219"/>
                    </a:lnTo>
                    <a:cubicBezTo>
                      <a:pt x="5502" y="4347"/>
                      <a:pt x="5715" y="6657"/>
                      <a:pt x="6718" y="8633"/>
                    </a:cubicBezTo>
                    <a:cubicBezTo>
                      <a:pt x="6557" y="8635"/>
                      <a:pt x="6395" y="8636"/>
                      <a:pt x="6233" y="8636"/>
                    </a:cubicBezTo>
                    <a:cubicBezTo>
                      <a:pt x="4148" y="8636"/>
                      <a:pt x="2043" y="8456"/>
                      <a:pt x="17" y="8119"/>
                    </a:cubicBezTo>
                    <a:lnTo>
                      <a:pt x="17" y="8119"/>
                    </a:lnTo>
                    <a:cubicBezTo>
                      <a:pt x="993" y="8291"/>
                      <a:pt x="2771" y="10339"/>
                      <a:pt x="3527" y="11034"/>
                    </a:cubicBezTo>
                    <a:cubicBezTo>
                      <a:pt x="4560" y="11824"/>
                      <a:pt x="5411" y="12706"/>
                      <a:pt x="6323" y="13648"/>
                    </a:cubicBezTo>
                    <a:cubicBezTo>
                      <a:pt x="7332" y="14658"/>
                      <a:pt x="8587" y="16426"/>
                      <a:pt x="10152" y="16426"/>
                    </a:cubicBezTo>
                    <a:cubicBezTo>
                      <a:pt x="10331" y="16426"/>
                      <a:pt x="10513" y="16403"/>
                      <a:pt x="10700" y="16353"/>
                    </a:cubicBezTo>
                    <a:cubicBezTo>
                      <a:pt x="12828" y="15776"/>
                      <a:pt x="14773" y="11733"/>
                      <a:pt x="16110" y="10153"/>
                    </a:cubicBezTo>
                    <a:cubicBezTo>
                      <a:pt x="17113" y="8906"/>
                      <a:pt x="19059" y="6171"/>
                      <a:pt x="21430" y="2675"/>
                    </a:cubicBezTo>
                    <a:lnTo>
                      <a:pt x="21430" y="2675"/>
                    </a:lnTo>
                    <a:cubicBezTo>
                      <a:pt x="18907" y="4226"/>
                      <a:pt x="16414" y="5745"/>
                      <a:pt x="13892" y="7265"/>
                    </a:cubicBezTo>
                    <a:cubicBezTo>
                      <a:pt x="13770" y="4833"/>
                      <a:pt x="13436" y="2402"/>
                      <a:pt x="1285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6"/>
              <p:cNvSpPr/>
              <p:nvPr/>
            </p:nvSpPr>
            <p:spPr>
              <a:xfrm>
                <a:off x="4859025" y="471545"/>
                <a:ext cx="1269086" cy="976117"/>
              </a:xfrm>
              <a:custGeom>
                <a:avLst/>
                <a:gdLst/>
                <a:ahLst/>
                <a:cxnLst/>
                <a:rect l="l" t="t" r="r" b="b"/>
                <a:pathLst>
                  <a:path w="30184" h="23216" extrusionOk="0">
                    <a:moveTo>
                      <a:pt x="16830" y="1"/>
                    </a:moveTo>
                    <a:cubicBezTo>
                      <a:pt x="12938" y="1"/>
                      <a:pt x="8851" y="1363"/>
                      <a:pt x="5715" y="3620"/>
                    </a:cubicBezTo>
                    <a:cubicBezTo>
                      <a:pt x="2341" y="6051"/>
                      <a:pt x="0" y="10003"/>
                      <a:pt x="0" y="14197"/>
                    </a:cubicBezTo>
                    <a:cubicBezTo>
                      <a:pt x="0" y="15535"/>
                      <a:pt x="243" y="16842"/>
                      <a:pt x="882" y="17997"/>
                    </a:cubicBezTo>
                    <a:cubicBezTo>
                      <a:pt x="2098" y="20155"/>
                      <a:pt x="4620" y="21310"/>
                      <a:pt x="6991" y="22070"/>
                    </a:cubicBezTo>
                    <a:cubicBezTo>
                      <a:pt x="9374" y="22783"/>
                      <a:pt x="11890" y="23215"/>
                      <a:pt x="14371" y="23215"/>
                    </a:cubicBezTo>
                    <a:cubicBezTo>
                      <a:pt x="17175" y="23215"/>
                      <a:pt x="19934" y="22663"/>
                      <a:pt x="22402" y="21340"/>
                    </a:cubicBezTo>
                    <a:cubicBezTo>
                      <a:pt x="27052" y="18878"/>
                      <a:pt x="30183" y="13164"/>
                      <a:pt x="28572" y="8149"/>
                    </a:cubicBezTo>
                    <a:cubicBezTo>
                      <a:pt x="26741" y="2362"/>
                      <a:pt x="21955" y="1"/>
                      <a:pt x="16830"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6"/>
              <p:cNvSpPr/>
              <p:nvPr/>
            </p:nvSpPr>
            <p:spPr>
              <a:xfrm>
                <a:off x="5040493" y="723777"/>
                <a:ext cx="456272" cy="561175"/>
              </a:xfrm>
              <a:custGeom>
                <a:avLst/>
                <a:gdLst/>
                <a:ahLst/>
                <a:cxnLst/>
                <a:rect l="l" t="t" r="r" b="b"/>
                <a:pathLst>
                  <a:path w="10852" h="13347" extrusionOk="0">
                    <a:moveTo>
                      <a:pt x="4337" y="0"/>
                    </a:moveTo>
                    <a:cubicBezTo>
                      <a:pt x="4023" y="0"/>
                      <a:pt x="3711" y="47"/>
                      <a:pt x="3405" y="143"/>
                    </a:cubicBezTo>
                    <a:cubicBezTo>
                      <a:pt x="1004" y="873"/>
                      <a:pt x="0" y="4399"/>
                      <a:pt x="1095" y="7985"/>
                    </a:cubicBezTo>
                    <a:cubicBezTo>
                      <a:pt x="2054" y="11157"/>
                      <a:pt x="4369" y="13347"/>
                      <a:pt x="6543" y="13347"/>
                    </a:cubicBezTo>
                    <a:cubicBezTo>
                      <a:pt x="6849" y="13347"/>
                      <a:pt x="7151" y="13303"/>
                      <a:pt x="7447" y="13213"/>
                    </a:cubicBezTo>
                    <a:cubicBezTo>
                      <a:pt x="9818" y="12484"/>
                      <a:pt x="10852" y="8958"/>
                      <a:pt x="9757" y="5341"/>
                    </a:cubicBezTo>
                    <a:cubicBezTo>
                      <a:pt x="8750" y="2184"/>
                      <a:pt x="6491" y="0"/>
                      <a:pt x="433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6"/>
              <p:cNvSpPr/>
              <p:nvPr/>
            </p:nvSpPr>
            <p:spPr>
              <a:xfrm>
                <a:off x="5480120" y="587801"/>
                <a:ext cx="457576" cy="561343"/>
              </a:xfrm>
              <a:custGeom>
                <a:avLst/>
                <a:gdLst/>
                <a:ahLst/>
                <a:cxnLst/>
                <a:rect l="l" t="t" r="r" b="b"/>
                <a:pathLst>
                  <a:path w="10883" h="13351" extrusionOk="0">
                    <a:moveTo>
                      <a:pt x="4315" y="0"/>
                    </a:moveTo>
                    <a:cubicBezTo>
                      <a:pt x="4019" y="0"/>
                      <a:pt x="3724" y="41"/>
                      <a:pt x="3435" y="125"/>
                    </a:cubicBezTo>
                    <a:cubicBezTo>
                      <a:pt x="1034" y="855"/>
                      <a:pt x="1" y="4380"/>
                      <a:pt x="1125" y="7998"/>
                    </a:cubicBezTo>
                    <a:cubicBezTo>
                      <a:pt x="2088" y="11180"/>
                      <a:pt x="4415" y="13350"/>
                      <a:pt x="6596" y="13350"/>
                    </a:cubicBezTo>
                    <a:cubicBezTo>
                      <a:pt x="6894" y="13350"/>
                      <a:pt x="7189" y="13310"/>
                      <a:pt x="7478" y="13226"/>
                    </a:cubicBezTo>
                    <a:cubicBezTo>
                      <a:pt x="9849" y="12496"/>
                      <a:pt x="10882" y="8940"/>
                      <a:pt x="9788" y="5353"/>
                    </a:cubicBezTo>
                    <a:cubicBezTo>
                      <a:pt x="8772" y="2171"/>
                      <a:pt x="6485" y="0"/>
                      <a:pt x="431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6"/>
              <p:cNvSpPr/>
              <p:nvPr/>
            </p:nvSpPr>
            <p:spPr>
              <a:xfrm>
                <a:off x="5152502" y="851385"/>
                <a:ext cx="224142" cy="301883"/>
              </a:xfrm>
              <a:custGeom>
                <a:avLst/>
                <a:gdLst/>
                <a:ahLst/>
                <a:cxnLst/>
                <a:rect l="l" t="t" r="r" b="b"/>
                <a:pathLst>
                  <a:path w="5331" h="7180" extrusionOk="0">
                    <a:moveTo>
                      <a:pt x="2386" y="1"/>
                    </a:moveTo>
                    <a:cubicBezTo>
                      <a:pt x="1139" y="1"/>
                      <a:pt x="1" y="1166"/>
                      <a:pt x="163" y="3309"/>
                    </a:cubicBezTo>
                    <a:cubicBezTo>
                      <a:pt x="862" y="3461"/>
                      <a:pt x="1561" y="3765"/>
                      <a:pt x="2261" y="4160"/>
                    </a:cubicBezTo>
                    <a:cubicBezTo>
                      <a:pt x="1713" y="4525"/>
                      <a:pt x="1197" y="4890"/>
                      <a:pt x="710" y="5346"/>
                    </a:cubicBezTo>
                    <a:cubicBezTo>
                      <a:pt x="1075" y="6105"/>
                      <a:pt x="1622" y="6713"/>
                      <a:pt x="2169" y="6987"/>
                    </a:cubicBezTo>
                    <a:cubicBezTo>
                      <a:pt x="2479" y="7130"/>
                      <a:pt x="2808" y="7180"/>
                      <a:pt x="3112" y="7180"/>
                    </a:cubicBezTo>
                    <a:cubicBezTo>
                      <a:pt x="3195" y="7180"/>
                      <a:pt x="3276" y="7176"/>
                      <a:pt x="3355" y="7169"/>
                    </a:cubicBezTo>
                    <a:cubicBezTo>
                      <a:pt x="3932" y="7139"/>
                      <a:pt x="4449" y="6987"/>
                      <a:pt x="4844" y="6501"/>
                    </a:cubicBezTo>
                    <a:cubicBezTo>
                      <a:pt x="5270" y="5923"/>
                      <a:pt x="5331" y="5042"/>
                      <a:pt x="5300" y="4130"/>
                    </a:cubicBezTo>
                    <a:cubicBezTo>
                      <a:pt x="5144" y="1303"/>
                      <a:pt x="3704" y="1"/>
                      <a:pt x="23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6"/>
              <p:cNvSpPr/>
              <p:nvPr/>
            </p:nvSpPr>
            <p:spPr>
              <a:xfrm>
                <a:off x="5592760" y="716755"/>
                <a:ext cx="223511" cy="302346"/>
              </a:xfrm>
              <a:custGeom>
                <a:avLst/>
                <a:gdLst/>
                <a:ahLst/>
                <a:cxnLst/>
                <a:rect l="l" t="t" r="r" b="b"/>
                <a:pathLst>
                  <a:path w="5316" h="7191" extrusionOk="0">
                    <a:moveTo>
                      <a:pt x="2389" y="0"/>
                    </a:moveTo>
                    <a:cubicBezTo>
                      <a:pt x="1143" y="0"/>
                      <a:pt x="0" y="1173"/>
                      <a:pt x="148" y="3320"/>
                    </a:cubicBezTo>
                    <a:cubicBezTo>
                      <a:pt x="817" y="3472"/>
                      <a:pt x="1547" y="3775"/>
                      <a:pt x="2246" y="4171"/>
                    </a:cubicBezTo>
                    <a:cubicBezTo>
                      <a:pt x="1699" y="4535"/>
                      <a:pt x="1182" y="4900"/>
                      <a:pt x="665" y="5356"/>
                    </a:cubicBezTo>
                    <a:cubicBezTo>
                      <a:pt x="1060" y="6116"/>
                      <a:pt x="1577" y="6724"/>
                      <a:pt x="2155" y="6997"/>
                    </a:cubicBezTo>
                    <a:cubicBezTo>
                      <a:pt x="2465" y="7141"/>
                      <a:pt x="2775" y="7190"/>
                      <a:pt x="3085" y="7190"/>
                    </a:cubicBezTo>
                    <a:cubicBezTo>
                      <a:pt x="3170" y="7190"/>
                      <a:pt x="3255" y="7186"/>
                      <a:pt x="3340" y="7180"/>
                    </a:cubicBezTo>
                    <a:cubicBezTo>
                      <a:pt x="3917" y="7149"/>
                      <a:pt x="4434" y="6997"/>
                      <a:pt x="4829" y="6511"/>
                    </a:cubicBezTo>
                    <a:cubicBezTo>
                      <a:pt x="5224" y="5934"/>
                      <a:pt x="5316" y="5052"/>
                      <a:pt x="5285" y="4140"/>
                    </a:cubicBezTo>
                    <a:cubicBezTo>
                      <a:pt x="5129" y="1302"/>
                      <a:pt x="3701" y="0"/>
                      <a:pt x="238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6" name="Google Shape;546;p46"/>
          <p:cNvSpPr/>
          <p:nvPr/>
        </p:nvSpPr>
        <p:spPr>
          <a:xfrm rot="-1024387" flipH="1">
            <a:off x="7434550" y="1385361"/>
            <a:ext cx="2561191" cy="86446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6"/>
          <p:cNvSpPr/>
          <p:nvPr/>
        </p:nvSpPr>
        <p:spPr>
          <a:xfrm rot="9775613" flipH="1">
            <a:off x="-495150" y="3394298"/>
            <a:ext cx="2561191" cy="864468"/>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47"/>
          <p:cNvSpPr txBox="1">
            <a:spLocks noGrp="1"/>
          </p:cNvSpPr>
          <p:nvPr>
            <p:ph type="subTitle" idx="1"/>
          </p:nvPr>
        </p:nvSpPr>
        <p:spPr>
          <a:xfrm>
            <a:off x="959500" y="1498050"/>
            <a:ext cx="3274200" cy="268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313131"/>
              </a:buClr>
              <a:buSzPts val="1100"/>
              <a:buFont typeface="Arial"/>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a:t>
            </a:r>
            <a:endParaRPr/>
          </a:p>
        </p:txBody>
      </p:sp>
      <p:sp>
        <p:nvSpPr>
          <p:cNvPr id="553" name="Google Shape;553;p47"/>
          <p:cNvSpPr txBox="1">
            <a:spLocks noGrp="1"/>
          </p:cNvSpPr>
          <p:nvPr>
            <p:ph type="subTitle" idx="2"/>
          </p:nvPr>
        </p:nvSpPr>
        <p:spPr>
          <a:xfrm>
            <a:off x="4910300" y="1498050"/>
            <a:ext cx="3274200" cy="268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313131"/>
              </a:buClr>
              <a:buSzPts val="1100"/>
              <a:buFont typeface="Arial"/>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a:t>
            </a:r>
            <a:endParaRPr/>
          </a:p>
        </p:txBody>
      </p:sp>
      <p:sp>
        <p:nvSpPr>
          <p:cNvPr id="554" name="Google Shape;554;p4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Nutrition</a:t>
            </a:r>
            <a:endParaRPr/>
          </a:p>
        </p:txBody>
      </p:sp>
      <p:grpSp>
        <p:nvGrpSpPr>
          <p:cNvPr id="555" name="Google Shape;555;p47"/>
          <p:cNvGrpSpPr/>
          <p:nvPr/>
        </p:nvGrpSpPr>
        <p:grpSpPr>
          <a:xfrm>
            <a:off x="5575697" y="-863582"/>
            <a:ext cx="3812419" cy="2493203"/>
            <a:chOff x="5575697" y="-863582"/>
            <a:chExt cx="3812419" cy="2493203"/>
          </a:xfrm>
        </p:grpSpPr>
        <p:sp>
          <p:nvSpPr>
            <p:cNvPr id="556" name="Google Shape;556;p47"/>
            <p:cNvSpPr/>
            <p:nvPr/>
          </p:nvSpPr>
          <p:spPr>
            <a:xfrm flipH="1">
              <a:off x="5575697" y="-863582"/>
              <a:ext cx="3812419" cy="249320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7"/>
            <p:cNvSpPr/>
            <p:nvPr/>
          </p:nvSpPr>
          <p:spPr>
            <a:xfrm flipH="1">
              <a:off x="6780925" y="190275"/>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 name="Google Shape;558;p47"/>
          <p:cNvGrpSpPr/>
          <p:nvPr/>
        </p:nvGrpSpPr>
        <p:grpSpPr>
          <a:xfrm>
            <a:off x="-1153974" y="1629616"/>
            <a:ext cx="4635859" cy="5165599"/>
            <a:chOff x="-1153974" y="1629616"/>
            <a:chExt cx="4635859" cy="5165599"/>
          </a:xfrm>
        </p:grpSpPr>
        <p:sp>
          <p:nvSpPr>
            <p:cNvPr id="559" name="Google Shape;559;p47"/>
            <p:cNvSpPr/>
            <p:nvPr/>
          </p:nvSpPr>
          <p:spPr>
            <a:xfrm rot="-7403977" flipH="1">
              <a:off x="-1070546" y="2909319"/>
              <a:ext cx="4469004" cy="26061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7"/>
            <p:cNvSpPr/>
            <p:nvPr/>
          </p:nvSpPr>
          <p:spPr>
            <a:xfrm>
              <a:off x="2307925" y="43168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 name="Google Shape;561;p47"/>
          <p:cNvSpPr/>
          <p:nvPr/>
        </p:nvSpPr>
        <p:spPr>
          <a:xfrm rot="783101">
            <a:off x="-1057647" y="49731"/>
            <a:ext cx="2561127" cy="864446"/>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sp>
        <p:nvSpPr>
          <p:cNvPr id="566" name="Google Shape;566;p48"/>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Understanding </a:t>
            </a:r>
            <a:r>
              <a:rPr lang="en">
                <a:solidFill>
                  <a:schemeClr val="lt2"/>
                </a:solidFill>
              </a:rPr>
              <a:t>nutrition</a:t>
            </a:r>
            <a:endParaRPr>
              <a:solidFill>
                <a:schemeClr val="lt2"/>
              </a:solidFill>
            </a:endParaRPr>
          </a:p>
        </p:txBody>
      </p:sp>
      <p:sp>
        <p:nvSpPr>
          <p:cNvPr id="567" name="Google Shape;567;p48"/>
          <p:cNvSpPr txBox="1">
            <a:spLocks noGrp="1"/>
          </p:cNvSpPr>
          <p:nvPr>
            <p:ph type="body" idx="1"/>
          </p:nvPr>
        </p:nvSpPr>
        <p:spPr>
          <a:xfrm>
            <a:off x="4126675" y="1706563"/>
            <a:ext cx="4304100" cy="213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191919"/>
              </a:buClr>
              <a:buSzPts val="1100"/>
              <a:buFont typeface="Arial"/>
              <a:buNone/>
            </a:pPr>
            <a:r>
              <a:rPr lang="en"/>
              <a:t>Do you know what helps you make your point clear? Lists like this one:</a:t>
            </a:r>
            <a:endParaRPr/>
          </a:p>
          <a:p>
            <a:pPr marL="457200" lvl="0" indent="-317500" algn="l" rtl="0">
              <a:spcBef>
                <a:spcPts val="1000"/>
              </a:spcBef>
              <a:spcAft>
                <a:spcPts val="0"/>
              </a:spcAft>
              <a:buSzPts val="1400"/>
              <a:buFont typeface="Montserrat Medium"/>
              <a:buChar char="●"/>
            </a:pPr>
            <a:r>
              <a:rPr lang="en"/>
              <a:t>They’re simple </a:t>
            </a:r>
            <a:endParaRPr/>
          </a:p>
          <a:p>
            <a:pPr marL="457200" lvl="0" indent="-317500" algn="l" rtl="0">
              <a:spcBef>
                <a:spcPts val="0"/>
              </a:spcBef>
              <a:spcAft>
                <a:spcPts val="0"/>
              </a:spcAft>
              <a:buSzPts val="1400"/>
              <a:buFont typeface="Montserrat Medium"/>
              <a:buChar char="●"/>
            </a:pPr>
            <a:r>
              <a:rPr lang="en"/>
              <a:t>You can organize your ideas clearly</a:t>
            </a:r>
            <a:endParaRPr/>
          </a:p>
          <a:p>
            <a:pPr marL="457200" lvl="0" indent="-317500" algn="l" rtl="0">
              <a:spcBef>
                <a:spcPts val="0"/>
              </a:spcBef>
              <a:spcAft>
                <a:spcPts val="0"/>
              </a:spcAft>
              <a:buSzPts val="1400"/>
              <a:buFont typeface="Montserrat Medium"/>
              <a:buChar char="●"/>
            </a:pPr>
            <a:r>
              <a:rPr lang="en"/>
              <a:t>You’ll never forget to buy milk!</a:t>
            </a:r>
            <a:endParaRPr/>
          </a:p>
          <a:p>
            <a:pPr marL="0" lvl="0" indent="0" algn="l" rtl="0">
              <a:spcBef>
                <a:spcPts val="1000"/>
              </a:spcBef>
              <a:spcAft>
                <a:spcPts val="0"/>
              </a:spcAft>
              <a:buClr>
                <a:schemeClr val="dk1"/>
              </a:buClr>
              <a:buSzPts val="1100"/>
              <a:buFont typeface="Arial"/>
              <a:buNone/>
            </a:pPr>
            <a:r>
              <a:rPr lang="en"/>
              <a:t>And the most important thing: the audience won’t miss the point of your presentation</a:t>
            </a:r>
            <a:endParaRPr/>
          </a:p>
        </p:txBody>
      </p:sp>
      <p:grpSp>
        <p:nvGrpSpPr>
          <p:cNvPr id="568" name="Google Shape;568;p48"/>
          <p:cNvGrpSpPr/>
          <p:nvPr/>
        </p:nvGrpSpPr>
        <p:grpSpPr>
          <a:xfrm rot="-209498" flipH="1">
            <a:off x="1707391" y="1510014"/>
            <a:ext cx="2204428" cy="2396179"/>
            <a:chOff x="976569" y="1567861"/>
            <a:chExt cx="2204525" cy="2396284"/>
          </a:xfrm>
        </p:grpSpPr>
        <p:grpSp>
          <p:nvGrpSpPr>
            <p:cNvPr id="569" name="Google Shape;569;p48"/>
            <p:cNvGrpSpPr/>
            <p:nvPr/>
          </p:nvGrpSpPr>
          <p:grpSpPr>
            <a:xfrm flipH="1">
              <a:off x="976569" y="1567861"/>
              <a:ext cx="2204525" cy="2396284"/>
              <a:chOff x="1410344" y="1154561"/>
              <a:chExt cx="2204525" cy="2396284"/>
            </a:xfrm>
          </p:grpSpPr>
          <p:sp>
            <p:nvSpPr>
              <p:cNvPr id="570" name="Google Shape;570;p48"/>
              <p:cNvSpPr/>
              <p:nvPr/>
            </p:nvSpPr>
            <p:spPr>
              <a:xfrm rot="1648490" flipH="1">
                <a:off x="1772276" y="1387226"/>
                <a:ext cx="1480661" cy="1930953"/>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8"/>
              <p:cNvSpPr/>
              <p:nvPr/>
            </p:nvSpPr>
            <p:spPr>
              <a:xfrm rot="1648466" flipH="1">
                <a:off x="2007729" y="1694220"/>
                <a:ext cx="1009803" cy="1317072"/>
              </a:xfrm>
              <a:custGeom>
                <a:avLst/>
                <a:gdLst/>
                <a:ahLst/>
                <a:cxnLst/>
                <a:rect l="l" t="t" r="r" b="b"/>
                <a:pathLst>
                  <a:path w="59234" h="77248" extrusionOk="0">
                    <a:moveTo>
                      <a:pt x="29623" y="0"/>
                    </a:moveTo>
                    <a:cubicBezTo>
                      <a:pt x="13264" y="0"/>
                      <a:pt x="0" y="17288"/>
                      <a:pt x="0" y="38624"/>
                    </a:cubicBezTo>
                    <a:cubicBezTo>
                      <a:pt x="0" y="59948"/>
                      <a:pt x="13264" y="77248"/>
                      <a:pt x="29623" y="77248"/>
                    </a:cubicBezTo>
                    <a:cubicBezTo>
                      <a:pt x="45970" y="77248"/>
                      <a:pt x="59234" y="59948"/>
                      <a:pt x="59234" y="38624"/>
                    </a:cubicBezTo>
                    <a:cubicBezTo>
                      <a:pt x="59234" y="17288"/>
                      <a:pt x="45970" y="0"/>
                      <a:pt x="29623"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48"/>
            <p:cNvGrpSpPr/>
            <p:nvPr/>
          </p:nvGrpSpPr>
          <p:grpSpPr>
            <a:xfrm flipH="1">
              <a:off x="1601193" y="2023080"/>
              <a:ext cx="1229551" cy="1485852"/>
              <a:chOff x="4912200" y="2724875"/>
              <a:chExt cx="1153750" cy="1394250"/>
            </a:xfrm>
          </p:grpSpPr>
          <p:sp>
            <p:nvSpPr>
              <p:cNvPr id="573" name="Google Shape;573;p48"/>
              <p:cNvSpPr/>
              <p:nvPr/>
            </p:nvSpPr>
            <p:spPr>
              <a:xfrm>
                <a:off x="5329525" y="3716950"/>
                <a:ext cx="383700" cy="402175"/>
              </a:xfrm>
              <a:custGeom>
                <a:avLst/>
                <a:gdLst/>
                <a:ahLst/>
                <a:cxnLst/>
                <a:rect l="l" t="t" r="r" b="b"/>
                <a:pathLst>
                  <a:path w="15348" h="16087" extrusionOk="0">
                    <a:moveTo>
                      <a:pt x="14717" y="1"/>
                    </a:moveTo>
                    <a:cubicBezTo>
                      <a:pt x="14645" y="36"/>
                      <a:pt x="12728" y="1203"/>
                      <a:pt x="11204" y="3882"/>
                    </a:cubicBezTo>
                    <a:cubicBezTo>
                      <a:pt x="10526" y="5085"/>
                      <a:pt x="10073" y="6335"/>
                      <a:pt x="9799" y="7585"/>
                    </a:cubicBezTo>
                    <a:cubicBezTo>
                      <a:pt x="9573" y="8573"/>
                      <a:pt x="9454" y="9550"/>
                      <a:pt x="9418" y="10514"/>
                    </a:cubicBezTo>
                    <a:cubicBezTo>
                      <a:pt x="9394" y="11216"/>
                      <a:pt x="9418" y="11907"/>
                      <a:pt x="9466" y="12574"/>
                    </a:cubicBezTo>
                    <a:cubicBezTo>
                      <a:pt x="8692" y="12288"/>
                      <a:pt x="7847" y="12086"/>
                      <a:pt x="6918" y="11978"/>
                    </a:cubicBezTo>
                    <a:cubicBezTo>
                      <a:pt x="6452" y="11924"/>
                      <a:pt x="5995" y="11898"/>
                      <a:pt x="5551" y="11898"/>
                    </a:cubicBezTo>
                    <a:cubicBezTo>
                      <a:pt x="2576" y="11898"/>
                      <a:pt x="197" y="13065"/>
                      <a:pt x="0" y="14764"/>
                    </a:cubicBezTo>
                    <a:lnTo>
                      <a:pt x="9990" y="15931"/>
                    </a:lnTo>
                    <a:lnTo>
                      <a:pt x="11264" y="16086"/>
                    </a:lnTo>
                    <a:cubicBezTo>
                      <a:pt x="11061" y="15241"/>
                      <a:pt x="10895" y="14419"/>
                      <a:pt x="10787" y="13610"/>
                    </a:cubicBezTo>
                    <a:cubicBezTo>
                      <a:pt x="10764" y="13455"/>
                      <a:pt x="10752" y="13288"/>
                      <a:pt x="10728" y="13133"/>
                    </a:cubicBezTo>
                    <a:cubicBezTo>
                      <a:pt x="10526" y="11216"/>
                      <a:pt x="10597" y="9419"/>
                      <a:pt x="10990" y="7764"/>
                    </a:cubicBezTo>
                    <a:cubicBezTo>
                      <a:pt x="11252" y="6609"/>
                      <a:pt x="11657" y="5513"/>
                      <a:pt x="12216" y="4525"/>
                    </a:cubicBezTo>
                    <a:cubicBezTo>
                      <a:pt x="13562" y="2120"/>
                      <a:pt x="15288" y="1048"/>
                      <a:pt x="15348" y="1013"/>
                    </a:cubicBezTo>
                    <a:lnTo>
                      <a:pt x="15038" y="513"/>
                    </a:lnTo>
                    <a:lnTo>
                      <a:pt x="14717"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8"/>
              <p:cNvSpPr/>
              <p:nvPr/>
            </p:nvSpPr>
            <p:spPr>
              <a:xfrm>
                <a:off x="5565575" y="3906550"/>
                <a:ext cx="39000" cy="150650"/>
              </a:xfrm>
              <a:custGeom>
                <a:avLst/>
                <a:gdLst/>
                <a:ahLst/>
                <a:cxnLst/>
                <a:rect l="l" t="t" r="r" b="b"/>
                <a:pathLst>
                  <a:path w="1560" h="6026" extrusionOk="0">
                    <a:moveTo>
                      <a:pt x="369" y="1"/>
                    </a:moveTo>
                    <a:cubicBezTo>
                      <a:pt x="143" y="989"/>
                      <a:pt x="24" y="1966"/>
                      <a:pt x="0" y="2930"/>
                    </a:cubicBezTo>
                    <a:lnTo>
                      <a:pt x="36" y="4990"/>
                    </a:lnTo>
                    <a:lnTo>
                      <a:pt x="1369" y="6026"/>
                    </a:lnTo>
                    <a:cubicBezTo>
                      <a:pt x="1334" y="5871"/>
                      <a:pt x="1322" y="5704"/>
                      <a:pt x="1310" y="5549"/>
                    </a:cubicBezTo>
                    <a:cubicBezTo>
                      <a:pt x="1095" y="3632"/>
                      <a:pt x="1167" y="1835"/>
                      <a:pt x="1560" y="180"/>
                    </a:cubicBezTo>
                    <a:lnTo>
                      <a:pt x="369"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8"/>
              <p:cNvSpPr/>
              <p:nvPr/>
            </p:nvSpPr>
            <p:spPr>
              <a:xfrm>
                <a:off x="5329525" y="4014075"/>
                <a:ext cx="281600" cy="104750"/>
              </a:xfrm>
              <a:custGeom>
                <a:avLst/>
                <a:gdLst/>
                <a:ahLst/>
                <a:cxnLst/>
                <a:rect l="l" t="t" r="r" b="b"/>
                <a:pathLst>
                  <a:path w="11264" h="4190" extrusionOk="0">
                    <a:moveTo>
                      <a:pt x="5536" y="1"/>
                    </a:moveTo>
                    <a:cubicBezTo>
                      <a:pt x="3150" y="1"/>
                      <a:pt x="1159" y="744"/>
                      <a:pt x="358" y="1927"/>
                    </a:cubicBezTo>
                    <a:cubicBezTo>
                      <a:pt x="167" y="2201"/>
                      <a:pt x="48" y="2522"/>
                      <a:pt x="0" y="2856"/>
                    </a:cubicBezTo>
                    <a:lnTo>
                      <a:pt x="9990" y="4034"/>
                    </a:lnTo>
                    <a:lnTo>
                      <a:pt x="11264" y="4189"/>
                    </a:lnTo>
                    <a:cubicBezTo>
                      <a:pt x="11180" y="3832"/>
                      <a:pt x="11109" y="3451"/>
                      <a:pt x="11026" y="3094"/>
                    </a:cubicBezTo>
                    <a:cubicBezTo>
                      <a:pt x="10930" y="2618"/>
                      <a:pt x="10847" y="2165"/>
                      <a:pt x="10787" y="1713"/>
                    </a:cubicBezTo>
                    <a:lnTo>
                      <a:pt x="9466" y="677"/>
                    </a:lnTo>
                    <a:cubicBezTo>
                      <a:pt x="8692" y="391"/>
                      <a:pt x="7847" y="177"/>
                      <a:pt x="6918" y="81"/>
                    </a:cubicBezTo>
                    <a:cubicBezTo>
                      <a:pt x="6447" y="27"/>
                      <a:pt x="5984" y="1"/>
                      <a:pt x="5536"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8"/>
              <p:cNvSpPr/>
              <p:nvPr/>
            </p:nvSpPr>
            <p:spPr>
              <a:xfrm>
                <a:off x="5549800" y="3989600"/>
                <a:ext cx="49425" cy="69975"/>
              </a:xfrm>
              <a:custGeom>
                <a:avLst/>
                <a:gdLst/>
                <a:ahLst/>
                <a:cxnLst/>
                <a:rect l="l" t="t" r="r" b="b"/>
                <a:pathLst>
                  <a:path w="1977" h="2799" extrusionOk="0">
                    <a:moveTo>
                      <a:pt x="0" y="1"/>
                    </a:moveTo>
                    <a:lnTo>
                      <a:pt x="512" y="1727"/>
                    </a:lnTo>
                    <a:lnTo>
                      <a:pt x="1107" y="2799"/>
                    </a:lnTo>
                    <a:lnTo>
                      <a:pt x="1976" y="2704"/>
                    </a:lnTo>
                    <a:lnTo>
                      <a:pt x="1822" y="715"/>
                    </a:lnTo>
                    <a:lnTo>
                      <a:pt x="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8"/>
              <p:cNvSpPr/>
              <p:nvPr/>
            </p:nvSpPr>
            <p:spPr>
              <a:xfrm>
                <a:off x="5570025" y="3920250"/>
                <a:ext cx="30975" cy="12225"/>
              </a:xfrm>
              <a:custGeom>
                <a:avLst/>
                <a:gdLst/>
                <a:ahLst/>
                <a:cxnLst/>
                <a:rect l="l" t="t" r="r" b="b"/>
                <a:pathLst>
                  <a:path w="1239" h="489" extrusionOk="0">
                    <a:moveTo>
                      <a:pt x="48" y="1"/>
                    </a:moveTo>
                    <a:lnTo>
                      <a:pt x="1" y="286"/>
                    </a:lnTo>
                    <a:lnTo>
                      <a:pt x="1191" y="489"/>
                    </a:lnTo>
                    <a:lnTo>
                      <a:pt x="1239" y="203"/>
                    </a:lnTo>
                    <a:lnTo>
                      <a:pt x="48" y="1"/>
                    </a:lnTo>
                    <a:close/>
                  </a:path>
                </a:pathLst>
              </a:custGeom>
              <a:solidFill>
                <a:srgbClr val="FF451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8"/>
              <p:cNvSpPr/>
              <p:nvPr/>
            </p:nvSpPr>
            <p:spPr>
              <a:xfrm>
                <a:off x="5329525" y="4062225"/>
                <a:ext cx="281600" cy="56600"/>
              </a:xfrm>
              <a:custGeom>
                <a:avLst/>
                <a:gdLst/>
                <a:ahLst/>
                <a:cxnLst/>
                <a:rect l="l" t="t" r="r" b="b"/>
                <a:pathLst>
                  <a:path w="11264" h="2264" extrusionOk="0">
                    <a:moveTo>
                      <a:pt x="358" y="1"/>
                    </a:moveTo>
                    <a:cubicBezTo>
                      <a:pt x="167" y="275"/>
                      <a:pt x="48" y="596"/>
                      <a:pt x="0" y="930"/>
                    </a:cubicBezTo>
                    <a:lnTo>
                      <a:pt x="9990" y="2108"/>
                    </a:lnTo>
                    <a:lnTo>
                      <a:pt x="11264" y="2263"/>
                    </a:lnTo>
                    <a:cubicBezTo>
                      <a:pt x="11180" y="1906"/>
                      <a:pt x="11109" y="1525"/>
                      <a:pt x="11014" y="1168"/>
                    </a:cubicBezTo>
                    <a:lnTo>
                      <a:pt x="358"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8"/>
              <p:cNvSpPr/>
              <p:nvPr/>
            </p:nvSpPr>
            <p:spPr>
              <a:xfrm>
                <a:off x="4912200" y="3588075"/>
                <a:ext cx="495925" cy="322975"/>
              </a:xfrm>
              <a:custGeom>
                <a:avLst/>
                <a:gdLst/>
                <a:ahLst/>
                <a:cxnLst/>
                <a:rect l="l" t="t" r="r" b="b"/>
                <a:pathLst>
                  <a:path w="19837" h="12919" extrusionOk="0">
                    <a:moveTo>
                      <a:pt x="19765" y="0"/>
                    </a:moveTo>
                    <a:cubicBezTo>
                      <a:pt x="19658" y="12"/>
                      <a:pt x="17420" y="203"/>
                      <a:pt x="14884" y="1929"/>
                    </a:cubicBezTo>
                    <a:cubicBezTo>
                      <a:pt x="13729" y="2703"/>
                      <a:pt x="12764" y="3632"/>
                      <a:pt x="11967" y="4632"/>
                    </a:cubicBezTo>
                    <a:cubicBezTo>
                      <a:pt x="11336" y="5418"/>
                      <a:pt x="10800" y="6251"/>
                      <a:pt x="10335" y="7096"/>
                    </a:cubicBezTo>
                    <a:cubicBezTo>
                      <a:pt x="10002" y="7704"/>
                      <a:pt x="9716" y="8335"/>
                      <a:pt x="9466" y="8954"/>
                    </a:cubicBezTo>
                    <a:cubicBezTo>
                      <a:pt x="8895" y="8382"/>
                      <a:pt x="8216" y="7811"/>
                      <a:pt x="7442" y="7311"/>
                    </a:cubicBezTo>
                    <a:cubicBezTo>
                      <a:pt x="5750" y="6216"/>
                      <a:pt x="3965" y="5650"/>
                      <a:pt x="2531" y="5650"/>
                    </a:cubicBezTo>
                    <a:cubicBezTo>
                      <a:pt x="1393" y="5650"/>
                      <a:pt x="475" y="6007"/>
                      <a:pt x="1" y="6739"/>
                    </a:cubicBezTo>
                    <a:lnTo>
                      <a:pt x="8430" y="12216"/>
                    </a:lnTo>
                    <a:lnTo>
                      <a:pt x="9526" y="12919"/>
                    </a:lnTo>
                    <a:cubicBezTo>
                      <a:pt x="9716" y="12073"/>
                      <a:pt x="9943" y="11264"/>
                      <a:pt x="10193" y="10490"/>
                    </a:cubicBezTo>
                    <a:cubicBezTo>
                      <a:pt x="10240" y="10347"/>
                      <a:pt x="10276" y="10192"/>
                      <a:pt x="10335" y="10049"/>
                    </a:cubicBezTo>
                    <a:cubicBezTo>
                      <a:pt x="10990" y="8228"/>
                      <a:pt x="11871" y="6656"/>
                      <a:pt x="12943" y="5346"/>
                    </a:cubicBezTo>
                    <a:cubicBezTo>
                      <a:pt x="13705" y="4418"/>
                      <a:pt x="14550" y="3620"/>
                      <a:pt x="15491" y="2977"/>
                    </a:cubicBezTo>
                    <a:cubicBezTo>
                      <a:pt x="17741" y="1429"/>
                      <a:pt x="19765" y="1203"/>
                      <a:pt x="19837" y="1203"/>
                    </a:cubicBezTo>
                    <a:lnTo>
                      <a:pt x="19801" y="596"/>
                    </a:lnTo>
                    <a:lnTo>
                      <a:pt x="19765" y="0"/>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8"/>
              <p:cNvSpPr/>
              <p:nvPr/>
            </p:nvSpPr>
            <p:spPr>
              <a:xfrm>
                <a:off x="5148850" y="3703850"/>
                <a:ext cx="86925" cy="146175"/>
              </a:xfrm>
              <a:custGeom>
                <a:avLst/>
                <a:gdLst/>
                <a:ahLst/>
                <a:cxnLst/>
                <a:rect l="l" t="t" r="r" b="b"/>
                <a:pathLst>
                  <a:path w="3477" h="5847" extrusionOk="0">
                    <a:moveTo>
                      <a:pt x="2501" y="1"/>
                    </a:moveTo>
                    <a:cubicBezTo>
                      <a:pt x="1870" y="787"/>
                      <a:pt x="1334" y="1620"/>
                      <a:pt x="869" y="2465"/>
                    </a:cubicBezTo>
                    <a:lnTo>
                      <a:pt x="0" y="4335"/>
                    </a:lnTo>
                    <a:lnTo>
                      <a:pt x="727" y="5847"/>
                    </a:lnTo>
                    <a:cubicBezTo>
                      <a:pt x="774" y="5704"/>
                      <a:pt x="810" y="5549"/>
                      <a:pt x="869" y="5406"/>
                    </a:cubicBezTo>
                    <a:cubicBezTo>
                      <a:pt x="1524" y="3585"/>
                      <a:pt x="2405" y="2013"/>
                      <a:pt x="3477" y="703"/>
                    </a:cubicBezTo>
                    <a:lnTo>
                      <a:pt x="2501"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8"/>
              <p:cNvSpPr/>
              <p:nvPr/>
            </p:nvSpPr>
            <p:spPr>
              <a:xfrm>
                <a:off x="4912200" y="3729425"/>
                <a:ext cx="254825" cy="181625"/>
              </a:xfrm>
              <a:custGeom>
                <a:avLst/>
                <a:gdLst/>
                <a:ahLst/>
                <a:cxnLst/>
                <a:rect l="l" t="t" r="r" b="b"/>
                <a:pathLst>
                  <a:path w="10193" h="7265" extrusionOk="0">
                    <a:moveTo>
                      <a:pt x="2532" y="0"/>
                    </a:moveTo>
                    <a:cubicBezTo>
                      <a:pt x="1836" y="0"/>
                      <a:pt x="1222" y="134"/>
                      <a:pt x="739" y="407"/>
                    </a:cubicBezTo>
                    <a:cubicBezTo>
                      <a:pt x="429" y="585"/>
                      <a:pt x="179" y="811"/>
                      <a:pt x="1" y="1085"/>
                    </a:cubicBezTo>
                    <a:lnTo>
                      <a:pt x="8430" y="6562"/>
                    </a:lnTo>
                    <a:lnTo>
                      <a:pt x="9526" y="7265"/>
                    </a:lnTo>
                    <a:cubicBezTo>
                      <a:pt x="9597" y="6895"/>
                      <a:pt x="9681" y="6538"/>
                      <a:pt x="9788" y="6169"/>
                    </a:cubicBezTo>
                    <a:cubicBezTo>
                      <a:pt x="9907" y="5705"/>
                      <a:pt x="10038" y="5252"/>
                      <a:pt x="10193" y="4824"/>
                    </a:cubicBezTo>
                    <a:lnTo>
                      <a:pt x="9466" y="3312"/>
                    </a:lnTo>
                    <a:cubicBezTo>
                      <a:pt x="8895" y="2728"/>
                      <a:pt x="8216" y="2157"/>
                      <a:pt x="7442" y="1657"/>
                    </a:cubicBezTo>
                    <a:cubicBezTo>
                      <a:pt x="5743" y="567"/>
                      <a:pt x="3964" y="0"/>
                      <a:pt x="2532"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8"/>
              <p:cNvSpPr/>
              <p:nvPr/>
            </p:nvSpPr>
            <p:spPr>
              <a:xfrm>
                <a:off x="5144375" y="3767850"/>
                <a:ext cx="40500" cy="82475"/>
              </a:xfrm>
              <a:custGeom>
                <a:avLst/>
                <a:gdLst/>
                <a:ahLst/>
                <a:cxnLst/>
                <a:rect l="l" t="t" r="r" b="b"/>
                <a:pathLst>
                  <a:path w="1620" h="3299" extrusionOk="0">
                    <a:moveTo>
                      <a:pt x="310" y="1"/>
                    </a:moveTo>
                    <a:lnTo>
                      <a:pt x="1" y="1775"/>
                    </a:lnTo>
                    <a:lnTo>
                      <a:pt x="60" y="3001"/>
                    </a:lnTo>
                    <a:lnTo>
                      <a:pt x="894" y="3299"/>
                    </a:lnTo>
                    <a:lnTo>
                      <a:pt x="1620" y="1441"/>
                    </a:lnTo>
                    <a:lnTo>
                      <a:pt x="310"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8"/>
              <p:cNvSpPr/>
              <p:nvPr/>
            </p:nvSpPr>
            <p:spPr>
              <a:xfrm>
                <a:off x="5197950" y="3714875"/>
                <a:ext cx="28600" cy="23825"/>
              </a:xfrm>
              <a:custGeom>
                <a:avLst/>
                <a:gdLst/>
                <a:ahLst/>
                <a:cxnLst/>
                <a:rect l="l" t="t" r="r" b="b"/>
                <a:pathLst>
                  <a:path w="1144" h="953" extrusionOk="0">
                    <a:moveTo>
                      <a:pt x="168" y="0"/>
                    </a:moveTo>
                    <a:lnTo>
                      <a:pt x="1" y="239"/>
                    </a:lnTo>
                    <a:lnTo>
                      <a:pt x="965" y="953"/>
                    </a:lnTo>
                    <a:lnTo>
                      <a:pt x="1144" y="715"/>
                    </a:lnTo>
                    <a:lnTo>
                      <a:pt x="168" y="0"/>
                    </a:lnTo>
                    <a:close/>
                  </a:path>
                </a:pathLst>
              </a:custGeom>
              <a:solidFill>
                <a:srgbClr val="FF451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8"/>
              <p:cNvSpPr/>
              <p:nvPr/>
            </p:nvSpPr>
            <p:spPr>
              <a:xfrm>
                <a:off x="4912200" y="3739575"/>
                <a:ext cx="244700" cy="171475"/>
              </a:xfrm>
              <a:custGeom>
                <a:avLst/>
                <a:gdLst/>
                <a:ahLst/>
                <a:cxnLst/>
                <a:rect l="l" t="t" r="r" b="b"/>
                <a:pathLst>
                  <a:path w="9788" h="6859" extrusionOk="0">
                    <a:moveTo>
                      <a:pt x="739" y="1"/>
                    </a:moveTo>
                    <a:cubicBezTo>
                      <a:pt x="429" y="179"/>
                      <a:pt x="179" y="405"/>
                      <a:pt x="1" y="679"/>
                    </a:cubicBezTo>
                    <a:lnTo>
                      <a:pt x="8430" y="6156"/>
                    </a:lnTo>
                    <a:lnTo>
                      <a:pt x="9526" y="6859"/>
                    </a:lnTo>
                    <a:cubicBezTo>
                      <a:pt x="9597" y="6489"/>
                      <a:pt x="9681" y="6132"/>
                      <a:pt x="9788" y="5763"/>
                    </a:cubicBezTo>
                    <a:lnTo>
                      <a:pt x="739" y="1"/>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8"/>
              <p:cNvSpPr/>
              <p:nvPr/>
            </p:nvSpPr>
            <p:spPr>
              <a:xfrm>
                <a:off x="5768275" y="2809700"/>
                <a:ext cx="94675" cy="258400"/>
              </a:xfrm>
              <a:custGeom>
                <a:avLst/>
                <a:gdLst/>
                <a:ahLst/>
                <a:cxnLst/>
                <a:rect l="l" t="t" r="r" b="b"/>
                <a:pathLst>
                  <a:path w="3787" h="10336" extrusionOk="0">
                    <a:moveTo>
                      <a:pt x="715" y="1"/>
                    </a:moveTo>
                    <a:lnTo>
                      <a:pt x="0" y="215"/>
                    </a:lnTo>
                    <a:lnTo>
                      <a:pt x="3072" y="10335"/>
                    </a:lnTo>
                    <a:lnTo>
                      <a:pt x="3786" y="10121"/>
                    </a:lnTo>
                    <a:lnTo>
                      <a:pt x="715"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8"/>
              <p:cNvSpPr/>
              <p:nvPr/>
            </p:nvSpPr>
            <p:spPr>
              <a:xfrm>
                <a:off x="5759050" y="2724875"/>
                <a:ext cx="306900" cy="130825"/>
              </a:xfrm>
              <a:custGeom>
                <a:avLst/>
                <a:gdLst/>
                <a:ahLst/>
                <a:cxnLst/>
                <a:rect l="l" t="t" r="r" b="b"/>
                <a:pathLst>
                  <a:path w="12276" h="5233" extrusionOk="0">
                    <a:moveTo>
                      <a:pt x="12275" y="0"/>
                    </a:moveTo>
                    <a:cubicBezTo>
                      <a:pt x="12275" y="0"/>
                      <a:pt x="3108" y="369"/>
                      <a:pt x="1905" y="750"/>
                    </a:cubicBezTo>
                    <a:cubicBezTo>
                      <a:pt x="679" y="1108"/>
                      <a:pt x="0" y="2382"/>
                      <a:pt x="369" y="3608"/>
                    </a:cubicBezTo>
                    <a:cubicBezTo>
                      <a:pt x="661" y="4598"/>
                      <a:pt x="1562" y="5232"/>
                      <a:pt x="2549" y="5232"/>
                    </a:cubicBezTo>
                    <a:cubicBezTo>
                      <a:pt x="2773" y="5232"/>
                      <a:pt x="3001" y="5200"/>
                      <a:pt x="3227" y="5132"/>
                    </a:cubicBezTo>
                    <a:cubicBezTo>
                      <a:pt x="4429" y="4775"/>
                      <a:pt x="12275" y="0"/>
                      <a:pt x="1227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8"/>
              <p:cNvSpPr/>
              <p:nvPr/>
            </p:nvSpPr>
            <p:spPr>
              <a:xfrm>
                <a:off x="5233675" y="2894625"/>
                <a:ext cx="738225" cy="919200"/>
              </a:xfrm>
              <a:custGeom>
                <a:avLst/>
                <a:gdLst/>
                <a:ahLst/>
                <a:cxnLst/>
                <a:rect l="l" t="t" r="r" b="b"/>
                <a:pathLst>
                  <a:path w="29529" h="36768" extrusionOk="0">
                    <a:moveTo>
                      <a:pt x="20482" y="1"/>
                    </a:moveTo>
                    <a:cubicBezTo>
                      <a:pt x="17419" y="1"/>
                      <a:pt x="14497" y="1772"/>
                      <a:pt x="13193" y="4688"/>
                    </a:cubicBezTo>
                    <a:cubicBezTo>
                      <a:pt x="13133" y="4855"/>
                      <a:pt x="13062" y="5009"/>
                      <a:pt x="13002" y="5176"/>
                    </a:cubicBezTo>
                    <a:cubicBezTo>
                      <a:pt x="12264" y="7188"/>
                      <a:pt x="10788" y="8843"/>
                      <a:pt x="8835" y="9736"/>
                    </a:cubicBezTo>
                    <a:cubicBezTo>
                      <a:pt x="5513" y="11248"/>
                      <a:pt x="2775" y="14034"/>
                      <a:pt x="1406" y="17749"/>
                    </a:cubicBezTo>
                    <a:cubicBezTo>
                      <a:pt x="1" y="21607"/>
                      <a:pt x="382" y="25726"/>
                      <a:pt x="2168" y="29155"/>
                    </a:cubicBezTo>
                    <a:cubicBezTo>
                      <a:pt x="3668" y="32025"/>
                      <a:pt x="6132" y="34394"/>
                      <a:pt x="9323" y="35704"/>
                    </a:cubicBezTo>
                    <a:cubicBezTo>
                      <a:pt x="11085" y="36426"/>
                      <a:pt x="12906" y="36767"/>
                      <a:pt x="14695" y="36767"/>
                    </a:cubicBezTo>
                    <a:cubicBezTo>
                      <a:pt x="20342" y="36767"/>
                      <a:pt x="25676" y="33367"/>
                      <a:pt x="27873" y="27798"/>
                    </a:cubicBezTo>
                    <a:cubicBezTo>
                      <a:pt x="29254" y="24274"/>
                      <a:pt x="29135" y="20535"/>
                      <a:pt x="27802" y="17297"/>
                    </a:cubicBezTo>
                    <a:cubicBezTo>
                      <a:pt x="27349" y="16201"/>
                      <a:pt x="27147" y="15046"/>
                      <a:pt x="27171" y="13879"/>
                    </a:cubicBezTo>
                    <a:cubicBezTo>
                      <a:pt x="27171" y="13546"/>
                      <a:pt x="27206" y="13201"/>
                      <a:pt x="27266" y="12867"/>
                    </a:cubicBezTo>
                    <a:cubicBezTo>
                      <a:pt x="27361" y="12248"/>
                      <a:pt x="27528" y="11641"/>
                      <a:pt x="27778" y="11058"/>
                    </a:cubicBezTo>
                    <a:cubicBezTo>
                      <a:pt x="27814" y="10998"/>
                      <a:pt x="27826" y="10939"/>
                      <a:pt x="27861" y="10879"/>
                    </a:cubicBezTo>
                    <a:cubicBezTo>
                      <a:pt x="29528" y="6676"/>
                      <a:pt x="27349" y="1914"/>
                      <a:pt x="23039" y="425"/>
                    </a:cubicBezTo>
                    <a:cubicBezTo>
                      <a:pt x="22197" y="138"/>
                      <a:pt x="21334" y="1"/>
                      <a:pt x="2048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8"/>
              <p:cNvSpPr/>
              <p:nvPr/>
            </p:nvSpPr>
            <p:spPr>
              <a:xfrm>
                <a:off x="5530750" y="3027175"/>
                <a:ext cx="155100" cy="205350"/>
              </a:xfrm>
              <a:custGeom>
                <a:avLst/>
                <a:gdLst/>
                <a:ahLst/>
                <a:cxnLst/>
                <a:rect l="l" t="t" r="r" b="b"/>
                <a:pathLst>
                  <a:path w="6204" h="8214" extrusionOk="0">
                    <a:moveTo>
                      <a:pt x="3227" y="0"/>
                    </a:moveTo>
                    <a:cubicBezTo>
                      <a:pt x="1655" y="0"/>
                      <a:pt x="293" y="1714"/>
                      <a:pt x="143" y="3910"/>
                    </a:cubicBezTo>
                    <a:cubicBezTo>
                      <a:pt x="0" y="6184"/>
                      <a:pt x="1203" y="8101"/>
                      <a:pt x="2834" y="8208"/>
                    </a:cubicBezTo>
                    <a:cubicBezTo>
                      <a:pt x="2881" y="8212"/>
                      <a:pt x="2929" y="8213"/>
                      <a:pt x="2976" y="8213"/>
                    </a:cubicBezTo>
                    <a:cubicBezTo>
                      <a:pt x="4548" y="8213"/>
                      <a:pt x="5910" y="6499"/>
                      <a:pt x="6060" y="4303"/>
                    </a:cubicBezTo>
                    <a:cubicBezTo>
                      <a:pt x="6203" y="2041"/>
                      <a:pt x="5001" y="112"/>
                      <a:pt x="3370" y="5"/>
                    </a:cubicBezTo>
                    <a:cubicBezTo>
                      <a:pt x="3322" y="2"/>
                      <a:pt x="3275" y="0"/>
                      <a:pt x="3227"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8"/>
              <p:cNvSpPr/>
              <p:nvPr/>
            </p:nvSpPr>
            <p:spPr>
              <a:xfrm>
                <a:off x="5553950" y="3057875"/>
                <a:ext cx="101825" cy="144550"/>
              </a:xfrm>
              <a:custGeom>
                <a:avLst/>
                <a:gdLst/>
                <a:ahLst/>
                <a:cxnLst/>
                <a:rect l="l" t="t" r="r" b="b"/>
                <a:pathLst>
                  <a:path w="4073" h="5782" extrusionOk="0">
                    <a:moveTo>
                      <a:pt x="2274" y="0"/>
                    </a:moveTo>
                    <a:cubicBezTo>
                      <a:pt x="1160" y="0"/>
                      <a:pt x="200" y="1203"/>
                      <a:pt x="108" y="2754"/>
                    </a:cubicBezTo>
                    <a:cubicBezTo>
                      <a:pt x="1" y="4349"/>
                      <a:pt x="846" y="5706"/>
                      <a:pt x="1989" y="5778"/>
                    </a:cubicBezTo>
                    <a:cubicBezTo>
                      <a:pt x="2022" y="5780"/>
                      <a:pt x="2055" y="5781"/>
                      <a:pt x="2088" y="5781"/>
                    </a:cubicBezTo>
                    <a:cubicBezTo>
                      <a:pt x="2954" y="5781"/>
                      <a:pt x="3729" y="5035"/>
                      <a:pt x="4073" y="3980"/>
                    </a:cubicBezTo>
                    <a:lnTo>
                      <a:pt x="2525" y="2527"/>
                    </a:lnTo>
                    <a:lnTo>
                      <a:pt x="3989" y="1337"/>
                    </a:lnTo>
                    <a:cubicBezTo>
                      <a:pt x="3656" y="563"/>
                      <a:pt x="3061" y="51"/>
                      <a:pt x="2370" y="3"/>
                    </a:cubicBezTo>
                    <a:cubicBezTo>
                      <a:pt x="2338" y="1"/>
                      <a:pt x="2306" y="0"/>
                      <a:pt x="22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8"/>
              <p:cNvSpPr/>
              <p:nvPr/>
            </p:nvSpPr>
            <p:spPr>
              <a:xfrm>
                <a:off x="5661400" y="3035800"/>
                <a:ext cx="155125" cy="205350"/>
              </a:xfrm>
              <a:custGeom>
                <a:avLst/>
                <a:gdLst/>
                <a:ahLst/>
                <a:cxnLst/>
                <a:rect l="l" t="t" r="r" b="b"/>
                <a:pathLst>
                  <a:path w="6205" h="8214" extrusionOk="0">
                    <a:moveTo>
                      <a:pt x="3228" y="1"/>
                    </a:moveTo>
                    <a:cubicBezTo>
                      <a:pt x="1656" y="1"/>
                      <a:pt x="294" y="1714"/>
                      <a:pt x="144" y="3911"/>
                    </a:cubicBezTo>
                    <a:cubicBezTo>
                      <a:pt x="1" y="6173"/>
                      <a:pt x="1203" y="8102"/>
                      <a:pt x="2835" y="8209"/>
                    </a:cubicBezTo>
                    <a:cubicBezTo>
                      <a:pt x="2882" y="8212"/>
                      <a:pt x="2930" y="8213"/>
                      <a:pt x="2977" y="8213"/>
                    </a:cubicBezTo>
                    <a:cubicBezTo>
                      <a:pt x="4549" y="8213"/>
                      <a:pt x="5911" y="6500"/>
                      <a:pt x="6061" y="4303"/>
                    </a:cubicBezTo>
                    <a:cubicBezTo>
                      <a:pt x="6204" y="2029"/>
                      <a:pt x="5002" y="112"/>
                      <a:pt x="3370" y="5"/>
                    </a:cubicBezTo>
                    <a:cubicBezTo>
                      <a:pt x="3323" y="2"/>
                      <a:pt x="3275" y="1"/>
                      <a:pt x="3228"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8"/>
              <p:cNvSpPr/>
              <p:nvPr/>
            </p:nvSpPr>
            <p:spPr>
              <a:xfrm>
                <a:off x="5684625" y="3066475"/>
                <a:ext cx="101825" cy="144550"/>
              </a:xfrm>
              <a:custGeom>
                <a:avLst/>
                <a:gdLst/>
                <a:ahLst/>
                <a:cxnLst/>
                <a:rect l="l" t="t" r="r" b="b"/>
                <a:pathLst>
                  <a:path w="4073" h="5782" extrusionOk="0">
                    <a:moveTo>
                      <a:pt x="2249" y="1"/>
                    </a:moveTo>
                    <a:cubicBezTo>
                      <a:pt x="1151" y="1"/>
                      <a:pt x="200" y="1210"/>
                      <a:pt x="96" y="2755"/>
                    </a:cubicBezTo>
                    <a:cubicBezTo>
                      <a:pt x="1" y="4338"/>
                      <a:pt x="846" y="5696"/>
                      <a:pt x="1989" y="5779"/>
                    </a:cubicBezTo>
                    <a:cubicBezTo>
                      <a:pt x="2016" y="5781"/>
                      <a:pt x="2043" y="5781"/>
                      <a:pt x="2070" y="5781"/>
                    </a:cubicBezTo>
                    <a:cubicBezTo>
                      <a:pt x="2943" y="5781"/>
                      <a:pt x="3726" y="5043"/>
                      <a:pt x="4073" y="3969"/>
                    </a:cubicBezTo>
                    <a:lnTo>
                      <a:pt x="2525" y="2529"/>
                    </a:lnTo>
                    <a:lnTo>
                      <a:pt x="3989" y="1338"/>
                    </a:lnTo>
                    <a:cubicBezTo>
                      <a:pt x="3656" y="564"/>
                      <a:pt x="3060" y="40"/>
                      <a:pt x="2358" y="5"/>
                    </a:cubicBezTo>
                    <a:cubicBezTo>
                      <a:pt x="2322" y="2"/>
                      <a:pt x="2285" y="1"/>
                      <a:pt x="22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8"/>
              <p:cNvSpPr/>
              <p:nvPr/>
            </p:nvSpPr>
            <p:spPr>
              <a:xfrm>
                <a:off x="5442625" y="3188475"/>
                <a:ext cx="97075" cy="93475"/>
              </a:xfrm>
              <a:custGeom>
                <a:avLst/>
                <a:gdLst/>
                <a:ahLst/>
                <a:cxnLst/>
                <a:rect l="l" t="t" r="r" b="b"/>
                <a:pathLst>
                  <a:path w="3883" h="3739" extrusionOk="0">
                    <a:moveTo>
                      <a:pt x="1922" y="0"/>
                    </a:moveTo>
                    <a:cubicBezTo>
                      <a:pt x="943" y="0"/>
                      <a:pt x="152" y="770"/>
                      <a:pt x="72" y="1744"/>
                    </a:cubicBezTo>
                    <a:cubicBezTo>
                      <a:pt x="1" y="2780"/>
                      <a:pt x="787" y="3661"/>
                      <a:pt x="1822" y="3733"/>
                    </a:cubicBezTo>
                    <a:cubicBezTo>
                      <a:pt x="1872" y="3737"/>
                      <a:pt x="1922" y="3739"/>
                      <a:pt x="1971" y="3739"/>
                    </a:cubicBezTo>
                    <a:cubicBezTo>
                      <a:pt x="2941" y="3739"/>
                      <a:pt x="3743" y="2969"/>
                      <a:pt x="3811" y="1995"/>
                    </a:cubicBezTo>
                    <a:cubicBezTo>
                      <a:pt x="3882" y="971"/>
                      <a:pt x="3096" y="78"/>
                      <a:pt x="2072" y="6"/>
                    </a:cubicBezTo>
                    <a:cubicBezTo>
                      <a:pt x="2022" y="2"/>
                      <a:pt x="1972" y="0"/>
                      <a:pt x="1922"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8"/>
              <p:cNvSpPr/>
              <p:nvPr/>
            </p:nvSpPr>
            <p:spPr>
              <a:xfrm>
                <a:off x="5803700" y="3212025"/>
                <a:ext cx="97050" cy="93750"/>
              </a:xfrm>
              <a:custGeom>
                <a:avLst/>
                <a:gdLst/>
                <a:ahLst/>
                <a:cxnLst/>
                <a:rect l="l" t="t" r="r" b="b"/>
                <a:pathLst>
                  <a:path w="3882" h="3750" extrusionOk="0">
                    <a:moveTo>
                      <a:pt x="1931" y="0"/>
                    </a:moveTo>
                    <a:cubicBezTo>
                      <a:pt x="952" y="0"/>
                      <a:pt x="140" y="774"/>
                      <a:pt x="72" y="1755"/>
                    </a:cubicBezTo>
                    <a:cubicBezTo>
                      <a:pt x="0" y="2779"/>
                      <a:pt x="786" y="3672"/>
                      <a:pt x="1810" y="3743"/>
                    </a:cubicBezTo>
                    <a:cubicBezTo>
                      <a:pt x="1859" y="3747"/>
                      <a:pt x="1908" y="3749"/>
                      <a:pt x="1957" y="3749"/>
                    </a:cubicBezTo>
                    <a:cubicBezTo>
                      <a:pt x="2918" y="3749"/>
                      <a:pt x="3731" y="2980"/>
                      <a:pt x="3810" y="2005"/>
                    </a:cubicBezTo>
                    <a:cubicBezTo>
                      <a:pt x="3882" y="981"/>
                      <a:pt x="3096" y="88"/>
                      <a:pt x="2060" y="5"/>
                    </a:cubicBezTo>
                    <a:cubicBezTo>
                      <a:pt x="2017" y="2"/>
                      <a:pt x="1974" y="0"/>
                      <a:pt x="1931"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8"/>
              <p:cNvSpPr/>
              <p:nvPr/>
            </p:nvSpPr>
            <p:spPr>
              <a:xfrm>
                <a:off x="5549500" y="3250650"/>
                <a:ext cx="224750" cy="84050"/>
              </a:xfrm>
              <a:custGeom>
                <a:avLst/>
                <a:gdLst/>
                <a:ahLst/>
                <a:cxnLst/>
                <a:rect l="l" t="t" r="r" b="b"/>
                <a:pathLst>
                  <a:path w="8990" h="3362" extrusionOk="0">
                    <a:moveTo>
                      <a:pt x="7571" y="0"/>
                    </a:moveTo>
                    <a:cubicBezTo>
                      <a:pt x="7477" y="0"/>
                      <a:pt x="7382" y="7"/>
                      <a:pt x="7287" y="19"/>
                    </a:cubicBezTo>
                    <a:cubicBezTo>
                      <a:pt x="7037" y="43"/>
                      <a:pt x="6787" y="115"/>
                      <a:pt x="6560" y="210"/>
                    </a:cubicBezTo>
                    <a:cubicBezTo>
                      <a:pt x="6418" y="270"/>
                      <a:pt x="6263" y="341"/>
                      <a:pt x="6120" y="400"/>
                    </a:cubicBezTo>
                    <a:cubicBezTo>
                      <a:pt x="5834" y="520"/>
                      <a:pt x="5560" y="627"/>
                      <a:pt x="5263" y="710"/>
                    </a:cubicBezTo>
                    <a:cubicBezTo>
                      <a:pt x="4848" y="835"/>
                      <a:pt x="4386" y="914"/>
                      <a:pt x="3922" y="914"/>
                    </a:cubicBezTo>
                    <a:cubicBezTo>
                      <a:pt x="3813" y="914"/>
                      <a:pt x="3704" y="910"/>
                      <a:pt x="3596" y="901"/>
                    </a:cubicBezTo>
                    <a:cubicBezTo>
                      <a:pt x="3001" y="865"/>
                      <a:pt x="2548" y="603"/>
                      <a:pt x="2012" y="353"/>
                    </a:cubicBezTo>
                    <a:cubicBezTo>
                      <a:pt x="1813" y="264"/>
                      <a:pt x="1590" y="198"/>
                      <a:pt x="1376" y="198"/>
                    </a:cubicBezTo>
                    <a:cubicBezTo>
                      <a:pt x="1245" y="198"/>
                      <a:pt x="1118" y="223"/>
                      <a:pt x="1000" y="281"/>
                    </a:cubicBezTo>
                    <a:cubicBezTo>
                      <a:pt x="798" y="365"/>
                      <a:pt x="667" y="531"/>
                      <a:pt x="548" y="698"/>
                    </a:cubicBezTo>
                    <a:cubicBezTo>
                      <a:pt x="226" y="1139"/>
                      <a:pt x="0" y="1734"/>
                      <a:pt x="250" y="2210"/>
                    </a:cubicBezTo>
                    <a:cubicBezTo>
                      <a:pt x="455" y="2599"/>
                      <a:pt x="904" y="2759"/>
                      <a:pt x="1337" y="2759"/>
                    </a:cubicBezTo>
                    <a:cubicBezTo>
                      <a:pt x="1408" y="2759"/>
                      <a:pt x="1479" y="2754"/>
                      <a:pt x="1548" y="2746"/>
                    </a:cubicBezTo>
                    <a:cubicBezTo>
                      <a:pt x="2036" y="2698"/>
                      <a:pt x="2500" y="2472"/>
                      <a:pt x="2977" y="2341"/>
                    </a:cubicBezTo>
                    <a:cubicBezTo>
                      <a:pt x="3364" y="2226"/>
                      <a:pt x="3768" y="2168"/>
                      <a:pt x="4172" y="2168"/>
                    </a:cubicBezTo>
                    <a:cubicBezTo>
                      <a:pt x="4686" y="2168"/>
                      <a:pt x="5199" y="2262"/>
                      <a:pt x="5679" y="2448"/>
                    </a:cubicBezTo>
                    <a:cubicBezTo>
                      <a:pt x="6203" y="2663"/>
                      <a:pt x="6680" y="2972"/>
                      <a:pt x="7203" y="3198"/>
                    </a:cubicBezTo>
                    <a:cubicBezTo>
                      <a:pt x="7406" y="3290"/>
                      <a:pt x="7629" y="3361"/>
                      <a:pt x="7852" y="3361"/>
                    </a:cubicBezTo>
                    <a:cubicBezTo>
                      <a:pt x="7918" y="3361"/>
                      <a:pt x="7984" y="3355"/>
                      <a:pt x="8049" y="3341"/>
                    </a:cubicBezTo>
                    <a:cubicBezTo>
                      <a:pt x="8644" y="3234"/>
                      <a:pt x="8918" y="2496"/>
                      <a:pt x="8954" y="1889"/>
                    </a:cubicBezTo>
                    <a:cubicBezTo>
                      <a:pt x="8989" y="1341"/>
                      <a:pt x="8918" y="710"/>
                      <a:pt x="8513" y="329"/>
                    </a:cubicBezTo>
                    <a:cubicBezTo>
                      <a:pt x="8250" y="94"/>
                      <a:pt x="7920" y="0"/>
                      <a:pt x="757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8"/>
              <p:cNvSpPr/>
              <p:nvPr/>
            </p:nvSpPr>
            <p:spPr>
              <a:xfrm>
                <a:off x="5700400" y="3251425"/>
                <a:ext cx="30975" cy="31625"/>
              </a:xfrm>
              <a:custGeom>
                <a:avLst/>
                <a:gdLst/>
                <a:ahLst/>
                <a:cxnLst/>
                <a:rect l="l" t="t" r="r" b="b"/>
                <a:pathLst>
                  <a:path w="1239" h="1265" extrusionOk="0">
                    <a:moveTo>
                      <a:pt x="1239" y="0"/>
                    </a:moveTo>
                    <a:lnTo>
                      <a:pt x="1239" y="0"/>
                    </a:lnTo>
                    <a:cubicBezTo>
                      <a:pt x="989" y="24"/>
                      <a:pt x="739" y="108"/>
                      <a:pt x="501" y="179"/>
                    </a:cubicBezTo>
                    <a:cubicBezTo>
                      <a:pt x="346" y="239"/>
                      <a:pt x="203" y="310"/>
                      <a:pt x="48" y="369"/>
                    </a:cubicBezTo>
                    <a:lnTo>
                      <a:pt x="36" y="655"/>
                    </a:lnTo>
                    <a:cubicBezTo>
                      <a:pt x="1" y="965"/>
                      <a:pt x="263" y="1251"/>
                      <a:pt x="572" y="1262"/>
                    </a:cubicBezTo>
                    <a:cubicBezTo>
                      <a:pt x="586" y="1264"/>
                      <a:pt x="600" y="1264"/>
                      <a:pt x="615" y="1264"/>
                    </a:cubicBezTo>
                    <a:cubicBezTo>
                      <a:pt x="918" y="1264"/>
                      <a:pt x="1180" y="1023"/>
                      <a:pt x="1191" y="727"/>
                    </a:cubicBezTo>
                    <a:lnTo>
                      <a:pt x="1239" y="0"/>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8"/>
              <p:cNvSpPr/>
              <p:nvPr/>
            </p:nvSpPr>
            <p:spPr>
              <a:xfrm>
                <a:off x="5315279" y="3393025"/>
                <a:ext cx="29200" cy="28900"/>
              </a:xfrm>
              <a:custGeom>
                <a:avLst/>
                <a:gdLst/>
                <a:ahLst/>
                <a:cxnLst/>
                <a:rect l="l" t="t" r="r" b="b"/>
                <a:pathLst>
                  <a:path w="1168" h="1156" extrusionOk="0">
                    <a:moveTo>
                      <a:pt x="584" y="0"/>
                    </a:moveTo>
                    <a:cubicBezTo>
                      <a:pt x="262" y="0"/>
                      <a:pt x="0" y="262"/>
                      <a:pt x="0" y="572"/>
                    </a:cubicBezTo>
                    <a:cubicBezTo>
                      <a:pt x="0" y="893"/>
                      <a:pt x="262" y="1155"/>
                      <a:pt x="584" y="1155"/>
                    </a:cubicBezTo>
                    <a:cubicBezTo>
                      <a:pt x="905" y="1155"/>
                      <a:pt x="1167" y="893"/>
                      <a:pt x="1167" y="572"/>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8"/>
              <p:cNvSpPr/>
              <p:nvPr/>
            </p:nvSpPr>
            <p:spPr>
              <a:xfrm>
                <a:off x="5293854" y="3477250"/>
                <a:ext cx="29175" cy="29200"/>
              </a:xfrm>
              <a:custGeom>
                <a:avLst/>
                <a:gdLst/>
                <a:ahLst/>
                <a:cxnLst/>
                <a:rect l="l" t="t" r="r" b="b"/>
                <a:pathLst>
                  <a:path w="1167" h="1168" extrusionOk="0">
                    <a:moveTo>
                      <a:pt x="583" y="1"/>
                    </a:moveTo>
                    <a:cubicBezTo>
                      <a:pt x="262" y="1"/>
                      <a:pt x="0" y="263"/>
                      <a:pt x="0" y="584"/>
                    </a:cubicBezTo>
                    <a:cubicBezTo>
                      <a:pt x="0" y="906"/>
                      <a:pt x="262" y="1168"/>
                      <a:pt x="583" y="1168"/>
                    </a:cubicBezTo>
                    <a:cubicBezTo>
                      <a:pt x="905" y="1168"/>
                      <a:pt x="1167" y="906"/>
                      <a:pt x="1167" y="584"/>
                    </a:cubicBezTo>
                    <a:cubicBezTo>
                      <a:pt x="1167" y="263"/>
                      <a:pt x="905" y="1"/>
                      <a:pt x="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8"/>
              <p:cNvSpPr/>
              <p:nvPr/>
            </p:nvSpPr>
            <p:spPr>
              <a:xfrm>
                <a:off x="5359929" y="3509100"/>
                <a:ext cx="29200" cy="28900"/>
              </a:xfrm>
              <a:custGeom>
                <a:avLst/>
                <a:gdLst/>
                <a:ahLst/>
                <a:cxnLst/>
                <a:rect l="l" t="t" r="r" b="b"/>
                <a:pathLst>
                  <a:path w="1168" h="1156" extrusionOk="0">
                    <a:moveTo>
                      <a:pt x="584" y="1"/>
                    </a:moveTo>
                    <a:cubicBezTo>
                      <a:pt x="274" y="1"/>
                      <a:pt x="0" y="251"/>
                      <a:pt x="0" y="584"/>
                    </a:cubicBezTo>
                    <a:cubicBezTo>
                      <a:pt x="0" y="894"/>
                      <a:pt x="262" y="1156"/>
                      <a:pt x="584" y="1156"/>
                    </a:cubicBezTo>
                    <a:cubicBezTo>
                      <a:pt x="905" y="1156"/>
                      <a:pt x="1167" y="906"/>
                      <a:pt x="1167" y="584"/>
                    </a:cubicBezTo>
                    <a:cubicBezTo>
                      <a:pt x="1167" y="263"/>
                      <a:pt x="905" y="1"/>
                      <a:pt x="58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8"/>
              <p:cNvSpPr/>
              <p:nvPr/>
            </p:nvSpPr>
            <p:spPr>
              <a:xfrm>
                <a:off x="5420954" y="3562675"/>
                <a:ext cx="29175" cy="28900"/>
              </a:xfrm>
              <a:custGeom>
                <a:avLst/>
                <a:gdLst/>
                <a:ahLst/>
                <a:cxnLst/>
                <a:rect l="l" t="t" r="r" b="b"/>
                <a:pathLst>
                  <a:path w="1167" h="1156" extrusionOk="0">
                    <a:moveTo>
                      <a:pt x="583" y="1"/>
                    </a:moveTo>
                    <a:cubicBezTo>
                      <a:pt x="262" y="1"/>
                      <a:pt x="0" y="263"/>
                      <a:pt x="0" y="584"/>
                    </a:cubicBezTo>
                    <a:cubicBezTo>
                      <a:pt x="0" y="894"/>
                      <a:pt x="262" y="1156"/>
                      <a:pt x="583" y="1156"/>
                    </a:cubicBezTo>
                    <a:cubicBezTo>
                      <a:pt x="905" y="1156"/>
                      <a:pt x="1167" y="894"/>
                      <a:pt x="1167" y="584"/>
                    </a:cubicBezTo>
                    <a:cubicBezTo>
                      <a:pt x="1167" y="263"/>
                      <a:pt x="905" y="1"/>
                      <a:pt x="583"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8"/>
              <p:cNvSpPr/>
              <p:nvPr/>
            </p:nvSpPr>
            <p:spPr>
              <a:xfrm>
                <a:off x="5337304" y="3576675"/>
                <a:ext cx="29200" cy="29200"/>
              </a:xfrm>
              <a:custGeom>
                <a:avLst/>
                <a:gdLst/>
                <a:ahLst/>
                <a:cxnLst/>
                <a:rect l="l" t="t" r="r" b="b"/>
                <a:pathLst>
                  <a:path w="1168" h="1168" extrusionOk="0">
                    <a:moveTo>
                      <a:pt x="584" y="0"/>
                    </a:moveTo>
                    <a:cubicBezTo>
                      <a:pt x="262" y="0"/>
                      <a:pt x="0" y="262"/>
                      <a:pt x="0" y="584"/>
                    </a:cubicBezTo>
                    <a:cubicBezTo>
                      <a:pt x="0" y="905"/>
                      <a:pt x="262" y="1167"/>
                      <a:pt x="584" y="1167"/>
                    </a:cubicBezTo>
                    <a:cubicBezTo>
                      <a:pt x="905" y="1167"/>
                      <a:pt x="1167" y="905"/>
                      <a:pt x="1167" y="584"/>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8"/>
              <p:cNvSpPr/>
              <p:nvPr/>
            </p:nvSpPr>
            <p:spPr>
              <a:xfrm>
                <a:off x="5840000" y="3422875"/>
                <a:ext cx="29200" cy="28900"/>
              </a:xfrm>
              <a:custGeom>
                <a:avLst/>
                <a:gdLst/>
                <a:ahLst/>
                <a:cxnLst/>
                <a:rect l="l" t="t" r="r" b="b"/>
                <a:pathLst>
                  <a:path w="1168" h="1156" extrusionOk="0">
                    <a:moveTo>
                      <a:pt x="584" y="0"/>
                    </a:moveTo>
                    <a:cubicBezTo>
                      <a:pt x="263" y="0"/>
                      <a:pt x="1" y="262"/>
                      <a:pt x="1" y="584"/>
                    </a:cubicBezTo>
                    <a:cubicBezTo>
                      <a:pt x="1" y="905"/>
                      <a:pt x="263" y="1155"/>
                      <a:pt x="584" y="1155"/>
                    </a:cubicBezTo>
                    <a:cubicBezTo>
                      <a:pt x="906" y="1155"/>
                      <a:pt x="1167" y="905"/>
                      <a:pt x="1167" y="584"/>
                    </a:cubicBezTo>
                    <a:cubicBezTo>
                      <a:pt x="1167" y="262"/>
                      <a:pt x="906"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8"/>
              <p:cNvSpPr/>
              <p:nvPr/>
            </p:nvSpPr>
            <p:spPr>
              <a:xfrm>
                <a:off x="5792375" y="3496400"/>
                <a:ext cx="28900" cy="29200"/>
              </a:xfrm>
              <a:custGeom>
                <a:avLst/>
                <a:gdLst/>
                <a:ahLst/>
                <a:cxnLst/>
                <a:rect l="l" t="t" r="r" b="b"/>
                <a:pathLst>
                  <a:path w="1156" h="1168" extrusionOk="0">
                    <a:moveTo>
                      <a:pt x="584" y="0"/>
                    </a:moveTo>
                    <a:cubicBezTo>
                      <a:pt x="263" y="0"/>
                      <a:pt x="1" y="262"/>
                      <a:pt x="1" y="584"/>
                    </a:cubicBezTo>
                    <a:cubicBezTo>
                      <a:pt x="1" y="905"/>
                      <a:pt x="263" y="1167"/>
                      <a:pt x="584" y="1167"/>
                    </a:cubicBezTo>
                    <a:cubicBezTo>
                      <a:pt x="906" y="1167"/>
                      <a:pt x="1156" y="905"/>
                      <a:pt x="1156" y="584"/>
                    </a:cubicBezTo>
                    <a:cubicBezTo>
                      <a:pt x="1156" y="262"/>
                      <a:pt x="906"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8"/>
              <p:cNvSpPr/>
              <p:nvPr/>
            </p:nvSpPr>
            <p:spPr>
              <a:xfrm>
                <a:off x="5773625" y="3422875"/>
                <a:ext cx="29200" cy="28900"/>
              </a:xfrm>
              <a:custGeom>
                <a:avLst/>
                <a:gdLst/>
                <a:ahLst/>
                <a:cxnLst/>
                <a:rect l="l" t="t" r="r" b="b"/>
                <a:pathLst>
                  <a:path w="1168" h="1156" extrusionOk="0">
                    <a:moveTo>
                      <a:pt x="584" y="0"/>
                    </a:moveTo>
                    <a:cubicBezTo>
                      <a:pt x="262" y="0"/>
                      <a:pt x="1" y="262"/>
                      <a:pt x="1" y="584"/>
                    </a:cubicBezTo>
                    <a:cubicBezTo>
                      <a:pt x="1" y="905"/>
                      <a:pt x="262" y="1155"/>
                      <a:pt x="584" y="1155"/>
                    </a:cubicBezTo>
                    <a:cubicBezTo>
                      <a:pt x="905" y="1155"/>
                      <a:pt x="1167" y="905"/>
                      <a:pt x="1167" y="584"/>
                    </a:cubicBezTo>
                    <a:cubicBezTo>
                      <a:pt x="1167" y="262"/>
                      <a:pt x="905" y="0"/>
                      <a:pt x="58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 name="Google Shape;604;p48"/>
          <p:cNvGrpSpPr/>
          <p:nvPr/>
        </p:nvGrpSpPr>
        <p:grpSpPr>
          <a:xfrm>
            <a:off x="-1117357" y="2571760"/>
            <a:ext cx="4746984" cy="3822937"/>
            <a:chOff x="-1117357" y="2571760"/>
            <a:chExt cx="4746984" cy="3822937"/>
          </a:xfrm>
        </p:grpSpPr>
        <p:sp>
          <p:nvSpPr>
            <p:cNvPr id="605" name="Google Shape;605;p48"/>
            <p:cNvSpPr/>
            <p:nvPr/>
          </p:nvSpPr>
          <p:spPr>
            <a:xfrm rot="-9735947" flipH="1">
              <a:off x="-804761" y="3135466"/>
              <a:ext cx="4121792" cy="2695523"/>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8"/>
            <p:cNvSpPr/>
            <p:nvPr/>
          </p:nvSpPr>
          <p:spPr>
            <a:xfrm>
              <a:off x="1407825" y="419153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48"/>
          <p:cNvGrpSpPr/>
          <p:nvPr/>
        </p:nvGrpSpPr>
        <p:grpSpPr>
          <a:xfrm>
            <a:off x="6478626" y="-1763459"/>
            <a:ext cx="4635859" cy="5165599"/>
            <a:chOff x="6478626" y="-1763459"/>
            <a:chExt cx="4635859" cy="5165599"/>
          </a:xfrm>
        </p:grpSpPr>
        <p:sp>
          <p:nvSpPr>
            <p:cNvPr id="608" name="Google Shape;608;p48"/>
            <p:cNvSpPr/>
            <p:nvPr/>
          </p:nvSpPr>
          <p:spPr>
            <a:xfrm rot="-7403977" flipH="1">
              <a:off x="6562054" y="-483756"/>
              <a:ext cx="4469004" cy="2606192"/>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8"/>
            <p:cNvSpPr/>
            <p:nvPr/>
          </p:nvSpPr>
          <p:spPr>
            <a:xfrm>
              <a:off x="8026325" y="10177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48"/>
          <p:cNvSpPr/>
          <p:nvPr/>
        </p:nvSpPr>
        <p:spPr>
          <a:xfrm rot="-9316694">
            <a:off x="5067063" y="4590394"/>
            <a:ext cx="2561120" cy="864444"/>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 name="Google Shape;611;p48"/>
          <p:cNvGrpSpPr/>
          <p:nvPr/>
        </p:nvGrpSpPr>
        <p:grpSpPr>
          <a:xfrm rot="1318554">
            <a:off x="542331" y="2553849"/>
            <a:ext cx="2138975" cy="1341522"/>
            <a:chOff x="1336029" y="2844718"/>
            <a:chExt cx="2139071" cy="1341582"/>
          </a:xfrm>
        </p:grpSpPr>
        <p:grpSp>
          <p:nvGrpSpPr>
            <p:cNvPr id="612" name="Google Shape;612;p48"/>
            <p:cNvGrpSpPr/>
            <p:nvPr/>
          </p:nvGrpSpPr>
          <p:grpSpPr>
            <a:xfrm>
              <a:off x="1336029" y="2844718"/>
              <a:ext cx="2139071" cy="1341582"/>
              <a:chOff x="913422" y="2858409"/>
              <a:chExt cx="2322300" cy="1456500"/>
            </a:xfrm>
          </p:grpSpPr>
          <p:sp>
            <p:nvSpPr>
              <p:cNvPr id="613" name="Google Shape;613;p48"/>
              <p:cNvSpPr/>
              <p:nvPr/>
            </p:nvSpPr>
            <p:spPr>
              <a:xfrm rot="-5771589">
                <a:off x="1461393" y="2485249"/>
                <a:ext cx="1226357" cy="2202819"/>
              </a:xfrm>
              <a:prstGeom prst="roundRect">
                <a:avLst>
                  <a:gd name="adj" fmla="val 16667"/>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8"/>
              <p:cNvSpPr/>
              <p:nvPr/>
            </p:nvSpPr>
            <p:spPr>
              <a:xfrm rot="-5771913">
                <a:off x="1618906" y="2678957"/>
                <a:ext cx="911328" cy="1815401"/>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 name="Google Shape;615;p48"/>
            <p:cNvSpPr/>
            <p:nvPr/>
          </p:nvSpPr>
          <p:spPr>
            <a:xfrm rot="-401844">
              <a:off x="1668033" y="3358085"/>
              <a:ext cx="1475072" cy="289555"/>
            </a:xfrm>
            <a:prstGeom prst="rect">
              <a:avLst/>
            </a:prstGeom>
          </p:spPr>
          <p:txBody>
            <a:bodyPr>
              <a:prstTxWarp prst="textPlain">
                <a:avLst/>
              </a:prstTxWarp>
            </a:bodyPr>
            <a:lstStyle/>
            <a:p>
              <a:pPr lvl="0" algn="ctr"/>
              <a:r>
                <a:rPr b="0" i="0">
                  <a:ln>
                    <a:noFill/>
                  </a:ln>
                  <a:solidFill>
                    <a:schemeClr val="lt1"/>
                  </a:solidFill>
                  <a:latin typeface="Black Han Sans"/>
                </a:rPr>
                <a:t>Calcium</a:t>
              </a: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4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Nutrition </a:t>
            </a:r>
            <a:r>
              <a:rPr lang="en">
                <a:solidFill>
                  <a:schemeClr val="lt2"/>
                </a:solidFill>
              </a:rPr>
              <a:t>concepts</a:t>
            </a:r>
            <a:endParaRPr>
              <a:solidFill>
                <a:schemeClr val="lt2"/>
              </a:solidFill>
            </a:endParaRPr>
          </a:p>
        </p:txBody>
      </p:sp>
      <p:sp>
        <p:nvSpPr>
          <p:cNvPr id="621" name="Google Shape;621;p49"/>
          <p:cNvSpPr txBox="1">
            <a:spLocks noGrp="1"/>
          </p:cNvSpPr>
          <p:nvPr>
            <p:ph type="subTitle" idx="1"/>
          </p:nvPr>
        </p:nvSpPr>
        <p:spPr>
          <a:xfrm>
            <a:off x="713225" y="1498475"/>
            <a:ext cx="42207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Vitamins</a:t>
            </a:r>
            <a:endParaRPr/>
          </a:p>
        </p:txBody>
      </p:sp>
      <p:sp>
        <p:nvSpPr>
          <p:cNvPr id="622" name="Google Shape;622;p49"/>
          <p:cNvSpPr txBox="1">
            <a:spLocks noGrp="1"/>
          </p:cNvSpPr>
          <p:nvPr>
            <p:ph type="subTitle" idx="2"/>
          </p:nvPr>
        </p:nvSpPr>
        <p:spPr>
          <a:xfrm>
            <a:off x="713225" y="1843197"/>
            <a:ext cx="4220700" cy="89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623" name="Google Shape;623;p49"/>
          <p:cNvSpPr txBox="1">
            <a:spLocks noGrp="1"/>
          </p:cNvSpPr>
          <p:nvPr>
            <p:ph type="subTitle" idx="3"/>
          </p:nvPr>
        </p:nvSpPr>
        <p:spPr>
          <a:xfrm>
            <a:off x="713225" y="2990570"/>
            <a:ext cx="4220700" cy="48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Minerals</a:t>
            </a:r>
            <a:endParaRPr/>
          </a:p>
        </p:txBody>
      </p:sp>
      <p:sp>
        <p:nvSpPr>
          <p:cNvPr id="624" name="Google Shape;624;p49"/>
          <p:cNvSpPr txBox="1">
            <a:spLocks noGrp="1"/>
          </p:cNvSpPr>
          <p:nvPr>
            <p:ph type="subTitle" idx="4"/>
          </p:nvPr>
        </p:nvSpPr>
        <p:spPr>
          <a:xfrm>
            <a:off x="713225" y="3335300"/>
            <a:ext cx="4220700" cy="89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hot and has a poisonous atmosphere</a:t>
            </a:r>
            <a:endParaRPr/>
          </a:p>
        </p:txBody>
      </p:sp>
      <p:grpSp>
        <p:nvGrpSpPr>
          <p:cNvPr id="625" name="Google Shape;625;p49"/>
          <p:cNvGrpSpPr/>
          <p:nvPr/>
        </p:nvGrpSpPr>
        <p:grpSpPr>
          <a:xfrm rot="1316256">
            <a:off x="6632070" y="1809250"/>
            <a:ext cx="1720302" cy="2397052"/>
            <a:chOff x="6348426" y="1695332"/>
            <a:chExt cx="1720286" cy="2397030"/>
          </a:xfrm>
        </p:grpSpPr>
        <p:grpSp>
          <p:nvGrpSpPr>
            <p:cNvPr id="626" name="Google Shape;626;p49"/>
            <p:cNvGrpSpPr/>
            <p:nvPr/>
          </p:nvGrpSpPr>
          <p:grpSpPr>
            <a:xfrm>
              <a:off x="6348426" y="1695332"/>
              <a:ext cx="1720286" cy="2397030"/>
              <a:chOff x="8065976" y="738932"/>
              <a:chExt cx="1720286" cy="2397030"/>
            </a:xfrm>
          </p:grpSpPr>
          <p:sp>
            <p:nvSpPr>
              <p:cNvPr id="627" name="Google Shape;627;p49"/>
              <p:cNvSpPr/>
              <p:nvPr/>
            </p:nvSpPr>
            <p:spPr>
              <a:xfrm rot="-556605">
                <a:off x="8234484" y="836021"/>
                <a:ext cx="1383270" cy="2202853"/>
              </a:xfrm>
              <a:prstGeom prst="roundRect">
                <a:avLst>
                  <a:gd name="adj" fmla="val 16667"/>
                </a:avLst>
              </a:pr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9"/>
              <p:cNvSpPr/>
              <p:nvPr/>
            </p:nvSpPr>
            <p:spPr>
              <a:xfrm rot="-556605">
                <a:off x="8390932" y="1029679"/>
                <a:ext cx="1070377" cy="1815561"/>
              </a:xfrm>
              <a:prstGeom prst="roundRect">
                <a:avLst>
                  <a:gd name="adj" fmla="val 16667"/>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49"/>
            <p:cNvGrpSpPr/>
            <p:nvPr/>
          </p:nvGrpSpPr>
          <p:grpSpPr>
            <a:xfrm>
              <a:off x="6625122" y="1929112"/>
              <a:ext cx="1166885" cy="1927342"/>
              <a:chOff x="5729650" y="1919400"/>
              <a:chExt cx="1324500" cy="2187675"/>
            </a:xfrm>
          </p:grpSpPr>
          <p:sp>
            <p:nvSpPr>
              <p:cNvPr id="630" name="Google Shape;630;p49"/>
              <p:cNvSpPr/>
              <p:nvPr/>
            </p:nvSpPr>
            <p:spPr>
              <a:xfrm>
                <a:off x="6314750" y="3158525"/>
                <a:ext cx="389850" cy="618000"/>
              </a:xfrm>
              <a:custGeom>
                <a:avLst/>
                <a:gdLst/>
                <a:ahLst/>
                <a:cxnLst/>
                <a:rect l="l" t="t" r="r" b="b"/>
                <a:pathLst>
                  <a:path w="15594" h="24720" extrusionOk="0">
                    <a:moveTo>
                      <a:pt x="6474" y="0"/>
                    </a:moveTo>
                    <a:cubicBezTo>
                      <a:pt x="3956" y="0"/>
                      <a:pt x="2134" y="2258"/>
                      <a:pt x="1338" y="4202"/>
                    </a:cubicBezTo>
                    <a:cubicBezTo>
                      <a:pt x="244" y="6816"/>
                      <a:pt x="1" y="9947"/>
                      <a:pt x="609" y="13898"/>
                    </a:cubicBezTo>
                    <a:cubicBezTo>
                      <a:pt x="882" y="15631"/>
                      <a:pt x="1217" y="17485"/>
                      <a:pt x="1642" y="19613"/>
                    </a:cubicBezTo>
                    <a:cubicBezTo>
                      <a:pt x="1916" y="21132"/>
                      <a:pt x="2250" y="22865"/>
                      <a:pt x="2585" y="24719"/>
                    </a:cubicBezTo>
                    <a:lnTo>
                      <a:pt x="5290" y="24233"/>
                    </a:lnTo>
                    <a:cubicBezTo>
                      <a:pt x="4986" y="22318"/>
                      <a:pt x="4651" y="20616"/>
                      <a:pt x="4348" y="19096"/>
                    </a:cubicBezTo>
                    <a:cubicBezTo>
                      <a:pt x="3922" y="16999"/>
                      <a:pt x="3588" y="15175"/>
                      <a:pt x="3314" y="13473"/>
                    </a:cubicBezTo>
                    <a:cubicBezTo>
                      <a:pt x="2767" y="10008"/>
                      <a:pt x="2980" y="7394"/>
                      <a:pt x="3831" y="5235"/>
                    </a:cubicBezTo>
                    <a:cubicBezTo>
                      <a:pt x="4365" y="3988"/>
                      <a:pt x="5364" y="2741"/>
                      <a:pt x="6459" y="2741"/>
                    </a:cubicBezTo>
                    <a:cubicBezTo>
                      <a:pt x="6484" y="2741"/>
                      <a:pt x="6510" y="2742"/>
                      <a:pt x="6536" y="2743"/>
                    </a:cubicBezTo>
                    <a:cubicBezTo>
                      <a:pt x="7296" y="2804"/>
                      <a:pt x="8086" y="3473"/>
                      <a:pt x="8694" y="4080"/>
                    </a:cubicBezTo>
                    <a:cubicBezTo>
                      <a:pt x="10335" y="5722"/>
                      <a:pt x="11734" y="7667"/>
                      <a:pt x="12767" y="9734"/>
                    </a:cubicBezTo>
                    <a:cubicBezTo>
                      <a:pt x="13015" y="10253"/>
                      <a:pt x="13498" y="10538"/>
                      <a:pt x="14017" y="10538"/>
                    </a:cubicBezTo>
                    <a:cubicBezTo>
                      <a:pt x="14197" y="10538"/>
                      <a:pt x="14381" y="10504"/>
                      <a:pt x="14560" y="10433"/>
                    </a:cubicBezTo>
                    <a:cubicBezTo>
                      <a:pt x="15290" y="10129"/>
                      <a:pt x="15594" y="9248"/>
                      <a:pt x="15229" y="8518"/>
                    </a:cubicBezTo>
                    <a:cubicBezTo>
                      <a:pt x="14074" y="6178"/>
                      <a:pt x="12494" y="4020"/>
                      <a:pt x="10639" y="2135"/>
                    </a:cubicBezTo>
                    <a:cubicBezTo>
                      <a:pt x="9728" y="1193"/>
                      <a:pt x="8451" y="129"/>
                      <a:pt x="6718" y="7"/>
                    </a:cubicBezTo>
                    <a:cubicBezTo>
                      <a:pt x="6636" y="3"/>
                      <a:pt x="6555" y="0"/>
                      <a:pt x="647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9"/>
              <p:cNvSpPr/>
              <p:nvPr/>
            </p:nvSpPr>
            <p:spPr>
              <a:xfrm>
                <a:off x="6288925" y="3625275"/>
                <a:ext cx="180125" cy="213550"/>
              </a:xfrm>
              <a:custGeom>
                <a:avLst/>
                <a:gdLst/>
                <a:ahLst/>
                <a:cxnLst/>
                <a:rect l="l" t="t" r="r" b="b"/>
                <a:pathLst>
                  <a:path w="7205" h="8542" extrusionOk="0">
                    <a:moveTo>
                      <a:pt x="5472" y="0"/>
                    </a:moveTo>
                    <a:cubicBezTo>
                      <a:pt x="3648" y="335"/>
                      <a:pt x="1824" y="699"/>
                      <a:pt x="0" y="1095"/>
                    </a:cubicBezTo>
                    <a:cubicBezTo>
                      <a:pt x="608" y="3313"/>
                      <a:pt x="1307" y="5623"/>
                      <a:pt x="2371" y="7721"/>
                    </a:cubicBezTo>
                    <a:cubicBezTo>
                      <a:pt x="2651" y="8280"/>
                      <a:pt x="2930" y="8541"/>
                      <a:pt x="3493" y="8541"/>
                    </a:cubicBezTo>
                    <a:cubicBezTo>
                      <a:pt x="3604" y="8541"/>
                      <a:pt x="3726" y="8531"/>
                      <a:pt x="3861" y="8511"/>
                    </a:cubicBezTo>
                    <a:cubicBezTo>
                      <a:pt x="4165" y="8481"/>
                      <a:pt x="7204" y="7630"/>
                      <a:pt x="7143" y="7447"/>
                    </a:cubicBezTo>
                    <a:cubicBezTo>
                      <a:pt x="6475" y="4985"/>
                      <a:pt x="5776" y="252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9"/>
              <p:cNvSpPr/>
              <p:nvPr/>
            </p:nvSpPr>
            <p:spPr>
              <a:xfrm>
                <a:off x="6018400" y="3789625"/>
                <a:ext cx="530425" cy="290075"/>
              </a:xfrm>
              <a:custGeom>
                <a:avLst/>
                <a:gdLst/>
                <a:ahLst/>
                <a:cxnLst/>
                <a:rect l="l" t="t" r="r" b="b"/>
                <a:pathLst>
                  <a:path w="21217" h="11603" extrusionOk="0">
                    <a:moveTo>
                      <a:pt x="17153" y="0"/>
                    </a:moveTo>
                    <a:cubicBezTo>
                      <a:pt x="16504" y="0"/>
                      <a:pt x="15766" y="173"/>
                      <a:pt x="14894" y="417"/>
                    </a:cubicBezTo>
                    <a:cubicBezTo>
                      <a:pt x="12250" y="1177"/>
                      <a:pt x="9606" y="2180"/>
                      <a:pt x="7174" y="3457"/>
                    </a:cubicBezTo>
                    <a:cubicBezTo>
                      <a:pt x="6809" y="3700"/>
                      <a:pt x="6384" y="3913"/>
                      <a:pt x="5989" y="4156"/>
                    </a:cubicBezTo>
                    <a:cubicBezTo>
                      <a:pt x="5350" y="4521"/>
                      <a:pt x="4712" y="4946"/>
                      <a:pt x="4104" y="5433"/>
                    </a:cubicBezTo>
                    <a:cubicBezTo>
                      <a:pt x="2068" y="7044"/>
                      <a:pt x="305" y="9080"/>
                      <a:pt x="1" y="11603"/>
                    </a:cubicBezTo>
                    <a:lnTo>
                      <a:pt x="21217" y="5402"/>
                    </a:lnTo>
                    <a:cubicBezTo>
                      <a:pt x="21126" y="4095"/>
                      <a:pt x="20244" y="2636"/>
                      <a:pt x="19788" y="1785"/>
                    </a:cubicBezTo>
                    <a:cubicBezTo>
                      <a:pt x="19018" y="452"/>
                      <a:pt x="18202" y="0"/>
                      <a:pt x="1715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9"/>
              <p:cNvSpPr/>
              <p:nvPr/>
            </p:nvSpPr>
            <p:spPr>
              <a:xfrm>
                <a:off x="5980400" y="3924675"/>
                <a:ext cx="291825" cy="164925"/>
              </a:xfrm>
              <a:custGeom>
                <a:avLst/>
                <a:gdLst/>
                <a:ahLst/>
                <a:cxnLst/>
                <a:rect l="l" t="t" r="r" b="b"/>
                <a:pathLst>
                  <a:path w="11673" h="6597" extrusionOk="0">
                    <a:moveTo>
                      <a:pt x="5624" y="0"/>
                    </a:moveTo>
                    <a:cubicBezTo>
                      <a:pt x="4195" y="31"/>
                      <a:pt x="2767" y="487"/>
                      <a:pt x="1794" y="1520"/>
                    </a:cubicBezTo>
                    <a:cubicBezTo>
                      <a:pt x="1034" y="2280"/>
                      <a:pt x="1" y="4863"/>
                      <a:pt x="31" y="6596"/>
                    </a:cubicBezTo>
                    <a:lnTo>
                      <a:pt x="11673" y="3222"/>
                    </a:lnTo>
                    <a:cubicBezTo>
                      <a:pt x="10670" y="2006"/>
                      <a:pt x="9454" y="1034"/>
                      <a:pt x="8056" y="456"/>
                    </a:cubicBezTo>
                    <a:cubicBezTo>
                      <a:pt x="7296" y="152"/>
                      <a:pt x="6475" y="0"/>
                      <a:pt x="562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9"/>
              <p:cNvSpPr/>
              <p:nvPr/>
            </p:nvSpPr>
            <p:spPr>
              <a:xfrm>
                <a:off x="6424175" y="3828925"/>
                <a:ext cx="124650" cy="131475"/>
              </a:xfrm>
              <a:custGeom>
                <a:avLst/>
                <a:gdLst/>
                <a:ahLst/>
                <a:cxnLst/>
                <a:rect l="l" t="t" r="r" b="b"/>
                <a:pathLst>
                  <a:path w="4986" h="5259" extrusionOk="0">
                    <a:moveTo>
                      <a:pt x="3344" y="0"/>
                    </a:moveTo>
                    <a:cubicBezTo>
                      <a:pt x="1673" y="608"/>
                      <a:pt x="214" y="3526"/>
                      <a:pt x="31" y="4924"/>
                    </a:cubicBezTo>
                    <a:cubicBezTo>
                      <a:pt x="31" y="5046"/>
                      <a:pt x="1" y="5168"/>
                      <a:pt x="1" y="5259"/>
                    </a:cubicBezTo>
                    <a:lnTo>
                      <a:pt x="4986" y="3830"/>
                    </a:lnTo>
                    <a:cubicBezTo>
                      <a:pt x="4895" y="2523"/>
                      <a:pt x="3983" y="1034"/>
                      <a:pt x="3496" y="213"/>
                    </a:cubicBezTo>
                    <a:cubicBezTo>
                      <a:pt x="3466" y="152"/>
                      <a:pt x="3405" y="61"/>
                      <a:pt x="3344" y="0"/>
                    </a:cubicBezTo>
                    <a:close/>
                  </a:path>
                </a:pathLst>
              </a:custGeom>
              <a:solidFill>
                <a:srgbClr val="B0EAB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9"/>
              <p:cNvSpPr/>
              <p:nvPr/>
            </p:nvSpPr>
            <p:spPr>
              <a:xfrm>
                <a:off x="5974325" y="3917075"/>
                <a:ext cx="405050" cy="126150"/>
              </a:xfrm>
              <a:custGeom>
                <a:avLst/>
                <a:gdLst/>
                <a:ahLst/>
                <a:cxnLst/>
                <a:rect l="l" t="t" r="r" b="b"/>
                <a:pathLst>
                  <a:path w="16202" h="5046" extrusionOk="0">
                    <a:moveTo>
                      <a:pt x="16019" y="0"/>
                    </a:moveTo>
                    <a:lnTo>
                      <a:pt x="335" y="4316"/>
                    </a:lnTo>
                    <a:cubicBezTo>
                      <a:pt x="122" y="4377"/>
                      <a:pt x="1" y="4590"/>
                      <a:pt x="61" y="4772"/>
                    </a:cubicBezTo>
                    <a:cubicBezTo>
                      <a:pt x="122" y="4924"/>
                      <a:pt x="274" y="5046"/>
                      <a:pt x="426" y="5046"/>
                    </a:cubicBezTo>
                    <a:lnTo>
                      <a:pt x="517" y="5046"/>
                    </a:lnTo>
                    <a:lnTo>
                      <a:pt x="16202" y="730"/>
                    </a:lnTo>
                    <a:lnTo>
                      <a:pt x="16019"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9"/>
              <p:cNvSpPr/>
              <p:nvPr/>
            </p:nvSpPr>
            <p:spPr>
              <a:xfrm>
                <a:off x="6178750" y="3830450"/>
                <a:ext cx="139075" cy="98050"/>
              </a:xfrm>
              <a:custGeom>
                <a:avLst/>
                <a:gdLst/>
                <a:ahLst/>
                <a:cxnLst/>
                <a:rect l="l" t="t" r="r" b="b"/>
                <a:pathLst>
                  <a:path w="5563" h="3922" extrusionOk="0">
                    <a:moveTo>
                      <a:pt x="2979" y="0"/>
                    </a:moveTo>
                    <a:cubicBezTo>
                      <a:pt x="3100" y="152"/>
                      <a:pt x="0" y="1702"/>
                      <a:pt x="61" y="1945"/>
                    </a:cubicBezTo>
                    <a:cubicBezTo>
                      <a:pt x="91" y="2189"/>
                      <a:pt x="973" y="2493"/>
                      <a:pt x="1155" y="2614"/>
                    </a:cubicBezTo>
                    <a:cubicBezTo>
                      <a:pt x="1824" y="3009"/>
                      <a:pt x="2432" y="3435"/>
                      <a:pt x="3100" y="3830"/>
                    </a:cubicBezTo>
                    <a:cubicBezTo>
                      <a:pt x="3131" y="3891"/>
                      <a:pt x="3192" y="3921"/>
                      <a:pt x="3252" y="3921"/>
                    </a:cubicBezTo>
                    <a:cubicBezTo>
                      <a:pt x="3313" y="3921"/>
                      <a:pt x="3404" y="3891"/>
                      <a:pt x="3435" y="3830"/>
                    </a:cubicBezTo>
                    <a:cubicBezTo>
                      <a:pt x="4164" y="3313"/>
                      <a:pt x="4863" y="2766"/>
                      <a:pt x="5563" y="2219"/>
                    </a:cubicBezTo>
                    <a:cubicBezTo>
                      <a:pt x="4620" y="1611"/>
                      <a:pt x="3739" y="851"/>
                      <a:pt x="2979"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9"/>
              <p:cNvSpPr/>
              <p:nvPr/>
            </p:nvSpPr>
            <p:spPr>
              <a:xfrm>
                <a:off x="6207625" y="3841625"/>
                <a:ext cx="76000" cy="56475"/>
              </a:xfrm>
              <a:custGeom>
                <a:avLst/>
                <a:gdLst/>
                <a:ahLst/>
                <a:cxnLst/>
                <a:rect l="l" t="t" r="r" b="b"/>
                <a:pathLst>
                  <a:path w="3040" h="2259" extrusionOk="0">
                    <a:moveTo>
                      <a:pt x="438" y="0"/>
                    </a:moveTo>
                    <a:cubicBezTo>
                      <a:pt x="337" y="0"/>
                      <a:pt x="236" y="47"/>
                      <a:pt x="152" y="131"/>
                    </a:cubicBezTo>
                    <a:cubicBezTo>
                      <a:pt x="0" y="283"/>
                      <a:pt x="31" y="495"/>
                      <a:pt x="182" y="647"/>
                    </a:cubicBezTo>
                    <a:cubicBezTo>
                      <a:pt x="912" y="1225"/>
                      <a:pt x="1641" y="1772"/>
                      <a:pt x="2432" y="2228"/>
                    </a:cubicBezTo>
                    <a:cubicBezTo>
                      <a:pt x="2493" y="2258"/>
                      <a:pt x="2523" y="2258"/>
                      <a:pt x="2614" y="2258"/>
                    </a:cubicBezTo>
                    <a:cubicBezTo>
                      <a:pt x="2766" y="2258"/>
                      <a:pt x="2888" y="2167"/>
                      <a:pt x="2949" y="2106"/>
                    </a:cubicBezTo>
                    <a:cubicBezTo>
                      <a:pt x="3040" y="1924"/>
                      <a:pt x="2979" y="1681"/>
                      <a:pt x="2797" y="1559"/>
                    </a:cubicBezTo>
                    <a:cubicBezTo>
                      <a:pt x="2037" y="1164"/>
                      <a:pt x="1368" y="647"/>
                      <a:pt x="669" y="100"/>
                    </a:cubicBezTo>
                    <a:cubicBezTo>
                      <a:pt x="600" y="32"/>
                      <a:pt x="520" y="0"/>
                      <a:pt x="43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9"/>
              <p:cNvSpPr/>
              <p:nvPr/>
            </p:nvSpPr>
            <p:spPr>
              <a:xfrm>
                <a:off x="6313250" y="3634750"/>
                <a:ext cx="62325" cy="143275"/>
              </a:xfrm>
              <a:custGeom>
                <a:avLst/>
                <a:gdLst/>
                <a:ahLst/>
                <a:cxnLst/>
                <a:rect l="l" t="t" r="r" b="b"/>
                <a:pathLst>
                  <a:path w="2493" h="5731" extrusionOk="0">
                    <a:moveTo>
                      <a:pt x="386" y="1"/>
                    </a:moveTo>
                    <a:cubicBezTo>
                      <a:pt x="349" y="1"/>
                      <a:pt x="311" y="6"/>
                      <a:pt x="274" y="16"/>
                    </a:cubicBezTo>
                    <a:cubicBezTo>
                      <a:pt x="91" y="47"/>
                      <a:pt x="0" y="260"/>
                      <a:pt x="31" y="472"/>
                    </a:cubicBezTo>
                    <a:cubicBezTo>
                      <a:pt x="426" y="2175"/>
                      <a:pt x="1003" y="3877"/>
                      <a:pt x="1733" y="5518"/>
                    </a:cubicBezTo>
                    <a:cubicBezTo>
                      <a:pt x="1793" y="5670"/>
                      <a:pt x="1915" y="5731"/>
                      <a:pt x="2067" y="5731"/>
                    </a:cubicBezTo>
                    <a:cubicBezTo>
                      <a:pt x="2128" y="5731"/>
                      <a:pt x="2158" y="5731"/>
                      <a:pt x="2219" y="5700"/>
                    </a:cubicBezTo>
                    <a:cubicBezTo>
                      <a:pt x="2432" y="5640"/>
                      <a:pt x="2493" y="5396"/>
                      <a:pt x="2432" y="5214"/>
                    </a:cubicBezTo>
                    <a:cubicBezTo>
                      <a:pt x="1702" y="3603"/>
                      <a:pt x="1155" y="1931"/>
                      <a:pt x="760" y="260"/>
                    </a:cubicBezTo>
                    <a:cubicBezTo>
                      <a:pt x="710" y="110"/>
                      <a:pt x="557" y="1"/>
                      <a:pt x="38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9"/>
              <p:cNvSpPr/>
              <p:nvPr/>
            </p:nvSpPr>
            <p:spPr>
              <a:xfrm>
                <a:off x="6374025" y="3625925"/>
                <a:ext cx="47900" cy="140700"/>
              </a:xfrm>
              <a:custGeom>
                <a:avLst/>
                <a:gdLst/>
                <a:ahLst/>
                <a:cxnLst/>
                <a:rect l="l" t="t" r="r" b="b"/>
                <a:pathLst>
                  <a:path w="1916" h="5628" extrusionOk="0">
                    <a:moveTo>
                      <a:pt x="362" y="0"/>
                    </a:moveTo>
                    <a:cubicBezTo>
                      <a:pt x="343" y="0"/>
                      <a:pt x="324" y="2"/>
                      <a:pt x="305" y="5"/>
                    </a:cubicBezTo>
                    <a:cubicBezTo>
                      <a:pt x="92" y="66"/>
                      <a:pt x="1" y="278"/>
                      <a:pt x="31" y="461"/>
                    </a:cubicBezTo>
                    <a:cubicBezTo>
                      <a:pt x="457" y="2072"/>
                      <a:pt x="791" y="3652"/>
                      <a:pt x="1125" y="5294"/>
                    </a:cubicBezTo>
                    <a:cubicBezTo>
                      <a:pt x="1156" y="5476"/>
                      <a:pt x="1308" y="5597"/>
                      <a:pt x="1521" y="5597"/>
                    </a:cubicBezTo>
                    <a:cubicBezTo>
                      <a:pt x="1551" y="5597"/>
                      <a:pt x="1551" y="5597"/>
                      <a:pt x="1581" y="5628"/>
                    </a:cubicBezTo>
                    <a:cubicBezTo>
                      <a:pt x="1825" y="5597"/>
                      <a:pt x="1916" y="5385"/>
                      <a:pt x="1885" y="5172"/>
                    </a:cubicBezTo>
                    <a:cubicBezTo>
                      <a:pt x="1551" y="3561"/>
                      <a:pt x="1156" y="1889"/>
                      <a:pt x="761" y="278"/>
                    </a:cubicBezTo>
                    <a:cubicBezTo>
                      <a:pt x="706" y="115"/>
                      <a:pt x="529" y="0"/>
                      <a:pt x="362"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9"/>
              <p:cNvSpPr/>
              <p:nvPr/>
            </p:nvSpPr>
            <p:spPr>
              <a:xfrm>
                <a:off x="6105025" y="2565225"/>
                <a:ext cx="949125" cy="881150"/>
              </a:xfrm>
              <a:custGeom>
                <a:avLst/>
                <a:gdLst/>
                <a:ahLst/>
                <a:cxnLst/>
                <a:rect l="l" t="t" r="r" b="b"/>
                <a:pathLst>
                  <a:path w="37965" h="35246" extrusionOk="0">
                    <a:moveTo>
                      <a:pt x="19515" y="0"/>
                    </a:moveTo>
                    <a:cubicBezTo>
                      <a:pt x="15776" y="1824"/>
                      <a:pt x="1" y="10365"/>
                      <a:pt x="4530" y="15046"/>
                    </a:cubicBezTo>
                    <a:cubicBezTo>
                      <a:pt x="7204" y="17812"/>
                      <a:pt x="10518" y="19545"/>
                      <a:pt x="13040" y="22767"/>
                    </a:cubicBezTo>
                    <a:cubicBezTo>
                      <a:pt x="14439" y="24530"/>
                      <a:pt x="15685" y="26445"/>
                      <a:pt x="16779" y="28451"/>
                    </a:cubicBezTo>
                    <a:cubicBezTo>
                      <a:pt x="17296" y="29363"/>
                      <a:pt x="18816" y="34135"/>
                      <a:pt x="19515" y="34378"/>
                    </a:cubicBezTo>
                    <a:cubicBezTo>
                      <a:pt x="21145" y="34965"/>
                      <a:pt x="22867" y="35246"/>
                      <a:pt x="24593" y="35246"/>
                    </a:cubicBezTo>
                    <a:cubicBezTo>
                      <a:pt x="29301" y="35246"/>
                      <a:pt x="34034" y="33154"/>
                      <a:pt x="36992" y="29484"/>
                    </a:cubicBezTo>
                    <a:cubicBezTo>
                      <a:pt x="37418" y="28998"/>
                      <a:pt x="37813" y="28420"/>
                      <a:pt x="37874" y="27782"/>
                    </a:cubicBezTo>
                    <a:cubicBezTo>
                      <a:pt x="37965" y="27205"/>
                      <a:pt x="37752" y="26627"/>
                      <a:pt x="37570" y="26049"/>
                    </a:cubicBezTo>
                    <a:cubicBezTo>
                      <a:pt x="34165" y="15928"/>
                      <a:pt x="27813" y="6779"/>
                      <a:pt x="19515"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9"/>
              <p:cNvSpPr/>
              <p:nvPr/>
            </p:nvSpPr>
            <p:spPr>
              <a:xfrm>
                <a:off x="5729650" y="1919400"/>
                <a:ext cx="1212050" cy="1260025"/>
              </a:xfrm>
              <a:custGeom>
                <a:avLst/>
                <a:gdLst/>
                <a:ahLst/>
                <a:cxnLst/>
                <a:rect l="l" t="t" r="r" b="b"/>
                <a:pathLst>
                  <a:path w="48482" h="50401" extrusionOk="0">
                    <a:moveTo>
                      <a:pt x="29711" y="0"/>
                    </a:moveTo>
                    <a:cubicBezTo>
                      <a:pt x="26756" y="0"/>
                      <a:pt x="23888" y="1928"/>
                      <a:pt x="22615" y="4557"/>
                    </a:cubicBezTo>
                    <a:cubicBezTo>
                      <a:pt x="21161" y="7464"/>
                      <a:pt x="21427" y="11216"/>
                      <a:pt x="23052" y="13979"/>
                    </a:cubicBezTo>
                    <a:lnTo>
                      <a:pt x="23052" y="13979"/>
                    </a:lnTo>
                    <a:cubicBezTo>
                      <a:pt x="21732" y="11760"/>
                      <a:pt x="19194" y="10965"/>
                      <a:pt x="16573" y="10965"/>
                    </a:cubicBezTo>
                    <a:cubicBezTo>
                      <a:pt x="14460" y="10965"/>
                      <a:pt x="12293" y="11482"/>
                      <a:pt x="10669" y="12186"/>
                    </a:cubicBezTo>
                    <a:cubicBezTo>
                      <a:pt x="9575" y="12703"/>
                      <a:pt x="8754" y="13189"/>
                      <a:pt x="8025" y="13858"/>
                    </a:cubicBezTo>
                    <a:cubicBezTo>
                      <a:pt x="7265" y="14618"/>
                      <a:pt x="6687" y="15621"/>
                      <a:pt x="6414" y="16867"/>
                    </a:cubicBezTo>
                    <a:cubicBezTo>
                      <a:pt x="6171" y="18080"/>
                      <a:pt x="6473" y="23557"/>
                      <a:pt x="8526" y="23584"/>
                    </a:cubicBezTo>
                    <a:lnTo>
                      <a:pt x="8526" y="23584"/>
                    </a:lnTo>
                    <a:cubicBezTo>
                      <a:pt x="8513" y="23584"/>
                      <a:pt x="8500" y="23584"/>
                      <a:pt x="8487" y="23584"/>
                    </a:cubicBezTo>
                    <a:cubicBezTo>
                      <a:pt x="4617" y="23584"/>
                      <a:pt x="1001" y="26794"/>
                      <a:pt x="487" y="30666"/>
                    </a:cubicBezTo>
                    <a:cubicBezTo>
                      <a:pt x="0" y="34527"/>
                      <a:pt x="2766" y="38569"/>
                      <a:pt x="6566" y="39481"/>
                    </a:cubicBezTo>
                    <a:cubicBezTo>
                      <a:pt x="3374" y="40879"/>
                      <a:pt x="3192" y="45864"/>
                      <a:pt x="5745" y="48296"/>
                    </a:cubicBezTo>
                    <a:cubicBezTo>
                      <a:pt x="7280" y="49774"/>
                      <a:pt x="9402" y="50400"/>
                      <a:pt x="11580" y="50400"/>
                    </a:cubicBezTo>
                    <a:cubicBezTo>
                      <a:pt x="12939" y="50400"/>
                      <a:pt x="14320" y="50157"/>
                      <a:pt x="15593" y="49724"/>
                    </a:cubicBezTo>
                    <a:cubicBezTo>
                      <a:pt x="16839" y="49329"/>
                      <a:pt x="18055" y="48752"/>
                      <a:pt x="19028" y="47870"/>
                    </a:cubicBezTo>
                    <a:cubicBezTo>
                      <a:pt x="21247" y="45925"/>
                      <a:pt x="21976" y="42885"/>
                      <a:pt x="22615" y="40059"/>
                    </a:cubicBezTo>
                    <a:cubicBezTo>
                      <a:pt x="24034" y="41349"/>
                      <a:pt x="25871" y="42311"/>
                      <a:pt x="27733" y="42311"/>
                    </a:cubicBezTo>
                    <a:cubicBezTo>
                      <a:pt x="28063" y="42311"/>
                      <a:pt x="28394" y="42281"/>
                      <a:pt x="28724" y="42217"/>
                    </a:cubicBezTo>
                    <a:cubicBezTo>
                      <a:pt x="30943" y="41791"/>
                      <a:pt x="32797" y="39511"/>
                      <a:pt x="32189" y="37353"/>
                    </a:cubicBezTo>
                    <a:lnTo>
                      <a:pt x="32189" y="37353"/>
                    </a:lnTo>
                    <a:cubicBezTo>
                      <a:pt x="32851" y="37416"/>
                      <a:pt x="33520" y="37450"/>
                      <a:pt x="34190" y="37450"/>
                    </a:cubicBezTo>
                    <a:cubicBezTo>
                      <a:pt x="37398" y="37450"/>
                      <a:pt x="40633" y="36691"/>
                      <a:pt x="43223" y="34831"/>
                    </a:cubicBezTo>
                    <a:cubicBezTo>
                      <a:pt x="46384" y="32642"/>
                      <a:pt x="48481" y="28721"/>
                      <a:pt x="47904" y="24891"/>
                    </a:cubicBezTo>
                    <a:cubicBezTo>
                      <a:pt x="47382" y="21241"/>
                      <a:pt x="44071" y="18059"/>
                      <a:pt x="40445" y="18059"/>
                    </a:cubicBezTo>
                    <a:cubicBezTo>
                      <a:pt x="40268" y="18059"/>
                      <a:pt x="40089" y="18067"/>
                      <a:pt x="39910" y="18083"/>
                    </a:cubicBezTo>
                    <a:cubicBezTo>
                      <a:pt x="42797" y="16532"/>
                      <a:pt x="44803" y="13067"/>
                      <a:pt x="43892" y="9967"/>
                    </a:cubicBezTo>
                    <a:cubicBezTo>
                      <a:pt x="43264" y="7792"/>
                      <a:pt x="40968" y="6279"/>
                      <a:pt x="38814" y="6279"/>
                    </a:cubicBezTo>
                    <a:cubicBezTo>
                      <a:pt x="37837" y="6279"/>
                      <a:pt x="36890" y="6590"/>
                      <a:pt x="36141" y="7292"/>
                    </a:cubicBezTo>
                    <a:cubicBezTo>
                      <a:pt x="36749" y="4040"/>
                      <a:pt x="34043" y="605"/>
                      <a:pt x="30791" y="88"/>
                    </a:cubicBezTo>
                    <a:cubicBezTo>
                      <a:pt x="30431" y="29"/>
                      <a:pt x="30070" y="0"/>
                      <a:pt x="2971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9"/>
              <p:cNvSpPr/>
              <p:nvPr/>
            </p:nvSpPr>
            <p:spPr>
              <a:xfrm>
                <a:off x="6377075" y="2733850"/>
                <a:ext cx="322975" cy="323775"/>
              </a:xfrm>
              <a:custGeom>
                <a:avLst/>
                <a:gdLst/>
                <a:ahLst/>
                <a:cxnLst/>
                <a:rect l="l" t="t" r="r" b="b"/>
                <a:pathLst>
                  <a:path w="12919" h="12951" extrusionOk="0">
                    <a:moveTo>
                      <a:pt x="5552" y="0"/>
                    </a:moveTo>
                    <a:cubicBezTo>
                      <a:pt x="4889" y="0"/>
                      <a:pt x="4233" y="138"/>
                      <a:pt x="3617" y="429"/>
                    </a:cubicBezTo>
                    <a:cubicBezTo>
                      <a:pt x="943" y="1675"/>
                      <a:pt x="0" y="5414"/>
                      <a:pt x="1581" y="8757"/>
                    </a:cubicBezTo>
                    <a:cubicBezTo>
                      <a:pt x="2805" y="11346"/>
                      <a:pt x="5140" y="12951"/>
                      <a:pt x="7388" y="12951"/>
                    </a:cubicBezTo>
                    <a:cubicBezTo>
                      <a:pt x="8043" y="12951"/>
                      <a:pt x="8691" y="12814"/>
                      <a:pt x="9301" y="12526"/>
                    </a:cubicBezTo>
                    <a:cubicBezTo>
                      <a:pt x="12007" y="11250"/>
                      <a:pt x="12919" y="7511"/>
                      <a:pt x="11338" y="4167"/>
                    </a:cubicBezTo>
                    <a:cubicBezTo>
                      <a:pt x="10141" y="1585"/>
                      <a:pt x="7802" y="0"/>
                      <a:pt x="555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9"/>
              <p:cNvSpPr/>
              <p:nvPr/>
            </p:nvSpPr>
            <p:spPr>
              <a:xfrm>
                <a:off x="6671900" y="2595950"/>
                <a:ext cx="323000" cy="323825"/>
              </a:xfrm>
              <a:custGeom>
                <a:avLst/>
                <a:gdLst/>
                <a:ahLst/>
                <a:cxnLst/>
                <a:rect l="l" t="t" r="r" b="b"/>
                <a:pathLst>
                  <a:path w="12920" h="12953" extrusionOk="0">
                    <a:moveTo>
                      <a:pt x="5523" y="1"/>
                    </a:moveTo>
                    <a:cubicBezTo>
                      <a:pt x="4870" y="1"/>
                      <a:pt x="4225" y="133"/>
                      <a:pt x="3618" y="413"/>
                    </a:cubicBezTo>
                    <a:cubicBezTo>
                      <a:pt x="913" y="1689"/>
                      <a:pt x="1" y="5428"/>
                      <a:pt x="1581" y="8772"/>
                    </a:cubicBezTo>
                    <a:cubicBezTo>
                      <a:pt x="2784" y="11365"/>
                      <a:pt x="5139" y="12953"/>
                      <a:pt x="7397" y="12953"/>
                    </a:cubicBezTo>
                    <a:cubicBezTo>
                      <a:pt x="8050" y="12953"/>
                      <a:pt x="8695" y="12820"/>
                      <a:pt x="9302" y="12541"/>
                    </a:cubicBezTo>
                    <a:cubicBezTo>
                      <a:pt x="12007" y="11264"/>
                      <a:pt x="12919" y="7525"/>
                      <a:pt x="11338" y="4182"/>
                    </a:cubicBezTo>
                    <a:cubicBezTo>
                      <a:pt x="10136" y="1588"/>
                      <a:pt x="7781" y="1"/>
                      <a:pt x="552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9"/>
              <p:cNvSpPr/>
              <p:nvPr/>
            </p:nvSpPr>
            <p:spPr>
              <a:xfrm>
                <a:off x="6454200" y="2806825"/>
                <a:ext cx="161500" cy="176375"/>
              </a:xfrm>
              <a:custGeom>
                <a:avLst/>
                <a:gdLst/>
                <a:ahLst/>
                <a:cxnLst/>
                <a:rect l="l" t="t" r="r" b="b"/>
                <a:pathLst>
                  <a:path w="6460" h="7055" extrusionOk="0">
                    <a:moveTo>
                      <a:pt x="3198" y="0"/>
                    </a:moveTo>
                    <a:cubicBezTo>
                      <a:pt x="1562" y="0"/>
                      <a:pt x="0" y="1487"/>
                      <a:pt x="380" y="3802"/>
                    </a:cubicBezTo>
                    <a:cubicBezTo>
                      <a:pt x="1201" y="3802"/>
                      <a:pt x="2022" y="3954"/>
                      <a:pt x="2873" y="4197"/>
                    </a:cubicBezTo>
                    <a:cubicBezTo>
                      <a:pt x="2295" y="4653"/>
                      <a:pt x="1718" y="5170"/>
                      <a:pt x="1201" y="5717"/>
                    </a:cubicBezTo>
                    <a:cubicBezTo>
                      <a:pt x="1687" y="6385"/>
                      <a:pt x="2326" y="6872"/>
                      <a:pt x="3025" y="7024"/>
                    </a:cubicBezTo>
                    <a:cubicBezTo>
                      <a:pt x="3177" y="7044"/>
                      <a:pt x="3329" y="7054"/>
                      <a:pt x="3481" y="7054"/>
                    </a:cubicBezTo>
                    <a:cubicBezTo>
                      <a:pt x="3785" y="7054"/>
                      <a:pt x="4089" y="7014"/>
                      <a:pt x="4393" y="6932"/>
                    </a:cubicBezTo>
                    <a:cubicBezTo>
                      <a:pt x="5001" y="6780"/>
                      <a:pt x="5639" y="6537"/>
                      <a:pt x="6004" y="5960"/>
                    </a:cubicBezTo>
                    <a:cubicBezTo>
                      <a:pt x="6429" y="5322"/>
                      <a:pt x="6460" y="4410"/>
                      <a:pt x="6368" y="3528"/>
                    </a:cubicBezTo>
                    <a:cubicBezTo>
                      <a:pt x="5994" y="1046"/>
                      <a:pt x="4570" y="0"/>
                      <a:pt x="319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9"/>
              <p:cNvSpPr/>
              <p:nvPr/>
            </p:nvSpPr>
            <p:spPr>
              <a:xfrm>
                <a:off x="6748650" y="2668950"/>
                <a:ext cx="161900" cy="176700"/>
              </a:xfrm>
              <a:custGeom>
                <a:avLst/>
                <a:gdLst/>
                <a:ahLst/>
                <a:cxnLst/>
                <a:rect l="l" t="t" r="r" b="b"/>
                <a:pathLst>
                  <a:path w="6476" h="7068" extrusionOk="0">
                    <a:moveTo>
                      <a:pt x="3160" y="0"/>
                    </a:moveTo>
                    <a:cubicBezTo>
                      <a:pt x="1536" y="0"/>
                      <a:pt x="0" y="1477"/>
                      <a:pt x="396" y="3785"/>
                    </a:cubicBezTo>
                    <a:cubicBezTo>
                      <a:pt x="1186" y="3785"/>
                      <a:pt x="2007" y="3937"/>
                      <a:pt x="2858" y="4210"/>
                    </a:cubicBezTo>
                    <a:cubicBezTo>
                      <a:pt x="2281" y="4666"/>
                      <a:pt x="1733" y="5153"/>
                      <a:pt x="1186" y="5730"/>
                    </a:cubicBezTo>
                    <a:cubicBezTo>
                      <a:pt x="1673" y="6368"/>
                      <a:pt x="2341" y="6885"/>
                      <a:pt x="3010" y="7037"/>
                    </a:cubicBezTo>
                    <a:cubicBezTo>
                      <a:pt x="3162" y="7057"/>
                      <a:pt x="3314" y="7067"/>
                      <a:pt x="3466" y="7067"/>
                    </a:cubicBezTo>
                    <a:cubicBezTo>
                      <a:pt x="3770" y="7067"/>
                      <a:pt x="4074" y="7027"/>
                      <a:pt x="4378" y="6946"/>
                    </a:cubicBezTo>
                    <a:cubicBezTo>
                      <a:pt x="4986" y="6794"/>
                      <a:pt x="5624" y="6520"/>
                      <a:pt x="6019" y="5973"/>
                    </a:cubicBezTo>
                    <a:cubicBezTo>
                      <a:pt x="6445" y="5305"/>
                      <a:pt x="6475" y="4393"/>
                      <a:pt x="6354" y="3542"/>
                    </a:cubicBezTo>
                    <a:cubicBezTo>
                      <a:pt x="5964" y="1052"/>
                      <a:pt x="4531" y="0"/>
                      <a:pt x="316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9"/>
              <p:cNvSpPr/>
              <p:nvPr/>
            </p:nvSpPr>
            <p:spPr>
              <a:xfrm>
                <a:off x="5973575" y="2726975"/>
                <a:ext cx="332850" cy="232650"/>
              </a:xfrm>
              <a:custGeom>
                <a:avLst/>
                <a:gdLst/>
                <a:ahLst/>
                <a:cxnLst/>
                <a:rect l="l" t="t" r="r" b="b"/>
                <a:pathLst>
                  <a:path w="13314" h="9306" extrusionOk="0">
                    <a:moveTo>
                      <a:pt x="914" y="1"/>
                    </a:moveTo>
                    <a:cubicBezTo>
                      <a:pt x="841" y="1"/>
                      <a:pt x="766" y="21"/>
                      <a:pt x="699" y="66"/>
                    </a:cubicBezTo>
                    <a:cubicBezTo>
                      <a:pt x="365" y="339"/>
                      <a:pt x="122" y="673"/>
                      <a:pt x="91" y="1129"/>
                    </a:cubicBezTo>
                    <a:cubicBezTo>
                      <a:pt x="0" y="1737"/>
                      <a:pt x="274" y="2467"/>
                      <a:pt x="730" y="2984"/>
                    </a:cubicBezTo>
                    <a:cubicBezTo>
                      <a:pt x="1447" y="3807"/>
                      <a:pt x="2531" y="4249"/>
                      <a:pt x="3605" y="4249"/>
                    </a:cubicBezTo>
                    <a:cubicBezTo>
                      <a:pt x="4078" y="4249"/>
                      <a:pt x="4549" y="4163"/>
                      <a:pt x="4985" y="3987"/>
                    </a:cubicBezTo>
                    <a:lnTo>
                      <a:pt x="4985" y="3987"/>
                    </a:lnTo>
                    <a:cubicBezTo>
                      <a:pt x="4864" y="5901"/>
                      <a:pt x="5806" y="7816"/>
                      <a:pt x="7417" y="8728"/>
                    </a:cubicBezTo>
                    <a:cubicBezTo>
                      <a:pt x="8055" y="9123"/>
                      <a:pt x="8815" y="9306"/>
                      <a:pt x="9575" y="9306"/>
                    </a:cubicBezTo>
                    <a:cubicBezTo>
                      <a:pt x="11003" y="9306"/>
                      <a:pt x="12402" y="8667"/>
                      <a:pt x="13192" y="7482"/>
                    </a:cubicBezTo>
                    <a:cubicBezTo>
                      <a:pt x="13314" y="7300"/>
                      <a:pt x="13283" y="7057"/>
                      <a:pt x="13070" y="6935"/>
                    </a:cubicBezTo>
                    <a:cubicBezTo>
                      <a:pt x="13005" y="6902"/>
                      <a:pt x="12932" y="6885"/>
                      <a:pt x="12860" y="6885"/>
                    </a:cubicBezTo>
                    <a:cubicBezTo>
                      <a:pt x="12733" y="6885"/>
                      <a:pt x="12612" y="6940"/>
                      <a:pt x="12554" y="7057"/>
                    </a:cubicBezTo>
                    <a:cubicBezTo>
                      <a:pt x="11913" y="7977"/>
                      <a:pt x="10732" y="8516"/>
                      <a:pt x="9558" y="8516"/>
                    </a:cubicBezTo>
                    <a:cubicBezTo>
                      <a:pt x="8949" y="8516"/>
                      <a:pt x="8341" y="8371"/>
                      <a:pt x="7812" y="8060"/>
                    </a:cubicBezTo>
                    <a:cubicBezTo>
                      <a:pt x="6292" y="7178"/>
                      <a:pt x="5441" y="5202"/>
                      <a:pt x="5836" y="3379"/>
                    </a:cubicBezTo>
                    <a:cubicBezTo>
                      <a:pt x="5867" y="3227"/>
                      <a:pt x="5775" y="3075"/>
                      <a:pt x="5684" y="2984"/>
                    </a:cubicBezTo>
                    <a:cubicBezTo>
                      <a:pt x="5623" y="2953"/>
                      <a:pt x="5547" y="2938"/>
                      <a:pt x="5471" y="2938"/>
                    </a:cubicBezTo>
                    <a:cubicBezTo>
                      <a:pt x="5395" y="2938"/>
                      <a:pt x="5319" y="2953"/>
                      <a:pt x="5259" y="2984"/>
                    </a:cubicBezTo>
                    <a:cubicBezTo>
                      <a:pt x="4779" y="3315"/>
                      <a:pt x="4196" y="3473"/>
                      <a:pt x="3608" y="3473"/>
                    </a:cubicBezTo>
                    <a:cubicBezTo>
                      <a:pt x="2742" y="3473"/>
                      <a:pt x="1868" y="3131"/>
                      <a:pt x="1307" y="2497"/>
                    </a:cubicBezTo>
                    <a:cubicBezTo>
                      <a:pt x="943" y="2132"/>
                      <a:pt x="821" y="1616"/>
                      <a:pt x="851" y="1221"/>
                    </a:cubicBezTo>
                    <a:cubicBezTo>
                      <a:pt x="882" y="977"/>
                      <a:pt x="1003" y="795"/>
                      <a:pt x="1155" y="673"/>
                    </a:cubicBezTo>
                    <a:cubicBezTo>
                      <a:pt x="1307" y="552"/>
                      <a:pt x="1338" y="339"/>
                      <a:pt x="1216" y="157"/>
                    </a:cubicBezTo>
                    <a:cubicBezTo>
                      <a:pt x="1158" y="61"/>
                      <a:pt x="1040" y="1"/>
                      <a:pt x="914"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9"/>
              <p:cNvSpPr/>
              <p:nvPr/>
            </p:nvSpPr>
            <p:spPr>
              <a:xfrm>
                <a:off x="6390750" y="2353225"/>
                <a:ext cx="388325" cy="262175"/>
              </a:xfrm>
              <a:custGeom>
                <a:avLst/>
                <a:gdLst/>
                <a:ahLst/>
                <a:cxnLst/>
                <a:rect l="l" t="t" r="r" b="b"/>
                <a:pathLst>
                  <a:path w="15533" h="10487" extrusionOk="0">
                    <a:moveTo>
                      <a:pt x="15168" y="0"/>
                    </a:moveTo>
                    <a:cubicBezTo>
                      <a:pt x="12524" y="61"/>
                      <a:pt x="10183" y="1064"/>
                      <a:pt x="8663" y="2797"/>
                    </a:cubicBezTo>
                    <a:cubicBezTo>
                      <a:pt x="7204" y="4407"/>
                      <a:pt x="6657" y="6687"/>
                      <a:pt x="7174" y="8632"/>
                    </a:cubicBezTo>
                    <a:cubicBezTo>
                      <a:pt x="5988" y="8025"/>
                      <a:pt x="4925" y="7721"/>
                      <a:pt x="3922" y="7721"/>
                    </a:cubicBezTo>
                    <a:cubicBezTo>
                      <a:pt x="2250" y="7721"/>
                      <a:pt x="669" y="8632"/>
                      <a:pt x="61" y="9970"/>
                    </a:cubicBezTo>
                    <a:cubicBezTo>
                      <a:pt x="0" y="10152"/>
                      <a:pt x="61" y="10395"/>
                      <a:pt x="274" y="10456"/>
                    </a:cubicBezTo>
                    <a:cubicBezTo>
                      <a:pt x="304" y="10487"/>
                      <a:pt x="396" y="10487"/>
                      <a:pt x="426" y="10487"/>
                    </a:cubicBezTo>
                    <a:cubicBezTo>
                      <a:pt x="578" y="10487"/>
                      <a:pt x="700" y="10395"/>
                      <a:pt x="791" y="10304"/>
                    </a:cubicBezTo>
                    <a:cubicBezTo>
                      <a:pt x="1368" y="9058"/>
                      <a:pt x="2766" y="8480"/>
                      <a:pt x="3952" y="8480"/>
                    </a:cubicBezTo>
                    <a:cubicBezTo>
                      <a:pt x="5137" y="8480"/>
                      <a:pt x="6353" y="8936"/>
                      <a:pt x="7751" y="9818"/>
                    </a:cubicBezTo>
                    <a:cubicBezTo>
                      <a:pt x="7820" y="9845"/>
                      <a:pt x="7894" y="9860"/>
                      <a:pt x="7966" y="9860"/>
                    </a:cubicBezTo>
                    <a:cubicBezTo>
                      <a:pt x="8055" y="9860"/>
                      <a:pt x="8140" y="9838"/>
                      <a:pt x="8207" y="9787"/>
                    </a:cubicBezTo>
                    <a:cubicBezTo>
                      <a:pt x="8329" y="9666"/>
                      <a:pt x="8359" y="9484"/>
                      <a:pt x="8268" y="9332"/>
                    </a:cubicBezTo>
                    <a:cubicBezTo>
                      <a:pt x="7326" y="7447"/>
                      <a:pt x="7721" y="4985"/>
                      <a:pt x="9241" y="3283"/>
                    </a:cubicBezTo>
                    <a:cubicBezTo>
                      <a:pt x="10609" y="1733"/>
                      <a:pt x="12767" y="821"/>
                      <a:pt x="15168" y="760"/>
                    </a:cubicBezTo>
                    <a:cubicBezTo>
                      <a:pt x="15381" y="760"/>
                      <a:pt x="15533" y="608"/>
                      <a:pt x="15533" y="395"/>
                    </a:cubicBezTo>
                    <a:cubicBezTo>
                      <a:pt x="15533" y="152"/>
                      <a:pt x="15350" y="0"/>
                      <a:pt x="1516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9"/>
              <p:cNvSpPr/>
              <p:nvPr/>
            </p:nvSpPr>
            <p:spPr>
              <a:xfrm>
                <a:off x="6442425" y="3185125"/>
                <a:ext cx="389075" cy="617975"/>
              </a:xfrm>
              <a:custGeom>
                <a:avLst/>
                <a:gdLst/>
                <a:ahLst/>
                <a:cxnLst/>
                <a:rect l="l" t="t" r="r" b="b"/>
                <a:pathLst>
                  <a:path w="15563" h="24719" extrusionOk="0">
                    <a:moveTo>
                      <a:pt x="6471" y="0"/>
                    </a:moveTo>
                    <a:cubicBezTo>
                      <a:pt x="3927" y="0"/>
                      <a:pt x="2132" y="2258"/>
                      <a:pt x="1307" y="4202"/>
                    </a:cubicBezTo>
                    <a:cubicBezTo>
                      <a:pt x="213" y="6816"/>
                      <a:pt x="0" y="9947"/>
                      <a:pt x="608" y="13898"/>
                    </a:cubicBezTo>
                    <a:cubicBezTo>
                      <a:pt x="851" y="15631"/>
                      <a:pt x="1216" y="17485"/>
                      <a:pt x="1611" y="19612"/>
                    </a:cubicBezTo>
                    <a:cubicBezTo>
                      <a:pt x="1885" y="21132"/>
                      <a:pt x="2219" y="22865"/>
                      <a:pt x="2584" y="24719"/>
                    </a:cubicBezTo>
                    <a:lnTo>
                      <a:pt x="5259" y="24233"/>
                    </a:lnTo>
                    <a:cubicBezTo>
                      <a:pt x="4925" y="22318"/>
                      <a:pt x="4590" y="20615"/>
                      <a:pt x="4317" y="19096"/>
                    </a:cubicBezTo>
                    <a:cubicBezTo>
                      <a:pt x="3891" y="16998"/>
                      <a:pt x="3557" y="15175"/>
                      <a:pt x="3283" y="13473"/>
                    </a:cubicBezTo>
                    <a:cubicBezTo>
                      <a:pt x="2766" y="10007"/>
                      <a:pt x="2949" y="7393"/>
                      <a:pt x="3830" y="5235"/>
                    </a:cubicBezTo>
                    <a:cubicBezTo>
                      <a:pt x="4335" y="3988"/>
                      <a:pt x="5333" y="2741"/>
                      <a:pt x="6456" y="2741"/>
                    </a:cubicBezTo>
                    <a:cubicBezTo>
                      <a:pt x="6482" y="2741"/>
                      <a:pt x="6509" y="2741"/>
                      <a:pt x="6535" y="2743"/>
                    </a:cubicBezTo>
                    <a:cubicBezTo>
                      <a:pt x="7295" y="2773"/>
                      <a:pt x="8086" y="3472"/>
                      <a:pt x="8694" y="4080"/>
                    </a:cubicBezTo>
                    <a:cubicBezTo>
                      <a:pt x="10335" y="5722"/>
                      <a:pt x="11733" y="7667"/>
                      <a:pt x="12767" y="9734"/>
                    </a:cubicBezTo>
                    <a:cubicBezTo>
                      <a:pt x="13015" y="10253"/>
                      <a:pt x="13498" y="10538"/>
                      <a:pt x="14004" y="10538"/>
                    </a:cubicBezTo>
                    <a:cubicBezTo>
                      <a:pt x="14179" y="10538"/>
                      <a:pt x="14357" y="10503"/>
                      <a:pt x="14530" y="10433"/>
                    </a:cubicBezTo>
                    <a:cubicBezTo>
                      <a:pt x="15259" y="10129"/>
                      <a:pt x="15563" y="9248"/>
                      <a:pt x="15229" y="8518"/>
                    </a:cubicBezTo>
                    <a:cubicBezTo>
                      <a:pt x="14043" y="6178"/>
                      <a:pt x="12493" y="4019"/>
                      <a:pt x="10639" y="2135"/>
                    </a:cubicBezTo>
                    <a:cubicBezTo>
                      <a:pt x="9727" y="1193"/>
                      <a:pt x="8420" y="129"/>
                      <a:pt x="6718" y="7"/>
                    </a:cubicBezTo>
                    <a:cubicBezTo>
                      <a:pt x="6635" y="3"/>
                      <a:pt x="6553" y="0"/>
                      <a:pt x="647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9"/>
              <p:cNvSpPr/>
              <p:nvPr/>
            </p:nvSpPr>
            <p:spPr>
              <a:xfrm>
                <a:off x="6446975" y="3642750"/>
                <a:ext cx="179375" cy="213300"/>
              </a:xfrm>
              <a:custGeom>
                <a:avLst/>
                <a:gdLst/>
                <a:ahLst/>
                <a:cxnLst/>
                <a:rect l="l" t="t" r="r" b="b"/>
                <a:pathLst>
                  <a:path w="7175" h="8532" extrusionOk="0">
                    <a:moveTo>
                      <a:pt x="5472" y="0"/>
                    </a:moveTo>
                    <a:cubicBezTo>
                      <a:pt x="3648" y="335"/>
                      <a:pt x="1825" y="669"/>
                      <a:pt x="1" y="1095"/>
                    </a:cubicBezTo>
                    <a:cubicBezTo>
                      <a:pt x="609" y="3283"/>
                      <a:pt x="1277" y="5624"/>
                      <a:pt x="2341" y="7690"/>
                    </a:cubicBezTo>
                    <a:cubicBezTo>
                      <a:pt x="2654" y="8289"/>
                      <a:pt x="2944" y="8531"/>
                      <a:pt x="3517" y="8531"/>
                    </a:cubicBezTo>
                    <a:cubicBezTo>
                      <a:pt x="3613" y="8531"/>
                      <a:pt x="3717" y="8524"/>
                      <a:pt x="3831" y="8511"/>
                    </a:cubicBezTo>
                    <a:cubicBezTo>
                      <a:pt x="4135" y="8450"/>
                      <a:pt x="7174" y="7630"/>
                      <a:pt x="7144" y="7447"/>
                    </a:cubicBezTo>
                    <a:cubicBezTo>
                      <a:pt x="6445" y="4955"/>
                      <a:pt x="5776" y="2493"/>
                      <a:pt x="547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9"/>
              <p:cNvSpPr/>
              <p:nvPr/>
            </p:nvSpPr>
            <p:spPr>
              <a:xfrm>
                <a:off x="6176450" y="3805575"/>
                <a:ext cx="530450" cy="290100"/>
              </a:xfrm>
              <a:custGeom>
                <a:avLst/>
                <a:gdLst/>
                <a:ahLst/>
                <a:cxnLst/>
                <a:rect l="l" t="t" r="r" b="b"/>
                <a:pathLst>
                  <a:path w="21218" h="11604" extrusionOk="0">
                    <a:moveTo>
                      <a:pt x="17145" y="1"/>
                    </a:moveTo>
                    <a:cubicBezTo>
                      <a:pt x="16500" y="1"/>
                      <a:pt x="15766" y="174"/>
                      <a:pt x="14895" y="418"/>
                    </a:cubicBezTo>
                    <a:cubicBezTo>
                      <a:pt x="12220" y="1177"/>
                      <a:pt x="9606" y="2181"/>
                      <a:pt x="7174" y="3457"/>
                    </a:cubicBezTo>
                    <a:cubicBezTo>
                      <a:pt x="6779" y="3700"/>
                      <a:pt x="6384" y="3913"/>
                      <a:pt x="5989" y="4156"/>
                    </a:cubicBezTo>
                    <a:cubicBezTo>
                      <a:pt x="5351" y="4521"/>
                      <a:pt x="4712" y="4947"/>
                      <a:pt x="4104" y="5433"/>
                    </a:cubicBezTo>
                    <a:cubicBezTo>
                      <a:pt x="2037" y="7044"/>
                      <a:pt x="305" y="9080"/>
                      <a:pt x="1" y="11603"/>
                    </a:cubicBezTo>
                    <a:lnTo>
                      <a:pt x="21217" y="5402"/>
                    </a:lnTo>
                    <a:cubicBezTo>
                      <a:pt x="21156" y="4156"/>
                      <a:pt x="20244" y="2636"/>
                      <a:pt x="19789" y="1785"/>
                    </a:cubicBezTo>
                    <a:cubicBezTo>
                      <a:pt x="19000" y="452"/>
                      <a:pt x="18188" y="1"/>
                      <a:pt x="17145" y="1"/>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9"/>
              <p:cNvSpPr/>
              <p:nvPr/>
            </p:nvSpPr>
            <p:spPr>
              <a:xfrm>
                <a:off x="6137700" y="3941375"/>
                <a:ext cx="291825" cy="165700"/>
              </a:xfrm>
              <a:custGeom>
                <a:avLst/>
                <a:gdLst/>
                <a:ahLst/>
                <a:cxnLst/>
                <a:rect l="l" t="t" r="r" b="b"/>
                <a:pathLst>
                  <a:path w="11673" h="6628" extrusionOk="0">
                    <a:moveTo>
                      <a:pt x="5624" y="1"/>
                    </a:moveTo>
                    <a:cubicBezTo>
                      <a:pt x="4195" y="62"/>
                      <a:pt x="2797" y="518"/>
                      <a:pt x="1794" y="1521"/>
                    </a:cubicBezTo>
                    <a:cubicBezTo>
                      <a:pt x="1034" y="2281"/>
                      <a:pt x="1" y="4864"/>
                      <a:pt x="62" y="6627"/>
                    </a:cubicBezTo>
                    <a:lnTo>
                      <a:pt x="11673" y="3253"/>
                    </a:lnTo>
                    <a:cubicBezTo>
                      <a:pt x="10700" y="2037"/>
                      <a:pt x="9515" y="1034"/>
                      <a:pt x="8056" y="457"/>
                    </a:cubicBezTo>
                    <a:cubicBezTo>
                      <a:pt x="7296" y="153"/>
                      <a:pt x="6475" y="1"/>
                      <a:pt x="5624"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9"/>
              <p:cNvSpPr/>
              <p:nvPr/>
            </p:nvSpPr>
            <p:spPr>
              <a:xfrm>
                <a:off x="6581475" y="3845650"/>
                <a:ext cx="124650" cy="132225"/>
              </a:xfrm>
              <a:custGeom>
                <a:avLst/>
                <a:gdLst/>
                <a:ahLst/>
                <a:cxnLst/>
                <a:rect l="l" t="t" r="r" b="b"/>
                <a:pathLst>
                  <a:path w="4986" h="5289" extrusionOk="0">
                    <a:moveTo>
                      <a:pt x="3344" y="0"/>
                    </a:moveTo>
                    <a:cubicBezTo>
                      <a:pt x="1733" y="608"/>
                      <a:pt x="244" y="3526"/>
                      <a:pt x="62" y="4955"/>
                    </a:cubicBezTo>
                    <a:cubicBezTo>
                      <a:pt x="62" y="5046"/>
                      <a:pt x="1" y="5167"/>
                      <a:pt x="1" y="5289"/>
                    </a:cubicBezTo>
                    <a:lnTo>
                      <a:pt x="4986" y="3830"/>
                    </a:lnTo>
                    <a:cubicBezTo>
                      <a:pt x="4925" y="2553"/>
                      <a:pt x="4013" y="1064"/>
                      <a:pt x="3496" y="243"/>
                    </a:cubicBezTo>
                    <a:cubicBezTo>
                      <a:pt x="3466" y="152"/>
                      <a:pt x="3436" y="91"/>
                      <a:pt x="3344" y="0"/>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9"/>
              <p:cNvSpPr/>
              <p:nvPr/>
            </p:nvSpPr>
            <p:spPr>
              <a:xfrm>
                <a:off x="6132375" y="3933025"/>
                <a:ext cx="405825" cy="127675"/>
              </a:xfrm>
              <a:custGeom>
                <a:avLst/>
                <a:gdLst/>
                <a:ahLst/>
                <a:cxnLst/>
                <a:rect l="l" t="t" r="r" b="b"/>
                <a:pathLst>
                  <a:path w="16233" h="5107" extrusionOk="0">
                    <a:moveTo>
                      <a:pt x="16050" y="1"/>
                    </a:moveTo>
                    <a:lnTo>
                      <a:pt x="305" y="4377"/>
                    </a:lnTo>
                    <a:cubicBezTo>
                      <a:pt x="123" y="4408"/>
                      <a:pt x="1" y="4651"/>
                      <a:pt x="31" y="4833"/>
                    </a:cubicBezTo>
                    <a:cubicBezTo>
                      <a:pt x="123" y="4985"/>
                      <a:pt x="275" y="5107"/>
                      <a:pt x="426" y="5107"/>
                    </a:cubicBezTo>
                    <a:cubicBezTo>
                      <a:pt x="457" y="5107"/>
                      <a:pt x="487" y="5107"/>
                      <a:pt x="548" y="5046"/>
                    </a:cubicBezTo>
                    <a:lnTo>
                      <a:pt x="16232" y="730"/>
                    </a:lnTo>
                    <a:lnTo>
                      <a:pt x="16050"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9"/>
              <p:cNvSpPr/>
              <p:nvPr/>
            </p:nvSpPr>
            <p:spPr>
              <a:xfrm>
                <a:off x="6336800" y="3847150"/>
                <a:ext cx="138325" cy="98050"/>
              </a:xfrm>
              <a:custGeom>
                <a:avLst/>
                <a:gdLst/>
                <a:ahLst/>
                <a:cxnLst/>
                <a:rect l="l" t="t" r="r" b="b"/>
                <a:pathLst>
                  <a:path w="5533" h="3922" extrusionOk="0">
                    <a:moveTo>
                      <a:pt x="2949" y="1"/>
                    </a:moveTo>
                    <a:cubicBezTo>
                      <a:pt x="3070" y="153"/>
                      <a:pt x="0" y="1733"/>
                      <a:pt x="31" y="1946"/>
                    </a:cubicBezTo>
                    <a:cubicBezTo>
                      <a:pt x="61" y="2220"/>
                      <a:pt x="943" y="2524"/>
                      <a:pt x="1125" y="2645"/>
                    </a:cubicBezTo>
                    <a:cubicBezTo>
                      <a:pt x="1824" y="3010"/>
                      <a:pt x="2462" y="3436"/>
                      <a:pt x="3070" y="3861"/>
                    </a:cubicBezTo>
                    <a:cubicBezTo>
                      <a:pt x="3101" y="3891"/>
                      <a:pt x="3192" y="3922"/>
                      <a:pt x="3222" y="3922"/>
                    </a:cubicBezTo>
                    <a:cubicBezTo>
                      <a:pt x="3314" y="3922"/>
                      <a:pt x="3374" y="3891"/>
                      <a:pt x="3405" y="3861"/>
                    </a:cubicBezTo>
                    <a:cubicBezTo>
                      <a:pt x="4134" y="3314"/>
                      <a:pt x="4864" y="2797"/>
                      <a:pt x="5532" y="2220"/>
                    </a:cubicBezTo>
                    <a:cubicBezTo>
                      <a:pt x="4590" y="1612"/>
                      <a:pt x="3709" y="852"/>
                      <a:pt x="2949" y="1"/>
                    </a:cubicBez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9"/>
              <p:cNvSpPr/>
              <p:nvPr/>
            </p:nvSpPr>
            <p:spPr>
              <a:xfrm>
                <a:off x="6365675" y="3858350"/>
                <a:ext cx="76775" cy="56475"/>
              </a:xfrm>
              <a:custGeom>
                <a:avLst/>
                <a:gdLst/>
                <a:ahLst/>
                <a:cxnLst/>
                <a:rect l="l" t="t" r="r" b="b"/>
                <a:pathLst>
                  <a:path w="3071" h="2259" extrusionOk="0">
                    <a:moveTo>
                      <a:pt x="468" y="0"/>
                    </a:moveTo>
                    <a:cubicBezTo>
                      <a:pt x="368" y="0"/>
                      <a:pt x="266" y="47"/>
                      <a:pt x="183" y="130"/>
                    </a:cubicBezTo>
                    <a:cubicBezTo>
                      <a:pt x="0" y="282"/>
                      <a:pt x="61" y="525"/>
                      <a:pt x="213" y="677"/>
                    </a:cubicBezTo>
                    <a:cubicBezTo>
                      <a:pt x="943" y="1255"/>
                      <a:pt x="1642" y="1772"/>
                      <a:pt x="2462" y="2228"/>
                    </a:cubicBezTo>
                    <a:cubicBezTo>
                      <a:pt x="2523" y="2258"/>
                      <a:pt x="2554" y="2258"/>
                      <a:pt x="2645" y="2258"/>
                    </a:cubicBezTo>
                    <a:cubicBezTo>
                      <a:pt x="2766" y="2258"/>
                      <a:pt x="2858" y="2197"/>
                      <a:pt x="2979" y="2106"/>
                    </a:cubicBezTo>
                    <a:cubicBezTo>
                      <a:pt x="3070" y="1924"/>
                      <a:pt x="3010" y="1711"/>
                      <a:pt x="2827" y="1589"/>
                    </a:cubicBezTo>
                    <a:cubicBezTo>
                      <a:pt x="2067" y="1164"/>
                      <a:pt x="1399" y="677"/>
                      <a:pt x="700" y="100"/>
                    </a:cubicBezTo>
                    <a:cubicBezTo>
                      <a:pt x="631" y="31"/>
                      <a:pt x="550" y="0"/>
                      <a:pt x="46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9"/>
              <p:cNvSpPr/>
              <p:nvPr/>
            </p:nvSpPr>
            <p:spPr>
              <a:xfrm>
                <a:off x="6470550" y="3651750"/>
                <a:ext cx="63075" cy="143750"/>
              </a:xfrm>
              <a:custGeom>
                <a:avLst/>
                <a:gdLst/>
                <a:ahLst/>
                <a:cxnLst/>
                <a:rect l="l" t="t" r="r" b="b"/>
                <a:pathLst>
                  <a:path w="2523" h="5750" extrusionOk="0">
                    <a:moveTo>
                      <a:pt x="362" y="1"/>
                    </a:moveTo>
                    <a:cubicBezTo>
                      <a:pt x="342" y="1"/>
                      <a:pt x="323" y="2"/>
                      <a:pt x="304" y="5"/>
                    </a:cubicBezTo>
                    <a:cubicBezTo>
                      <a:pt x="122" y="36"/>
                      <a:pt x="0" y="279"/>
                      <a:pt x="30" y="461"/>
                    </a:cubicBezTo>
                    <a:cubicBezTo>
                      <a:pt x="456" y="2163"/>
                      <a:pt x="1033" y="3896"/>
                      <a:pt x="1763" y="5507"/>
                    </a:cubicBezTo>
                    <a:cubicBezTo>
                      <a:pt x="1824" y="5659"/>
                      <a:pt x="1945" y="5750"/>
                      <a:pt x="2097" y="5750"/>
                    </a:cubicBezTo>
                    <a:cubicBezTo>
                      <a:pt x="2128" y="5750"/>
                      <a:pt x="2219" y="5750"/>
                      <a:pt x="2249" y="5720"/>
                    </a:cubicBezTo>
                    <a:cubicBezTo>
                      <a:pt x="2432" y="5628"/>
                      <a:pt x="2523" y="5416"/>
                      <a:pt x="2432" y="5203"/>
                    </a:cubicBezTo>
                    <a:cubicBezTo>
                      <a:pt x="1702" y="3622"/>
                      <a:pt x="1185" y="1950"/>
                      <a:pt x="760" y="279"/>
                    </a:cubicBezTo>
                    <a:cubicBezTo>
                      <a:pt x="733" y="115"/>
                      <a:pt x="534" y="1"/>
                      <a:pt x="362"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9"/>
              <p:cNvSpPr/>
              <p:nvPr/>
            </p:nvSpPr>
            <p:spPr>
              <a:xfrm>
                <a:off x="6531325" y="3643375"/>
                <a:ext cx="48675" cy="140725"/>
              </a:xfrm>
              <a:custGeom>
                <a:avLst/>
                <a:gdLst/>
                <a:ahLst/>
                <a:cxnLst/>
                <a:rect l="l" t="t" r="r" b="b"/>
                <a:pathLst>
                  <a:path w="1947" h="5629" extrusionOk="0">
                    <a:moveTo>
                      <a:pt x="375" y="0"/>
                    </a:moveTo>
                    <a:cubicBezTo>
                      <a:pt x="351" y="0"/>
                      <a:pt x="327" y="2"/>
                      <a:pt x="305" y="6"/>
                    </a:cubicBezTo>
                    <a:cubicBezTo>
                      <a:pt x="122" y="36"/>
                      <a:pt x="1" y="279"/>
                      <a:pt x="31" y="462"/>
                    </a:cubicBezTo>
                    <a:cubicBezTo>
                      <a:pt x="457" y="2042"/>
                      <a:pt x="791" y="3653"/>
                      <a:pt x="1156" y="5295"/>
                    </a:cubicBezTo>
                    <a:cubicBezTo>
                      <a:pt x="1186" y="5477"/>
                      <a:pt x="1338" y="5599"/>
                      <a:pt x="1520" y="5599"/>
                    </a:cubicBezTo>
                    <a:cubicBezTo>
                      <a:pt x="1551" y="5599"/>
                      <a:pt x="1612" y="5599"/>
                      <a:pt x="1612" y="5629"/>
                    </a:cubicBezTo>
                    <a:cubicBezTo>
                      <a:pt x="1824" y="5599"/>
                      <a:pt x="1946" y="5355"/>
                      <a:pt x="1916" y="5173"/>
                    </a:cubicBezTo>
                    <a:cubicBezTo>
                      <a:pt x="1551" y="3532"/>
                      <a:pt x="1186" y="1860"/>
                      <a:pt x="761" y="279"/>
                    </a:cubicBezTo>
                    <a:cubicBezTo>
                      <a:pt x="734" y="93"/>
                      <a:pt x="544" y="0"/>
                      <a:pt x="375"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9"/>
              <p:cNvSpPr/>
              <p:nvPr/>
            </p:nvSpPr>
            <p:spPr>
              <a:xfrm>
                <a:off x="6737150" y="3023600"/>
                <a:ext cx="163400" cy="108850"/>
              </a:xfrm>
              <a:custGeom>
                <a:avLst/>
                <a:gdLst/>
                <a:ahLst/>
                <a:cxnLst/>
                <a:rect l="l" t="t" r="r" b="b"/>
                <a:pathLst>
                  <a:path w="6536" h="4354" extrusionOk="0">
                    <a:moveTo>
                      <a:pt x="3290" y="1"/>
                    </a:moveTo>
                    <a:cubicBezTo>
                      <a:pt x="2896" y="1"/>
                      <a:pt x="2481" y="109"/>
                      <a:pt x="2072" y="359"/>
                    </a:cubicBezTo>
                    <a:cubicBezTo>
                      <a:pt x="1" y="1616"/>
                      <a:pt x="1129" y="4353"/>
                      <a:pt x="3057" y="4353"/>
                    </a:cubicBezTo>
                    <a:cubicBezTo>
                      <a:pt x="3506" y="4353"/>
                      <a:pt x="3998" y="4205"/>
                      <a:pt x="4503" y="3854"/>
                    </a:cubicBezTo>
                    <a:cubicBezTo>
                      <a:pt x="6535" y="2424"/>
                      <a:pt x="5151" y="1"/>
                      <a:pt x="32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9"/>
              <p:cNvSpPr/>
              <p:nvPr/>
            </p:nvSpPr>
            <p:spPr>
              <a:xfrm>
                <a:off x="6760825" y="3028950"/>
                <a:ext cx="177075" cy="166250"/>
              </a:xfrm>
              <a:custGeom>
                <a:avLst/>
                <a:gdLst/>
                <a:ahLst/>
                <a:cxnLst/>
                <a:rect l="l" t="t" r="r" b="b"/>
                <a:pathLst>
                  <a:path w="7083" h="6650" extrusionOk="0">
                    <a:moveTo>
                      <a:pt x="6011" y="0"/>
                    </a:moveTo>
                    <a:cubicBezTo>
                      <a:pt x="5962" y="0"/>
                      <a:pt x="5912" y="8"/>
                      <a:pt x="5867" y="23"/>
                    </a:cubicBezTo>
                    <a:cubicBezTo>
                      <a:pt x="5684" y="114"/>
                      <a:pt x="5593" y="327"/>
                      <a:pt x="5684" y="510"/>
                    </a:cubicBezTo>
                    <a:cubicBezTo>
                      <a:pt x="5988" y="1209"/>
                      <a:pt x="6323" y="2181"/>
                      <a:pt x="6110" y="3306"/>
                    </a:cubicBezTo>
                    <a:cubicBezTo>
                      <a:pt x="5897" y="4248"/>
                      <a:pt x="5289" y="5069"/>
                      <a:pt x="4529" y="5434"/>
                    </a:cubicBezTo>
                    <a:cubicBezTo>
                      <a:pt x="4164" y="5616"/>
                      <a:pt x="3739" y="5707"/>
                      <a:pt x="3253" y="5768"/>
                    </a:cubicBezTo>
                    <a:cubicBezTo>
                      <a:pt x="2900" y="5827"/>
                      <a:pt x="2526" y="5872"/>
                      <a:pt x="2165" y="5872"/>
                    </a:cubicBezTo>
                    <a:cubicBezTo>
                      <a:pt x="1592" y="5872"/>
                      <a:pt x="1054" y="5758"/>
                      <a:pt x="699" y="5403"/>
                    </a:cubicBezTo>
                    <a:cubicBezTo>
                      <a:pt x="623" y="5312"/>
                      <a:pt x="532" y="5266"/>
                      <a:pt x="441" y="5266"/>
                    </a:cubicBezTo>
                    <a:cubicBezTo>
                      <a:pt x="350" y="5266"/>
                      <a:pt x="259" y="5312"/>
                      <a:pt x="183" y="5403"/>
                    </a:cubicBezTo>
                    <a:cubicBezTo>
                      <a:pt x="0" y="5555"/>
                      <a:pt x="0" y="5768"/>
                      <a:pt x="183" y="5920"/>
                    </a:cubicBezTo>
                    <a:cubicBezTo>
                      <a:pt x="699" y="6497"/>
                      <a:pt x="1429" y="6649"/>
                      <a:pt x="2189" y="6649"/>
                    </a:cubicBezTo>
                    <a:cubicBezTo>
                      <a:pt x="2614" y="6649"/>
                      <a:pt x="2979" y="6619"/>
                      <a:pt x="3405" y="6497"/>
                    </a:cubicBezTo>
                    <a:cubicBezTo>
                      <a:pt x="3891" y="6406"/>
                      <a:pt x="4438" y="6345"/>
                      <a:pt x="4894" y="6102"/>
                    </a:cubicBezTo>
                    <a:cubicBezTo>
                      <a:pt x="5867" y="5646"/>
                      <a:pt x="6626" y="4613"/>
                      <a:pt x="6870" y="3458"/>
                    </a:cubicBezTo>
                    <a:cubicBezTo>
                      <a:pt x="7082" y="2151"/>
                      <a:pt x="6718" y="965"/>
                      <a:pt x="6353" y="206"/>
                    </a:cubicBezTo>
                    <a:cubicBezTo>
                      <a:pt x="6307" y="69"/>
                      <a:pt x="6159" y="0"/>
                      <a:pt x="601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9"/>
              <p:cNvSpPr/>
              <p:nvPr/>
            </p:nvSpPr>
            <p:spPr>
              <a:xfrm>
                <a:off x="6695475" y="2961100"/>
                <a:ext cx="182400" cy="87450"/>
              </a:xfrm>
              <a:custGeom>
                <a:avLst/>
                <a:gdLst/>
                <a:ahLst/>
                <a:cxnLst/>
                <a:rect l="l" t="t" r="r" b="b"/>
                <a:pathLst>
                  <a:path w="7296" h="3498" extrusionOk="0">
                    <a:moveTo>
                      <a:pt x="4437" y="0"/>
                    </a:moveTo>
                    <a:cubicBezTo>
                      <a:pt x="3963" y="0"/>
                      <a:pt x="3489" y="71"/>
                      <a:pt x="3040" y="214"/>
                    </a:cubicBezTo>
                    <a:cubicBezTo>
                      <a:pt x="1733" y="609"/>
                      <a:pt x="578" y="1673"/>
                      <a:pt x="91" y="2980"/>
                    </a:cubicBezTo>
                    <a:cubicBezTo>
                      <a:pt x="0" y="3163"/>
                      <a:pt x="122" y="3406"/>
                      <a:pt x="304" y="3467"/>
                    </a:cubicBezTo>
                    <a:cubicBezTo>
                      <a:pt x="395" y="3497"/>
                      <a:pt x="426" y="3497"/>
                      <a:pt x="456" y="3497"/>
                    </a:cubicBezTo>
                    <a:cubicBezTo>
                      <a:pt x="608" y="3497"/>
                      <a:pt x="760" y="3375"/>
                      <a:pt x="851" y="3284"/>
                    </a:cubicBezTo>
                    <a:cubicBezTo>
                      <a:pt x="1277" y="2220"/>
                      <a:pt x="2219" y="1309"/>
                      <a:pt x="3313" y="974"/>
                    </a:cubicBezTo>
                    <a:cubicBezTo>
                      <a:pt x="3675" y="844"/>
                      <a:pt x="4059" y="783"/>
                      <a:pt x="4446" y="783"/>
                    </a:cubicBezTo>
                    <a:cubicBezTo>
                      <a:pt x="5231" y="783"/>
                      <a:pt x="6026" y="1033"/>
                      <a:pt x="6657" y="1461"/>
                    </a:cubicBezTo>
                    <a:cubicBezTo>
                      <a:pt x="6721" y="1504"/>
                      <a:pt x="6794" y="1524"/>
                      <a:pt x="6865" y="1524"/>
                    </a:cubicBezTo>
                    <a:cubicBezTo>
                      <a:pt x="6996" y="1524"/>
                      <a:pt x="7125" y="1457"/>
                      <a:pt x="7204" y="1339"/>
                    </a:cubicBezTo>
                    <a:cubicBezTo>
                      <a:pt x="7295" y="1157"/>
                      <a:pt x="7265" y="913"/>
                      <a:pt x="7082" y="822"/>
                    </a:cubicBezTo>
                    <a:cubicBezTo>
                      <a:pt x="6315" y="277"/>
                      <a:pt x="5374" y="0"/>
                      <a:pt x="4437"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 name="Google Shape;661;p49"/>
          <p:cNvGrpSpPr/>
          <p:nvPr/>
        </p:nvGrpSpPr>
        <p:grpSpPr>
          <a:xfrm>
            <a:off x="5680186" y="1283431"/>
            <a:ext cx="1541400" cy="1541400"/>
            <a:chOff x="6796161" y="3219681"/>
            <a:chExt cx="1541400" cy="1541400"/>
          </a:xfrm>
        </p:grpSpPr>
        <p:grpSp>
          <p:nvGrpSpPr>
            <p:cNvPr id="662" name="Google Shape;662;p49"/>
            <p:cNvGrpSpPr/>
            <p:nvPr/>
          </p:nvGrpSpPr>
          <p:grpSpPr>
            <a:xfrm>
              <a:off x="6796161" y="3219681"/>
              <a:ext cx="1541400" cy="1541400"/>
              <a:chOff x="6796161" y="3219681"/>
              <a:chExt cx="1541400" cy="1541400"/>
            </a:xfrm>
          </p:grpSpPr>
          <p:sp>
            <p:nvSpPr>
              <p:cNvPr id="663" name="Google Shape;663;p49"/>
              <p:cNvSpPr/>
              <p:nvPr/>
            </p:nvSpPr>
            <p:spPr>
              <a:xfrm flipH="1">
                <a:off x="6796161" y="3219681"/>
                <a:ext cx="1541400" cy="154140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9"/>
              <p:cNvSpPr/>
              <p:nvPr/>
            </p:nvSpPr>
            <p:spPr>
              <a:xfrm flipH="1">
                <a:off x="6997612" y="3420221"/>
                <a:ext cx="1140300" cy="11403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 name="Google Shape;665;p49"/>
            <p:cNvGrpSpPr/>
            <p:nvPr/>
          </p:nvGrpSpPr>
          <p:grpSpPr>
            <a:xfrm>
              <a:off x="7007513" y="3483859"/>
              <a:ext cx="1217375" cy="957928"/>
              <a:chOff x="3414838" y="2360047"/>
              <a:chExt cx="1217375" cy="957928"/>
            </a:xfrm>
          </p:grpSpPr>
          <p:sp>
            <p:nvSpPr>
              <p:cNvPr id="666" name="Google Shape;666;p49"/>
              <p:cNvSpPr/>
              <p:nvPr/>
            </p:nvSpPr>
            <p:spPr>
              <a:xfrm>
                <a:off x="3414838" y="2408625"/>
                <a:ext cx="1217375" cy="909350"/>
              </a:xfrm>
              <a:custGeom>
                <a:avLst/>
                <a:gdLst/>
                <a:ahLst/>
                <a:cxnLst/>
                <a:rect l="l" t="t" r="r" b="b"/>
                <a:pathLst>
                  <a:path w="48695" h="36374" extrusionOk="0">
                    <a:moveTo>
                      <a:pt x="23296" y="1"/>
                    </a:moveTo>
                    <a:cubicBezTo>
                      <a:pt x="16284" y="1"/>
                      <a:pt x="9218" y="2658"/>
                      <a:pt x="5137" y="7778"/>
                    </a:cubicBezTo>
                    <a:cubicBezTo>
                      <a:pt x="1429" y="12398"/>
                      <a:pt x="1" y="18781"/>
                      <a:pt x="1368" y="24617"/>
                    </a:cubicBezTo>
                    <a:cubicBezTo>
                      <a:pt x="2128" y="27839"/>
                      <a:pt x="3861" y="31000"/>
                      <a:pt x="6657" y="32733"/>
                    </a:cubicBezTo>
                    <a:cubicBezTo>
                      <a:pt x="7991" y="33564"/>
                      <a:pt x="9588" y="34010"/>
                      <a:pt x="11155" y="34010"/>
                    </a:cubicBezTo>
                    <a:cubicBezTo>
                      <a:pt x="12911" y="34010"/>
                      <a:pt x="14629" y="33451"/>
                      <a:pt x="15897" y="32246"/>
                    </a:cubicBezTo>
                    <a:cubicBezTo>
                      <a:pt x="17174" y="34891"/>
                      <a:pt x="19667" y="36076"/>
                      <a:pt x="20122" y="36167"/>
                    </a:cubicBezTo>
                    <a:cubicBezTo>
                      <a:pt x="20763" y="36303"/>
                      <a:pt x="21495" y="36374"/>
                      <a:pt x="22272" y="36374"/>
                    </a:cubicBezTo>
                    <a:cubicBezTo>
                      <a:pt x="26366" y="36374"/>
                      <a:pt x="31711" y="34409"/>
                      <a:pt x="31430" y="29632"/>
                    </a:cubicBezTo>
                    <a:lnTo>
                      <a:pt x="31430" y="29632"/>
                    </a:lnTo>
                    <a:cubicBezTo>
                      <a:pt x="32667" y="30718"/>
                      <a:pt x="34388" y="30965"/>
                      <a:pt x="36102" y="30965"/>
                    </a:cubicBezTo>
                    <a:cubicBezTo>
                      <a:pt x="36451" y="30965"/>
                      <a:pt x="36800" y="30955"/>
                      <a:pt x="37144" y="30939"/>
                    </a:cubicBezTo>
                    <a:cubicBezTo>
                      <a:pt x="48694" y="30483"/>
                      <a:pt x="45533" y="13735"/>
                      <a:pt x="40640" y="7504"/>
                    </a:cubicBezTo>
                    <a:cubicBezTo>
                      <a:pt x="36696" y="2445"/>
                      <a:pt x="30021" y="1"/>
                      <a:pt x="2329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9"/>
              <p:cNvSpPr/>
              <p:nvPr/>
            </p:nvSpPr>
            <p:spPr>
              <a:xfrm rot="1369886">
                <a:off x="3973939" y="2418326"/>
                <a:ext cx="289534" cy="245362"/>
              </a:xfrm>
              <a:custGeom>
                <a:avLst/>
                <a:gdLst/>
                <a:ahLst/>
                <a:cxnLst/>
                <a:rect l="l" t="t" r="r" b="b"/>
                <a:pathLst>
                  <a:path w="11582" h="9815" extrusionOk="0">
                    <a:moveTo>
                      <a:pt x="10610" y="1"/>
                    </a:moveTo>
                    <a:cubicBezTo>
                      <a:pt x="10610" y="1"/>
                      <a:pt x="10609" y="1"/>
                      <a:pt x="10609" y="1"/>
                    </a:cubicBezTo>
                    <a:cubicBezTo>
                      <a:pt x="10609" y="1"/>
                      <a:pt x="183" y="7327"/>
                      <a:pt x="92" y="7418"/>
                    </a:cubicBezTo>
                    <a:cubicBezTo>
                      <a:pt x="1" y="7448"/>
                      <a:pt x="1764" y="8847"/>
                      <a:pt x="1916" y="8968"/>
                    </a:cubicBezTo>
                    <a:cubicBezTo>
                      <a:pt x="2821" y="9553"/>
                      <a:pt x="3819" y="9815"/>
                      <a:pt x="4818" y="9815"/>
                    </a:cubicBezTo>
                    <a:cubicBezTo>
                      <a:pt x="7612" y="9815"/>
                      <a:pt x="10419" y="7770"/>
                      <a:pt x="11247" y="5017"/>
                    </a:cubicBezTo>
                    <a:cubicBezTo>
                      <a:pt x="11581" y="3892"/>
                      <a:pt x="11551" y="2615"/>
                      <a:pt x="11217" y="1491"/>
                    </a:cubicBezTo>
                    <a:cubicBezTo>
                      <a:pt x="11217" y="1371"/>
                      <a:pt x="10652" y="1"/>
                      <a:pt x="10610" y="1"/>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9"/>
              <p:cNvSpPr/>
              <p:nvPr/>
            </p:nvSpPr>
            <p:spPr>
              <a:xfrm rot="1369886">
                <a:off x="4048316" y="2459683"/>
                <a:ext cx="147442" cy="156641"/>
              </a:xfrm>
              <a:custGeom>
                <a:avLst/>
                <a:gdLst/>
                <a:ahLst/>
                <a:cxnLst/>
                <a:rect l="l" t="t" r="r" b="b"/>
                <a:pathLst>
                  <a:path w="5898" h="6266" extrusionOk="0">
                    <a:moveTo>
                      <a:pt x="5411" y="0"/>
                    </a:moveTo>
                    <a:cubicBezTo>
                      <a:pt x="3800" y="1125"/>
                      <a:pt x="1672" y="2614"/>
                      <a:pt x="1" y="3800"/>
                    </a:cubicBezTo>
                    <a:cubicBezTo>
                      <a:pt x="335" y="4621"/>
                      <a:pt x="943" y="5350"/>
                      <a:pt x="1672" y="5867"/>
                    </a:cubicBezTo>
                    <a:cubicBezTo>
                      <a:pt x="1946" y="6080"/>
                      <a:pt x="2220" y="6232"/>
                      <a:pt x="2524" y="6262"/>
                    </a:cubicBezTo>
                    <a:cubicBezTo>
                      <a:pt x="2553" y="6265"/>
                      <a:pt x="2582" y="6266"/>
                      <a:pt x="2612" y="6266"/>
                    </a:cubicBezTo>
                    <a:cubicBezTo>
                      <a:pt x="2916" y="6266"/>
                      <a:pt x="3219" y="6130"/>
                      <a:pt x="3496" y="6019"/>
                    </a:cubicBezTo>
                    <a:cubicBezTo>
                      <a:pt x="3983" y="5806"/>
                      <a:pt x="4530" y="5563"/>
                      <a:pt x="4986" y="5228"/>
                    </a:cubicBezTo>
                    <a:cubicBezTo>
                      <a:pt x="5442" y="4894"/>
                      <a:pt x="5776" y="4408"/>
                      <a:pt x="5806" y="3830"/>
                    </a:cubicBezTo>
                    <a:lnTo>
                      <a:pt x="5806" y="3830"/>
                    </a:lnTo>
                    <a:cubicBezTo>
                      <a:pt x="5713" y="3839"/>
                      <a:pt x="5619" y="3843"/>
                      <a:pt x="5525" y="3843"/>
                    </a:cubicBezTo>
                    <a:cubicBezTo>
                      <a:pt x="4975" y="3843"/>
                      <a:pt x="4415" y="3695"/>
                      <a:pt x="3922" y="3435"/>
                    </a:cubicBezTo>
                    <a:cubicBezTo>
                      <a:pt x="4438" y="2918"/>
                      <a:pt x="5168" y="2523"/>
                      <a:pt x="5897" y="2341"/>
                    </a:cubicBezTo>
                    <a:cubicBezTo>
                      <a:pt x="5897" y="1915"/>
                      <a:pt x="5715" y="912"/>
                      <a:pt x="541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9"/>
              <p:cNvSpPr/>
              <p:nvPr/>
            </p:nvSpPr>
            <p:spPr>
              <a:xfrm rot="1369886">
                <a:off x="3978122" y="2407053"/>
                <a:ext cx="283434" cy="203764"/>
              </a:xfrm>
              <a:custGeom>
                <a:avLst/>
                <a:gdLst/>
                <a:ahLst/>
                <a:cxnLst/>
                <a:rect l="l" t="t" r="r" b="b"/>
                <a:pathLst>
                  <a:path w="11338" h="8151" extrusionOk="0">
                    <a:moveTo>
                      <a:pt x="10929" y="1"/>
                    </a:moveTo>
                    <a:cubicBezTo>
                      <a:pt x="10856" y="1"/>
                      <a:pt x="10778" y="21"/>
                      <a:pt x="10700" y="66"/>
                    </a:cubicBezTo>
                    <a:lnTo>
                      <a:pt x="183" y="7482"/>
                    </a:lnTo>
                    <a:cubicBezTo>
                      <a:pt x="31" y="7604"/>
                      <a:pt x="0" y="7816"/>
                      <a:pt x="122" y="7999"/>
                    </a:cubicBezTo>
                    <a:cubicBezTo>
                      <a:pt x="183" y="8120"/>
                      <a:pt x="304" y="8151"/>
                      <a:pt x="426" y="8151"/>
                    </a:cubicBezTo>
                    <a:cubicBezTo>
                      <a:pt x="487" y="8151"/>
                      <a:pt x="578" y="8120"/>
                      <a:pt x="639" y="8090"/>
                    </a:cubicBezTo>
                    <a:lnTo>
                      <a:pt x="11156" y="673"/>
                    </a:lnTo>
                    <a:cubicBezTo>
                      <a:pt x="11308" y="552"/>
                      <a:pt x="11338" y="339"/>
                      <a:pt x="11247" y="157"/>
                    </a:cubicBezTo>
                    <a:cubicBezTo>
                      <a:pt x="11170" y="60"/>
                      <a:pt x="11056" y="1"/>
                      <a:pt x="1092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9"/>
              <p:cNvSpPr/>
              <p:nvPr/>
            </p:nvSpPr>
            <p:spPr>
              <a:xfrm rot="-1203950">
                <a:off x="3581074" y="2588979"/>
                <a:ext cx="323000" cy="161150"/>
              </a:xfrm>
              <a:custGeom>
                <a:avLst/>
                <a:gdLst/>
                <a:ahLst/>
                <a:cxnLst/>
                <a:rect l="l" t="t" r="r" b="b"/>
                <a:pathLst>
                  <a:path w="12920" h="6446" extrusionOk="0">
                    <a:moveTo>
                      <a:pt x="31" y="0"/>
                    </a:moveTo>
                    <a:cubicBezTo>
                      <a:pt x="1" y="0"/>
                      <a:pt x="214" y="1490"/>
                      <a:pt x="244" y="1551"/>
                    </a:cubicBezTo>
                    <a:cubicBezTo>
                      <a:pt x="518" y="2736"/>
                      <a:pt x="1095" y="3800"/>
                      <a:pt x="1977" y="4651"/>
                    </a:cubicBezTo>
                    <a:cubicBezTo>
                      <a:pt x="3226" y="5833"/>
                      <a:pt x="4963" y="6446"/>
                      <a:pt x="6677" y="6446"/>
                    </a:cubicBezTo>
                    <a:cubicBezTo>
                      <a:pt x="8841" y="6446"/>
                      <a:pt x="10969" y="5470"/>
                      <a:pt x="12038" y="3435"/>
                    </a:cubicBezTo>
                    <a:cubicBezTo>
                      <a:pt x="12098" y="3283"/>
                      <a:pt x="12919" y="1186"/>
                      <a:pt x="12828" y="1186"/>
                    </a:cubicBezTo>
                    <a:cubicBezTo>
                      <a:pt x="12706" y="1186"/>
                      <a:pt x="31" y="0"/>
                      <a:pt x="31" y="0"/>
                    </a:cubicBez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9"/>
              <p:cNvSpPr/>
              <p:nvPr/>
            </p:nvSpPr>
            <p:spPr>
              <a:xfrm rot="-1203950">
                <a:off x="3645726" y="2599584"/>
                <a:ext cx="166450" cy="109650"/>
              </a:xfrm>
              <a:custGeom>
                <a:avLst/>
                <a:gdLst/>
                <a:ahLst/>
                <a:cxnLst/>
                <a:rect l="l" t="t" r="r" b="b"/>
                <a:pathLst>
                  <a:path w="6658" h="4386" extrusionOk="0">
                    <a:moveTo>
                      <a:pt x="1" y="0"/>
                    </a:moveTo>
                    <a:lnTo>
                      <a:pt x="1" y="0"/>
                    </a:lnTo>
                    <a:cubicBezTo>
                      <a:pt x="214" y="942"/>
                      <a:pt x="578" y="1945"/>
                      <a:pt x="761" y="2280"/>
                    </a:cubicBezTo>
                    <a:cubicBezTo>
                      <a:pt x="1185" y="2174"/>
                      <a:pt x="1629" y="2109"/>
                      <a:pt x="2076" y="2109"/>
                    </a:cubicBezTo>
                    <a:cubicBezTo>
                      <a:pt x="2398" y="2109"/>
                      <a:pt x="2722" y="2143"/>
                      <a:pt x="3040" y="2219"/>
                    </a:cubicBezTo>
                    <a:cubicBezTo>
                      <a:pt x="2706" y="2796"/>
                      <a:pt x="2189" y="3252"/>
                      <a:pt x="1581" y="3526"/>
                    </a:cubicBezTo>
                    <a:cubicBezTo>
                      <a:pt x="1885" y="3982"/>
                      <a:pt x="2432" y="4255"/>
                      <a:pt x="2980" y="4347"/>
                    </a:cubicBezTo>
                    <a:cubicBezTo>
                      <a:pt x="3155" y="4374"/>
                      <a:pt x="3328" y="4385"/>
                      <a:pt x="3498" y="4385"/>
                    </a:cubicBezTo>
                    <a:cubicBezTo>
                      <a:pt x="3890" y="4385"/>
                      <a:pt x="4270" y="4328"/>
                      <a:pt x="4651" y="4286"/>
                    </a:cubicBezTo>
                    <a:cubicBezTo>
                      <a:pt x="4986" y="4255"/>
                      <a:pt x="5320" y="4164"/>
                      <a:pt x="5624" y="3982"/>
                    </a:cubicBezTo>
                    <a:cubicBezTo>
                      <a:pt x="5867" y="3799"/>
                      <a:pt x="6050" y="3526"/>
                      <a:pt x="6171" y="3252"/>
                    </a:cubicBezTo>
                    <a:cubicBezTo>
                      <a:pt x="6536" y="2432"/>
                      <a:pt x="6657" y="1520"/>
                      <a:pt x="6597" y="608"/>
                    </a:cubicBezTo>
                    <a:cubicBezTo>
                      <a:pt x="4499" y="426"/>
                      <a:pt x="1916" y="182"/>
                      <a:pt x="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9"/>
              <p:cNvSpPr/>
              <p:nvPr/>
            </p:nvSpPr>
            <p:spPr>
              <a:xfrm rot="-1203950">
                <a:off x="3548644" y="2583864"/>
                <a:ext cx="341225" cy="48150"/>
              </a:xfrm>
              <a:custGeom>
                <a:avLst/>
                <a:gdLst/>
                <a:ahLst/>
                <a:cxnLst/>
                <a:rect l="l" t="t" r="r" b="b"/>
                <a:pathLst>
                  <a:path w="13649" h="1926" extrusionOk="0">
                    <a:moveTo>
                      <a:pt x="383" y="0"/>
                    </a:moveTo>
                    <a:cubicBezTo>
                      <a:pt x="209" y="0"/>
                      <a:pt x="85" y="184"/>
                      <a:pt x="31" y="345"/>
                    </a:cubicBezTo>
                    <a:cubicBezTo>
                      <a:pt x="1" y="558"/>
                      <a:pt x="183" y="710"/>
                      <a:pt x="396" y="771"/>
                    </a:cubicBezTo>
                    <a:lnTo>
                      <a:pt x="13223" y="1926"/>
                    </a:lnTo>
                    <a:cubicBezTo>
                      <a:pt x="13405" y="1926"/>
                      <a:pt x="13618" y="1774"/>
                      <a:pt x="13618" y="1591"/>
                    </a:cubicBezTo>
                    <a:cubicBezTo>
                      <a:pt x="13648" y="1379"/>
                      <a:pt x="13466" y="1227"/>
                      <a:pt x="13253" y="1166"/>
                    </a:cubicBezTo>
                    <a:lnTo>
                      <a:pt x="457" y="11"/>
                    </a:lnTo>
                    <a:cubicBezTo>
                      <a:pt x="431" y="4"/>
                      <a:pt x="407" y="0"/>
                      <a:pt x="38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9"/>
              <p:cNvSpPr/>
              <p:nvPr/>
            </p:nvSpPr>
            <p:spPr>
              <a:xfrm>
                <a:off x="3775038" y="2720325"/>
                <a:ext cx="405800" cy="321425"/>
              </a:xfrm>
              <a:custGeom>
                <a:avLst/>
                <a:gdLst/>
                <a:ahLst/>
                <a:cxnLst/>
                <a:rect l="l" t="t" r="r" b="b"/>
                <a:pathLst>
                  <a:path w="16232" h="12857" extrusionOk="0">
                    <a:moveTo>
                      <a:pt x="13184" y="0"/>
                    </a:moveTo>
                    <a:cubicBezTo>
                      <a:pt x="12994" y="0"/>
                      <a:pt x="12803" y="26"/>
                      <a:pt x="12614" y="82"/>
                    </a:cubicBezTo>
                    <a:cubicBezTo>
                      <a:pt x="11216" y="508"/>
                      <a:pt x="10639" y="2210"/>
                      <a:pt x="10274" y="3669"/>
                    </a:cubicBezTo>
                    <a:cubicBezTo>
                      <a:pt x="9848" y="5219"/>
                      <a:pt x="9058" y="7134"/>
                      <a:pt x="7386" y="7620"/>
                    </a:cubicBezTo>
                    <a:cubicBezTo>
                      <a:pt x="6901" y="7770"/>
                      <a:pt x="6406" y="7823"/>
                      <a:pt x="5906" y="7823"/>
                    </a:cubicBezTo>
                    <a:cubicBezTo>
                      <a:pt x="4724" y="7823"/>
                      <a:pt x="3519" y="7528"/>
                      <a:pt x="2367" y="7528"/>
                    </a:cubicBezTo>
                    <a:cubicBezTo>
                      <a:pt x="2328" y="7528"/>
                      <a:pt x="2289" y="7528"/>
                      <a:pt x="2249" y="7529"/>
                    </a:cubicBezTo>
                    <a:cubicBezTo>
                      <a:pt x="1520" y="7590"/>
                      <a:pt x="730" y="7833"/>
                      <a:pt x="334" y="8502"/>
                    </a:cubicBezTo>
                    <a:cubicBezTo>
                      <a:pt x="0" y="9049"/>
                      <a:pt x="91" y="9809"/>
                      <a:pt x="334" y="10417"/>
                    </a:cubicBezTo>
                    <a:cubicBezTo>
                      <a:pt x="821" y="11480"/>
                      <a:pt x="1854" y="12240"/>
                      <a:pt x="2948" y="12605"/>
                    </a:cubicBezTo>
                    <a:cubicBezTo>
                      <a:pt x="3542" y="12782"/>
                      <a:pt x="4162" y="12856"/>
                      <a:pt x="4779" y="12856"/>
                    </a:cubicBezTo>
                    <a:cubicBezTo>
                      <a:pt x="5332" y="12856"/>
                      <a:pt x="5883" y="12797"/>
                      <a:pt x="6414" y="12696"/>
                    </a:cubicBezTo>
                    <a:cubicBezTo>
                      <a:pt x="10152" y="12058"/>
                      <a:pt x="13496" y="9596"/>
                      <a:pt x="15168" y="6222"/>
                    </a:cubicBezTo>
                    <a:cubicBezTo>
                      <a:pt x="15806" y="4945"/>
                      <a:pt x="16231" y="3486"/>
                      <a:pt x="15806" y="2149"/>
                    </a:cubicBezTo>
                    <a:cubicBezTo>
                      <a:pt x="15492" y="974"/>
                      <a:pt x="14349" y="0"/>
                      <a:pt x="1318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9"/>
              <p:cNvSpPr/>
              <p:nvPr/>
            </p:nvSpPr>
            <p:spPr>
              <a:xfrm>
                <a:off x="3767438" y="2712225"/>
                <a:ext cx="421750" cy="339200"/>
              </a:xfrm>
              <a:custGeom>
                <a:avLst/>
                <a:gdLst/>
                <a:ahLst/>
                <a:cxnLst/>
                <a:rect l="l" t="t" r="r" b="b"/>
                <a:pathLst>
                  <a:path w="16870" h="13568" extrusionOk="0">
                    <a:moveTo>
                      <a:pt x="13526" y="725"/>
                    </a:moveTo>
                    <a:cubicBezTo>
                      <a:pt x="14509" y="725"/>
                      <a:pt x="15489" y="1604"/>
                      <a:pt x="15775" y="2594"/>
                    </a:cubicBezTo>
                    <a:cubicBezTo>
                      <a:pt x="16079" y="3658"/>
                      <a:pt x="15897" y="4935"/>
                      <a:pt x="15168" y="6394"/>
                    </a:cubicBezTo>
                    <a:cubicBezTo>
                      <a:pt x="13557" y="9646"/>
                      <a:pt x="10304" y="12078"/>
                      <a:pt x="6718" y="12686"/>
                    </a:cubicBezTo>
                    <a:cubicBezTo>
                      <a:pt x="6174" y="12776"/>
                      <a:pt x="5663" y="12823"/>
                      <a:pt x="5185" y="12823"/>
                    </a:cubicBezTo>
                    <a:cubicBezTo>
                      <a:pt x="4541" y="12823"/>
                      <a:pt x="3958" y="12739"/>
                      <a:pt x="3435" y="12564"/>
                    </a:cubicBezTo>
                    <a:cubicBezTo>
                      <a:pt x="2371" y="12230"/>
                      <a:pt x="1459" y="11500"/>
                      <a:pt x="1064" y="10589"/>
                    </a:cubicBezTo>
                    <a:cubicBezTo>
                      <a:pt x="790" y="9981"/>
                      <a:pt x="790" y="9434"/>
                      <a:pt x="1034" y="9008"/>
                    </a:cubicBezTo>
                    <a:cubicBezTo>
                      <a:pt x="1307" y="8552"/>
                      <a:pt x="1915" y="8278"/>
                      <a:pt x="2614" y="8248"/>
                    </a:cubicBezTo>
                    <a:lnTo>
                      <a:pt x="2766" y="8248"/>
                    </a:lnTo>
                    <a:cubicBezTo>
                      <a:pt x="3313" y="8248"/>
                      <a:pt x="3891" y="8309"/>
                      <a:pt x="4438" y="8400"/>
                    </a:cubicBezTo>
                    <a:cubicBezTo>
                      <a:pt x="5031" y="8480"/>
                      <a:pt x="5632" y="8560"/>
                      <a:pt x="6233" y="8560"/>
                    </a:cubicBezTo>
                    <a:cubicBezTo>
                      <a:pt x="6772" y="8560"/>
                      <a:pt x="7310" y="8496"/>
                      <a:pt x="7842" y="8309"/>
                    </a:cubicBezTo>
                    <a:cubicBezTo>
                      <a:pt x="9271" y="7853"/>
                      <a:pt x="10304" y="6455"/>
                      <a:pt x="10912" y="4114"/>
                    </a:cubicBezTo>
                    <a:cubicBezTo>
                      <a:pt x="11338" y="2594"/>
                      <a:pt x="11854" y="1136"/>
                      <a:pt x="13040" y="801"/>
                    </a:cubicBezTo>
                    <a:cubicBezTo>
                      <a:pt x="13200" y="749"/>
                      <a:pt x="13363" y="725"/>
                      <a:pt x="13526" y="725"/>
                    </a:cubicBezTo>
                    <a:close/>
                    <a:moveTo>
                      <a:pt x="13496" y="0"/>
                    </a:moveTo>
                    <a:cubicBezTo>
                      <a:pt x="13266" y="0"/>
                      <a:pt x="13032" y="32"/>
                      <a:pt x="12797" y="102"/>
                    </a:cubicBezTo>
                    <a:cubicBezTo>
                      <a:pt x="11247" y="558"/>
                      <a:pt x="10639" y="2230"/>
                      <a:pt x="10183" y="3962"/>
                    </a:cubicBezTo>
                    <a:cubicBezTo>
                      <a:pt x="9666" y="5999"/>
                      <a:pt x="8784" y="7245"/>
                      <a:pt x="7599" y="7640"/>
                    </a:cubicBezTo>
                    <a:cubicBezTo>
                      <a:pt x="7159" y="7778"/>
                      <a:pt x="6714" y="7828"/>
                      <a:pt x="6256" y="7828"/>
                    </a:cubicBezTo>
                    <a:cubicBezTo>
                      <a:pt x="5701" y="7828"/>
                      <a:pt x="5129" y="7754"/>
                      <a:pt x="4529" y="7671"/>
                    </a:cubicBezTo>
                    <a:cubicBezTo>
                      <a:pt x="3891" y="7610"/>
                      <a:pt x="3222" y="7519"/>
                      <a:pt x="2584" y="7519"/>
                    </a:cubicBezTo>
                    <a:cubicBezTo>
                      <a:pt x="1550" y="7519"/>
                      <a:pt x="760" y="7944"/>
                      <a:pt x="334" y="8613"/>
                    </a:cubicBezTo>
                    <a:cubicBezTo>
                      <a:pt x="0" y="9221"/>
                      <a:pt x="0" y="10102"/>
                      <a:pt x="334" y="10892"/>
                    </a:cubicBezTo>
                    <a:cubicBezTo>
                      <a:pt x="851" y="12017"/>
                      <a:pt x="1854" y="12868"/>
                      <a:pt x="3192" y="13294"/>
                    </a:cubicBezTo>
                    <a:cubicBezTo>
                      <a:pt x="3800" y="13476"/>
                      <a:pt x="4438" y="13567"/>
                      <a:pt x="5167" y="13567"/>
                    </a:cubicBezTo>
                    <a:cubicBezTo>
                      <a:pt x="5715" y="13567"/>
                      <a:pt x="6262" y="13537"/>
                      <a:pt x="6839" y="13415"/>
                    </a:cubicBezTo>
                    <a:cubicBezTo>
                      <a:pt x="10669" y="12747"/>
                      <a:pt x="14104" y="10193"/>
                      <a:pt x="15836" y="6728"/>
                    </a:cubicBezTo>
                    <a:cubicBezTo>
                      <a:pt x="16657" y="5117"/>
                      <a:pt x="16870" y="3658"/>
                      <a:pt x="16505" y="2382"/>
                    </a:cubicBezTo>
                    <a:cubicBezTo>
                      <a:pt x="16114" y="1158"/>
                      <a:pt x="14875" y="0"/>
                      <a:pt x="1349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9"/>
              <p:cNvSpPr/>
              <p:nvPr/>
            </p:nvSpPr>
            <p:spPr>
              <a:xfrm>
                <a:off x="4039463" y="2767600"/>
                <a:ext cx="133775" cy="93850"/>
              </a:xfrm>
              <a:custGeom>
                <a:avLst/>
                <a:gdLst/>
                <a:ahLst/>
                <a:cxnLst/>
                <a:rect l="l" t="t" r="r" b="b"/>
                <a:pathLst>
                  <a:path w="5351" h="3754" extrusionOk="0">
                    <a:moveTo>
                      <a:pt x="405" y="1"/>
                    </a:moveTo>
                    <a:cubicBezTo>
                      <a:pt x="285" y="1"/>
                      <a:pt x="163" y="48"/>
                      <a:pt x="92" y="136"/>
                    </a:cubicBezTo>
                    <a:cubicBezTo>
                      <a:pt x="1" y="288"/>
                      <a:pt x="31" y="562"/>
                      <a:pt x="183" y="683"/>
                    </a:cubicBezTo>
                    <a:cubicBezTo>
                      <a:pt x="1733" y="1808"/>
                      <a:pt x="3040" y="2690"/>
                      <a:pt x="4712" y="3723"/>
                    </a:cubicBezTo>
                    <a:cubicBezTo>
                      <a:pt x="4743" y="3753"/>
                      <a:pt x="4803" y="3753"/>
                      <a:pt x="4894" y="3753"/>
                    </a:cubicBezTo>
                    <a:cubicBezTo>
                      <a:pt x="5046" y="3753"/>
                      <a:pt x="5168" y="3662"/>
                      <a:pt x="5229" y="3601"/>
                    </a:cubicBezTo>
                    <a:cubicBezTo>
                      <a:pt x="5350" y="3419"/>
                      <a:pt x="5320" y="3176"/>
                      <a:pt x="5107" y="3054"/>
                    </a:cubicBezTo>
                    <a:cubicBezTo>
                      <a:pt x="3496" y="2082"/>
                      <a:pt x="2189" y="1200"/>
                      <a:pt x="639" y="76"/>
                    </a:cubicBezTo>
                    <a:cubicBezTo>
                      <a:pt x="576" y="25"/>
                      <a:pt x="491" y="1"/>
                      <a:pt x="40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9"/>
              <p:cNvSpPr/>
              <p:nvPr/>
            </p:nvSpPr>
            <p:spPr>
              <a:xfrm>
                <a:off x="4017438" y="2837200"/>
                <a:ext cx="115525" cy="94150"/>
              </a:xfrm>
              <a:custGeom>
                <a:avLst/>
                <a:gdLst/>
                <a:ahLst/>
                <a:cxnLst/>
                <a:rect l="l" t="t" r="r" b="b"/>
                <a:pathLst>
                  <a:path w="4621" h="3766" extrusionOk="0">
                    <a:moveTo>
                      <a:pt x="382" y="0"/>
                    </a:moveTo>
                    <a:cubicBezTo>
                      <a:pt x="277" y="0"/>
                      <a:pt x="172" y="38"/>
                      <a:pt x="91" y="118"/>
                    </a:cubicBezTo>
                    <a:cubicBezTo>
                      <a:pt x="0" y="270"/>
                      <a:pt x="0" y="513"/>
                      <a:pt x="152" y="665"/>
                    </a:cubicBezTo>
                    <a:cubicBezTo>
                      <a:pt x="1490" y="1851"/>
                      <a:pt x="2493" y="2672"/>
                      <a:pt x="3952" y="3705"/>
                    </a:cubicBezTo>
                    <a:cubicBezTo>
                      <a:pt x="4013" y="3735"/>
                      <a:pt x="4104" y="3766"/>
                      <a:pt x="4165" y="3766"/>
                    </a:cubicBezTo>
                    <a:cubicBezTo>
                      <a:pt x="4286" y="3766"/>
                      <a:pt x="4408" y="3705"/>
                      <a:pt x="4468" y="3614"/>
                    </a:cubicBezTo>
                    <a:cubicBezTo>
                      <a:pt x="4620" y="3431"/>
                      <a:pt x="4590" y="3219"/>
                      <a:pt x="4408" y="3097"/>
                    </a:cubicBezTo>
                    <a:cubicBezTo>
                      <a:pt x="2949" y="2064"/>
                      <a:pt x="1915" y="1273"/>
                      <a:pt x="639" y="88"/>
                    </a:cubicBezTo>
                    <a:cubicBezTo>
                      <a:pt x="567" y="31"/>
                      <a:pt x="475" y="0"/>
                      <a:pt x="38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9"/>
              <p:cNvSpPr/>
              <p:nvPr/>
            </p:nvSpPr>
            <p:spPr>
              <a:xfrm>
                <a:off x="3980188" y="2888550"/>
                <a:ext cx="93500" cy="102075"/>
              </a:xfrm>
              <a:custGeom>
                <a:avLst/>
                <a:gdLst/>
                <a:ahLst/>
                <a:cxnLst/>
                <a:rect l="l" t="t" r="r" b="b"/>
                <a:pathLst>
                  <a:path w="3740" h="4083" extrusionOk="0">
                    <a:moveTo>
                      <a:pt x="438" y="1"/>
                    </a:moveTo>
                    <a:cubicBezTo>
                      <a:pt x="345" y="1"/>
                      <a:pt x="252" y="32"/>
                      <a:pt x="183" y="101"/>
                    </a:cubicBezTo>
                    <a:cubicBezTo>
                      <a:pt x="31" y="192"/>
                      <a:pt x="1" y="466"/>
                      <a:pt x="153" y="618"/>
                    </a:cubicBezTo>
                    <a:lnTo>
                      <a:pt x="3010" y="3961"/>
                    </a:lnTo>
                    <a:cubicBezTo>
                      <a:pt x="3071" y="4052"/>
                      <a:pt x="3192" y="4083"/>
                      <a:pt x="3314" y="4083"/>
                    </a:cubicBezTo>
                    <a:cubicBezTo>
                      <a:pt x="3436" y="4083"/>
                      <a:pt x="3496" y="4052"/>
                      <a:pt x="3527" y="3991"/>
                    </a:cubicBezTo>
                    <a:cubicBezTo>
                      <a:pt x="3679" y="3900"/>
                      <a:pt x="3740" y="3627"/>
                      <a:pt x="3588" y="3475"/>
                    </a:cubicBezTo>
                    <a:lnTo>
                      <a:pt x="730" y="131"/>
                    </a:lnTo>
                    <a:cubicBezTo>
                      <a:pt x="664" y="48"/>
                      <a:pt x="551" y="1"/>
                      <a:pt x="43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9"/>
              <p:cNvSpPr/>
              <p:nvPr/>
            </p:nvSpPr>
            <p:spPr>
              <a:xfrm>
                <a:off x="3923213" y="2910875"/>
                <a:ext cx="79050" cy="117750"/>
              </a:xfrm>
              <a:custGeom>
                <a:avLst/>
                <a:gdLst/>
                <a:ahLst/>
                <a:cxnLst/>
                <a:rect l="l" t="t" r="r" b="b"/>
                <a:pathLst>
                  <a:path w="3162" h="4710" extrusionOk="0">
                    <a:moveTo>
                      <a:pt x="403" y="0"/>
                    </a:moveTo>
                    <a:cubicBezTo>
                      <a:pt x="342" y="0"/>
                      <a:pt x="277" y="10"/>
                      <a:pt x="213" y="29"/>
                    </a:cubicBezTo>
                    <a:cubicBezTo>
                      <a:pt x="31" y="120"/>
                      <a:pt x="0" y="332"/>
                      <a:pt x="61" y="515"/>
                    </a:cubicBezTo>
                    <a:cubicBezTo>
                      <a:pt x="882" y="2095"/>
                      <a:pt x="1490" y="3098"/>
                      <a:pt x="2462" y="4557"/>
                    </a:cubicBezTo>
                    <a:cubicBezTo>
                      <a:pt x="2553" y="4618"/>
                      <a:pt x="2675" y="4709"/>
                      <a:pt x="2766" y="4709"/>
                    </a:cubicBezTo>
                    <a:cubicBezTo>
                      <a:pt x="2857" y="4709"/>
                      <a:pt x="2918" y="4679"/>
                      <a:pt x="2918" y="4649"/>
                    </a:cubicBezTo>
                    <a:cubicBezTo>
                      <a:pt x="3101" y="4557"/>
                      <a:pt x="3161" y="4314"/>
                      <a:pt x="3040" y="4132"/>
                    </a:cubicBezTo>
                    <a:cubicBezTo>
                      <a:pt x="2098" y="2734"/>
                      <a:pt x="1490" y="1700"/>
                      <a:pt x="730" y="180"/>
                    </a:cubicBezTo>
                    <a:cubicBezTo>
                      <a:pt x="666" y="53"/>
                      <a:pt x="543" y="0"/>
                      <a:pt x="40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9"/>
              <p:cNvSpPr/>
              <p:nvPr/>
            </p:nvSpPr>
            <p:spPr>
              <a:xfrm>
                <a:off x="3876863" y="2910725"/>
                <a:ext cx="53975" cy="133850"/>
              </a:xfrm>
              <a:custGeom>
                <a:avLst/>
                <a:gdLst/>
                <a:ahLst/>
                <a:cxnLst/>
                <a:rect l="l" t="t" r="r" b="b"/>
                <a:pathLst>
                  <a:path w="2159" h="5354" extrusionOk="0">
                    <a:moveTo>
                      <a:pt x="383" y="0"/>
                    </a:moveTo>
                    <a:cubicBezTo>
                      <a:pt x="366" y="0"/>
                      <a:pt x="350" y="1"/>
                      <a:pt x="334" y="4"/>
                    </a:cubicBezTo>
                    <a:cubicBezTo>
                      <a:pt x="152" y="35"/>
                      <a:pt x="0" y="278"/>
                      <a:pt x="31" y="460"/>
                    </a:cubicBezTo>
                    <a:cubicBezTo>
                      <a:pt x="334" y="2162"/>
                      <a:pt x="730" y="3530"/>
                      <a:pt x="1368" y="5141"/>
                    </a:cubicBezTo>
                    <a:cubicBezTo>
                      <a:pt x="1398" y="5293"/>
                      <a:pt x="1550" y="5354"/>
                      <a:pt x="1702" y="5354"/>
                    </a:cubicBezTo>
                    <a:cubicBezTo>
                      <a:pt x="1733" y="5354"/>
                      <a:pt x="1793" y="5354"/>
                      <a:pt x="1854" y="5323"/>
                    </a:cubicBezTo>
                    <a:cubicBezTo>
                      <a:pt x="2097" y="5232"/>
                      <a:pt x="2158" y="5019"/>
                      <a:pt x="2097" y="4837"/>
                    </a:cubicBezTo>
                    <a:cubicBezTo>
                      <a:pt x="1429" y="3256"/>
                      <a:pt x="1064" y="1949"/>
                      <a:pt x="790" y="308"/>
                    </a:cubicBezTo>
                    <a:cubicBezTo>
                      <a:pt x="763" y="141"/>
                      <a:pt x="557" y="0"/>
                      <a:pt x="38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9"/>
              <p:cNvSpPr/>
              <p:nvPr/>
            </p:nvSpPr>
            <p:spPr>
              <a:xfrm>
                <a:off x="3821388" y="2905925"/>
                <a:ext cx="26625" cy="129525"/>
              </a:xfrm>
              <a:custGeom>
                <a:avLst/>
                <a:gdLst/>
                <a:ahLst/>
                <a:cxnLst/>
                <a:rect l="l" t="t" r="r" b="b"/>
                <a:pathLst>
                  <a:path w="1065" h="5181" extrusionOk="0">
                    <a:moveTo>
                      <a:pt x="634" y="0"/>
                    </a:moveTo>
                    <a:cubicBezTo>
                      <a:pt x="457" y="0"/>
                      <a:pt x="300" y="137"/>
                      <a:pt x="274" y="318"/>
                    </a:cubicBezTo>
                    <a:cubicBezTo>
                      <a:pt x="0" y="1686"/>
                      <a:pt x="0" y="3144"/>
                      <a:pt x="243" y="4816"/>
                    </a:cubicBezTo>
                    <a:cubicBezTo>
                      <a:pt x="274" y="5029"/>
                      <a:pt x="426" y="5181"/>
                      <a:pt x="608" y="5181"/>
                    </a:cubicBezTo>
                    <a:lnTo>
                      <a:pt x="699" y="5181"/>
                    </a:lnTo>
                    <a:cubicBezTo>
                      <a:pt x="882" y="5181"/>
                      <a:pt x="1034" y="4938"/>
                      <a:pt x="1003" y="4755"/>
                    </a:cubicBezTo>
                    <a:cubicBezTo>
                      <a:pt x="760" y="3205"/>
                      <a:pt x="821" y="1777"/>
                      <a:pt x="1034" y="470"/>
                    </a:cubicBezTo>
                    <a:cubicBezTo>
                      <a:pt x="1064" y="227"/>
                      <a:pt x="912" y="44"/>
                      <a:pt x="730" y="14"/>
                    </a:cubicBezTo>
                    <a:cubicBezTo>
                      <a:pt x="698" y="5"/>
                      <a:pt x="665" y="0"/>
                      <a:pt x="63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9"/>
              <p:cNvSpPr/>
              <p:nvPr/>
            </p:nvSpPr>
            <p:spPr>
              <a:xfrm>
                <a:off x="4049338" y="3085600"/>
                <a:ext cx="22075" cy="22050"/>
              </a:xfrm>
              <a:custGeom>
                <a:avLst/>
                <a:gdLst/>
                <a:ahLst/>
                <a:cxnLst/>
                <a:rect l="l" t="t" r="r" b="b"/>
                <a:pathLst>
                  <a:path w="883" h="882" extrusionOk="0">
                    <a:moveTo>
                      <a:pt x="426" y="0"/>
                    </a:moveTo>
                    <a:cubicBezTo>
                      <a:pt x="214" y="30"/>
                      <a:pt x="1" y="213"/>
                      <a:pt x="1" y="456"/>
                    </a:cubicBezTo>
                    <a:cubicBezTo>
                      <a:pt x="1" y="669"/>
                      <a:pt x="214" y="882"/>
                      <a:pt x="457" y="882"/>
                    </a:cubicBezTo>
                    <a:cubicBezTo>
                      <a:pt x="700" y="882"/>
                      <a:pt x="882" y="66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9"/>
              <p:cNvSpPr/>
              <p:nvPr/>
            </p:nvSpPr>
            <p:spPr>
              <a:xfrm>
                <a:off x="4281113" y="2979975"/>
                <a:ext cx="22075" cy="22050"/>
              </a:xfrm>
              <a:custGeom>
                <a:avLst/>
                <a:gdLst/>
                <a:ahLst/>
                <a:cxnLst/>
                <a:rect l="l" t="t" r="r" b="b"/>
                <a:pathLst>
                  <a:path w="883" h="882" extrusionOk="0">
                    <a:moveTo>
                      <a:pt x="426" y="0"/>
                    </a:moveTo>
                    <a:cubicBezTo>
                      <a:pt x="183" y="31"/>
                      <a:pt x="1" y="243"/>
                      <a:pt x="1" y="456"/>
                    </a:cubicBezTo>
                    <a:cubicBezTo>
                      <a:pt x="1" y="699"/>
                      <a:pt x="183" y="882"/>
                      <a:pt x="457" y="882"/>
                    </a:cubicBezTo>
                    <a:cubicBezTo>
                      <a:pt x="700" y="882"/>
                      <a:pt x="882" y="699"/>
                      <a:pt x="882" y="426"/>
                    </a:cubicBezTo>
                    <a:cubicBezTo>
                      <a:pt x="882" y="182"/>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9"/>
              <p:cNvSpPr/>
              <p:nvPr/>
            </p:nvSpPr>
            <p:spPr>
              <a:xfrm>
                <a:off x="3983988" y="3193500"/>
                <a:ext cx="22075" cy="22050"/>
              </a:xfrm>
              <a:custGeom>
                <a:avLst/>
                <a:gdLst/>
                <a:ahLst/>
                <a:cxnLst/>
                <a:rect l="l" t="t" r="r" b="b"/>
                <a:pathLst>
                  <a:path w="883" h="882" extrusionOk="0">
                    <a:moveTo>
                      <a:pt x="426" y="0"/>
                    </a:moveTo>
                    <a:cubicBezTo>
                      <a:pt x="183" y="61"/>
                      <a:pt x="1" y="243"/>
                      <a:pt x="1" y="456"/>
                    </a:cubicBezTo>
                    <a:cubicBezTo>
                      <a:pt x="1" y="699"/>
                      <a:pt x="183" y="882"/>
                      <a:pt x="457" y="882"/>
                    </a:cubicBezTo>
                    <a:cubicBezTo>
                      <a:pt x="700" y="882"/>
                      <a:pt x="882" y="699"/>
                      <a:pt x="882" y="426"/>
                    </a:cubicBezTo>
                    <a:cubicBezTo>
                      <a:pt x="882" y="21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9"/>
              <p:cNvSpPr/>
              <p:nvPr/>
            </p:nvSpPr>
            <p:spPr>
              <a:xfrm>
                <a:off x="3687638" y="3090900"/>
                <a:ext cx="22075" cy="22075"/>
              </a:xfrm>
              <a:custGeom>
                <a:avLst/>
                <a:gdLst/>
                <a:ahLst/>
                <a:cxnLst/>
                <a:rect l="l" t="t" r="r" b="b"/>
                <a:pathLst>
                  <a:path w="883" h="883" extrusionOk="0">
                    <a:moveTo>
                      <a:pt x="426" y="1"/>
                    </a:moveTo>
                    <a:cubicBezTo>
                      <a:pt x="183" y="1"/>
                      <a:pt x="1" y="244"/>
                      <a:pt x="1" y="457"/>
                    </a:cubicBezTo>
                    <a:cubicBezTo>
                      <a:pt x="1" y="700"/>
                      <a:pt x="183" y="882"/>
                      <a:pt x="457" y="882"/>
                    </a:cubicBezTo>
                    <a:cubicBezTo>
                      <a:pt x="700" y="882"/>
                      <a:pt x="882" y="700"/>
                      <a:pt x="882" y="426"/>
                    </a:cubicBezTo>
                    <a:cubicBezTo>
                      <a:pt x="882" y="214"/>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9"/>
              <p:cNvSpPr/>
              <p:nvPr/>
            </p:nvSpPr>
            <p:spPr>
              <a:xfrm>
                <a:off x="3562263" y="2988325"/>
                <a:ext cx="22050" cy="22050"/>
              </a:xfrm>
              <a:custGeom>
                <a:avLst/>
                <a:gdLst/>
                <a:ahLst/>
                <a:cxnLst/>
                <a:rect l="l" t="t" r="r" b="b"/>
                <a:pathLst>
                  <a:path w="882" h="882" extrusionOk="0">
                    <a:moveTo>
                      <a:pt x="426" y="0"/>
                    </a:moveTo>
                    <a:cubicBezTo>
                      <a:pt x="183" y="0"/>
                      <a:pt x="0" y="244"/>
                      <a:pt x="0" y="456"/>
                    </a:cubicBezTo>
                    <a:cubicBezTo>
                      <a:pt x="0" y="700"/>
                      <a:pt x="183" y="882"/>
                      <a:pt x="456" y="882"/>
                    </a:cubicBezTo>
                    <a:cubicBezTo>
                      <a:pt x="699" y="882"/>
                      <a:pt x="882" y="700"/>
                      <a:pt x="882" y="426"/>
                    </a:cubicBezTo>
                    <a:cubicBezTo>
                      <a:pt x="882" y="21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9"/>
              <p:cNvSpPr/>
              <p:nvPr/>
            </p:nvSpPr>
            <p:spPr>
              <a:xfrm>
                <a:off x="3649638" y="2884225"/>
                <a:ext cx="22075" cy="22050"/>
              </a:xfrm>
              <a:custGeom>
                <a:avLst/>
                <a:gdLst/>
                <a:ahLst/>
                <a:cxnLst/>
                <a:rect l="l" t="t" r="r" b="b"/>
                <a:pathLst>
                  <a:path w="883" h="882" extrusionOk="0">
                    <a:moveTo>
                      <a:pt x="426" y="0"/>
                    </a:moveTo>
                    <a:cubicBezTo>
                      <a:pt x="183" y="0"/>
                      <a:pt x="1" y="213"/>
                      <a:pt x="1" y="456"/>
                    </a:cubicBezTo>
                    <a:cubicBezTo>
                      <a:pt x="1" y="669"/>
                      <a:pt x="183" y="882"/>
                      <a:pt x="457" y="882"/>
                    </a:cubicBezTo>
                    <a:cubicBezTo>
                      <a:pt x="700" y="882"/>
                      <a:pt x="882" y="669"/>
                      <a:pt x="882" y="426"/>
                    </a:cubicBezTo>
                    <a:cubicBezTo>
                      <a:pt x="882" y="183"/>
                      <a:pt x="700"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9"/>
              <p:cNvSpPr/>
              <p:nvPr/>
            </p:nvSpPr>
            <p:spPr>
              <a:xfrm>
                <a:off x="4398888" y="3039225"/>
                <a:ext cx="22075" cy="21325"/>
              </a:xfrm>
              <a:custGeom>
                <a:avLst/>
                <a:gdLst/>
                <a:ahLst/>
                <a:cxnLst/>
                <a:rect l="l" t="t" r="r" b="b"/>
                <a:pathLst>
                  <a:path w="883" h="853" extrusionOk="0">
                    <a:moveTo>
                      <a:pt x="426" y="1"/>
                    </a:moveTo>
                    <a:cubicBezTo>
                      <a:pt x="214" y="31"/>
                      <a:pt x="1" y="214"/>
                      <a:pt x="1" y="457"/>
                    </a:cubicBezTo>
                    <a:cubicBezTo>
                      <a:pt x="1" y="670"/>
                      <a:pt x="214" y="852"/>
                      <a:pt x="457" y="852"/>
                    </a:cubicBezTo>
                    <a:cubicBezTo>
                      <a:pt x="700" y="852"/>
                      <a:pt x="882" y="670"/>
                      <a:pt x="882" y="396"/>
                    </a:cubicBezTo>
                    <a:cubicBezTo>
                      <a:pt x="882" y="183"/>
                      <a:pt x="700" y="1"/>
                      <a:pt x="42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9"/>
              <p:cNvSpPr/>
              <p:nvPr/>
            </p:nvSpPr>
            <p:spPr>
              <a:xfrm>
                <a:off x="4364713" y="2778600"/>
                <a:ext cx="22050" cy="22050"/>
              </a:xfrm>
              <a:custGeom>
                <a:avLst/>
                <a:gdLst/>
                <a:ahLst/>
                <a:cxnLst/>
                <a:rect l="l" t="t" r="r" b="b"/>
                <a:pathLst>
                  <a:path w="882" h="882" extrusionOk="0">
                    <a:moveTo>
                      <a:pt x="426" y="0"/>
                    </a:moveTo>
                    <a:cubicBezTo>
                      <a:pt x="213" y="0"/>
                      <a:pt x="0" y="183"/>
                      <a:pt x="0" y="456"/>
                    </a:cubicBezTo>
                    <a:cubicBezTo>
                      <a:pt x="0" y="699"/>
                      <a:pt x="213" y="882"/>
                      <a:pt x="456" y="882"/>
                    </a:cubicBezTo>
                    <a:cubicBezTo>
                      <a:pt x="699" y="882"/>
                      <a:pt x="882" y="699"/>
                      <a:pt x="882" y="426"/>
                    </a:cubicBezTo>
                    <a:cubicBezTo>
                      <a:pt x="882" y="183"/>
                      <a:pt x="699" y="0"/>
                      <a:pt x="426"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 name="Google Shape;689;p49"/>
          <p:cNvGrpSpPr/>
          <p:nvPr/>
        </p:nvGrpSpPr>
        <p:grpSpPr>
          <a:xfrm>
            <a:off x="5180474" y="2663182"/>
            <a:ext cx="5511049" cy="2922243"/>
            <a:chOff x="5180474" y="2663182"/>
            <a:chExt cx="5511049" cy="2922243"/>
          </a:xfrm>
        </p:grpSpPr>
        <p:sp>
          <p:nvSpPr>
            <p:cNvPr id="690" name="Google Shape;690;p49"/>
            <p:cNvSpPr/>
            <p:nvPr/>
          </p:nvSpPr>
          <p:spPr>
            <a:xfrm rot="10594460" flipH="1">
              <a:off x="5253534" y="2821141"/>
              <a:ext cx="5364929" cy="2606324"/>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9"/>
            <p:cNvSpPr/>
            <p:nvPr/>
          </p:nvSpPr>
          <p:spPr>
            <a:xfrm>
              <a:off x="5935950" y="39802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 name="Google Shape;692;p49"/>
          <p:cNvGrpSpPr/>
          <p:nvPr/>
        </p:nvGrpSpPr>
        <p:grpSpPr>
          <a:xfrm>
            <a:off x="5220845" y="-1023850"/>
            <a:ext cx="4249395" cy="2895043"/>
            <a:chOff x="5220845" y="-1023850"/>
            <a:chExt cx="4249395" cy="2895043"/>
          </a:xfrm>
        </p:grpSpPr>
        <p:sp>
          <p:nvSpPr>
            <p:cNvPr id="693" name="Google Shape;693;p49"/>
            <p:cNvSpPr/>
            <p:nvPr/>
          </p:nvSpPr>
          <p:spPr>
            <a:xfrm rot="169218" flipH="1">
              <a:off x="5284663" y="-924079"/>
              <a:ext cx="4121759" cy="2695502"/>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9"/>
            <p:cNvSpPr/>
            <p:nvPr/>
          </p:nvSpPr>
          <p:spPr>
            <a:xfrm>
              <a:off x="6557800" y="2383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 name="Google Shape;695;p49"/>
          <p:cNvSpPr/>
          <p:nvPr/>
        </p:nvSpPr>
        <p:spPr>
          <a:xfrm rot="9334924" flipH="1">
            <a:off x="2055953" y="4661150"/>
            <a:ext cx="2561122" cy="864445"/>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9"/>
        <p:cNvGrpSpPr/>
        <p:nvPr/>
      </p:nvGrpSpPr>
      <p:grpSpPr>
        <a:xfrm>
          <a:off x="0" y="0"/>
          <a:ext cx="0" cy="0"/>
          <a:chOff x="0" y="0"/>
          <a:chExt cx="0" cy="0"/>
        </a:xfrm>
      </p:grpSpPr>
      <p:sp>
        <p:nvSpPr>
          <p:cNvPr id="700" name="Google Shape;700;p5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a:t>
            </a:r>
            <a:r>
              <a:rPr lang="en">
                <a:solidFill>
                  <a:schemeClr val="lt2"/>
                </a:solidFill>
              </a:rPr>
              <a:t>vitamins</a:t>
            </a:r>
            <a:endParaRPr>
              <a:solidFill>
                <a:schemeClr val="lt2"/>
              </a:solidFill>
            </a:endParaRPr>
          </a:p>
        </p:txBody>
      </p:sp>
      <p:sp>
        <p:nvSpPr>
          <p:cNvPr id="701" name="Google Shape;701;p50"/>
          <p:cNvSpPr txBox="1">
            <a:spLocks noGrp="1"/>
          </p:cNvSpPr>
          <p:nvPr>
            <p:ph type="subTitle" idx="1"/>
          </p:nvPr>
        </p:nvSpPr>
        <p:spPr>
          <a:xfrm>
            <a:off x="817925" y="2137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Vitamin A</a:t>
            </a:r>
            <a:endParaRPr/>
          </a:p>
        </p:txBody>
      </p:sp>
      <p:sp>
        <p:nvSpPr>
          <p:cNvPr id="702" name="Google Shape;702;p50"/>
          <p:cNvSpPr txBox="1">
            <a:spLocks noGrp="1"/>
          </p:cNvSpPr>
          <p:nvPr>
            <p:ph type="subTitle" idx="2"/>
          </p:nvPr>
        </p:nvSpPr>
        <p:spPr>
          <a:xfrm>
            <a:off x="817925" y="2482397"/>
            <a:ext cx="2214000" cy="116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 and the smallest one in the Solar System</a:t>
            </a:r>
            <a:endParaRPr/>
          </a:p>
        </p:txBody>
      </p:sp>
      <p:sp>
        <p:nvSpPr>
          <p:cNvPr id="703" name="Google Shape;703;p50"/>
          <p:cNvSpPr txBox="1">
            <a:spLocks noGrp="1"/>
          </p:cNvSpPr>
          <p:nvPr>
            <p:ph type="subTitle" idx="3"/>
          </p:nvPr>
        </p:nvSpPr>
        <p:spPr>
          <a:xfrm>
            <a:off x="3465000" y="2137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Vitamin B3</a:t>
            </a:r>
            <a:endParaRPr/>
          </a:p>
        </p:txBody>
      </p:sp>
      <p:sp>
        <p:nvSpPr>
          <p:cNvPr id="704" name="Google Shape;704;p50"/>
          <p:cNvSpPr txBox="1">
            <a:spLocks noGrp="1"/>
          </p:cNvSpPr>
          <p:nvPr>
            <p:ph type="subTitle" idx="4"/>
          </p:nvPr>
        </p:nvSpPr>
        <p:spPr>
          <a:xfrm>
            <a:off x="3465000" y="2482397"/>
            <a:ext cx="2214000" cy="116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hot</a:t>
            </a:r>
            <a:endParaRPr/>
          </a:p>
        </p:txBody>
      </p:sp>
      <p:sp>
        <p:nvSpPr>
          <p:cNvPr id="705" name="Google Shape;705;p50"/>
          <p:cNvSpPr txBox="1">
            <a:spLocks noGrp="1"/>
          </p:cNvSpPr>
          <p:nvPr>
            <p:ph type="subTitle" idx="5"/>
          </p:nvPr>
        </p:nvSpPr>
        <p:spPr>
          <a:xfrm>
            <a:off x="6112075" y="2137675"/>
            <a:ext cx="2214000" cy="48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Vitamin C</a:t>
            </a:r>
            <a:endParaRPr/>
          </a:p>
        </p:txBody>
      </p:sp>
      <p:sp>
        <p:nvSpPr>
          <p:cNvPr id="706" name="Google Shape;706;p50"/>
          <p:cNvSpPr txBox="1">
            <a:spLocks noGrp="1"/>
          </p:cNvSpPr>
          <p:nvPr>
            <p:ph type="subTitle" idx="6"/>
          </p:nvPr>
        </p:nvSpPr>
        <p:spPr>
          <a:xfrm>
            <a:off x="6112075" y="2482397"/>
            <a:ext cx="2214000" cy="116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actually a cold planet. It’s full of iron oxide dust</a:t>
            </a:r>
            <a:endParaRPr/>
          </a:p>
        </p:txBody>
      </p:sp>
      <p:grpSp>
        <p:nvGrpSpPr>
          <p:cNvPr id="707" name="Google Shape;707;p50"/>
          <p:cNvGrpSpPr/>
          <p:nvPr/>
        </p:nvGrpSpPr>
        <p:grpSpPr>
          <a:xfrm>
            <a:off x="-1147818" y="-910876"/>
            <a:ext cx="4612807" cy="3534254"/>
            <a:chOff x="-1147818" y="-910876"/>
            <a:chExt cx="4612807" cy="3534254"/>
          </a:xfrm>
        </p:grpSpPr>
        <p:sp>
          <p:nvSpPr>
            <p:cNvPr id="708" name="Google Shape;708;p50"/>
            <p:cNvSpPr/>
            <p:nvPr/>
          </p:nvSpPr>
          <p:spPr>
            <a:xfrm rot="-760512">
              <a:off x="-902312" y="-491512"/>
              <a:ext cx="4121795" cy="2695525"/>
            </a:xfrm>
            <a:custGeom>
              <a:avLst/>
              <a:gdLst/>
              <a:ahLst/>
              <a:cxnLst/>
              <a:rect l="l" t="t" r="r" b="b"/>
              <a:pathLst>
                <a:path w="111279" h="72773" extrusionOk="0">
                  <a:moveTo>
                    <a:pt x="38390" y="43866"/>
                  </a:moveTo>
                  <a:cubicBezTo>
                    <a:pt x="42341" y="45964"/>
                    <a:pt x="44317" y="49003"/>
                    <a:pt x="44712" y="51769"/>
                  </a:cubicBezTo>
                  <a:cubicBezTo>
                    <a:pt x="45107" y="54140"/>
                    <a:pt x="44317" y="56146"/>
                    <a:pt x="42737" y="56632"/>
                  </a:cubicBezTo>
                  <a:cubicBezTo>
                    <a:pt x="42501" y="56715"/>
                    <a:pt x="42260" y="56756"/>
                    <a:pt x="42017" y="56756"/>
                  </a:cubicBezTo>
                  <a:cubicBezTo>
                    <a:pt x="40657" y="56756"/>
                    <a:pt x="39222" y="55499"/>
                    <a:pt x="38268" y="53410"/>
                  </a:cubicBezTo>
                  <a:cubicBezTo>
                    <a:pt x="37113" y="51009"/>
                    <a:pt x="36627" y="47149"/>
                    <a:pt x="38390" y="43866"/>
                  </a:cubicBezTo>
                  <a:close/>
                  <a:moveTo>
                    <a:pt x="91207" y="1"/>
                  </a:moveTo>
                  <a:cubicBezTo>
                    <a:pt x="87714" y="1"/>
                    <a:pt x="84514" y="701"/>
                    <a:pt x="82373" y="2650"/>
                  </a:cubicBezTo>
                  <a:cubicBezTo>
                    <a:pt x="78543" y="6145"/>
                    <a:pt x="78391" y="12072"/>
                    <a:pt x="78239" y="18304"/>
                  </a:cubicBezTo>
                  <a:cubicBezTo>
                    <a:pt x="77996" y="26328"/>
                    <a:pt x="77813" y="34626"/>
                    <a:pt x="69789" y="38729"/>
                  </a:cubicBezTo>
                  <a:cubicBezTo>
                    <a:pt x="66943" y="40173"/>
                    <a:pt x="64383" y="40684"/>
                    <a:pt x="61992" y="40684"/>
                  </a:cubicBezTo>
                  <a:cubicBezTo>
                    <a:pt x="59095" y="40684"/>
                    <a:pt x="56445" y="39934"/>
                    <a:pt x="53831" y="39185"/>
                  </a:cubicBezTo>
                  <a:cubicBezTo>
                    <a:pt x="51498" y="38524"/>
                    <a:pt x="49247" y="37889"/>
                    <a:pt x="46978" y="37889"/>
                  </a:cubicBezTo>
                  <a:cubicBezTo>
                    <a:pt x="45079" y="37889"/>
                    <a:pt x="43167" y="38334"/>
                    <a:pt x="41186" y="39580"/>
                  </a:cubicBezTo>
                  <a:cubicBezTo>
                    <a:pt x="39819" y="40401"/>
                    <a:pt x="38755" y="41465"/>
                    <a:pt x="37995" y="42650"/>
                  </a:cubicBezTo>
                  <a:cubicBezTo>
                    <a:pt x="34986" y="41252"/>
                    <a:pt x="30973" y="40340"/>
                    <a:pt x="25837" y="40340"/>
                  </a:cubicBezTo>
                  <a:cubicBezTo>
                    <a:pt x="17022" y="40340"/>
                    <a:pt x="9727" y="43957"/>
                    <a:pt x="5320" y="50492"/>
                  </a:cubicBezTo>
                  <a:cubicBezTo>
                    <a:pt x="1003" y="56936"/>
                    <a:pt x="0" y="65569"/>
                    <a:pt x="2827" y="72468"/>
                  </a:cubicBezTo>
                  <a:cubicBezTo>
                    <a:pt x="2888" y="72681"/>
                    <a:pt x="3040" y="72772"/>
                    <a:pt x="3222" y="72772"/>
                  </a:cubicBezTo>
                  <a:cubicBezTo>
                    <a:pt x="3313" y="72772"/>
                    <a:pt x="3344" y="72742"/>
                    <a:pt x="3405" y="72712"/>
                  </a:cubicBezTo>
                  <a:cubicBezTo>
                    <a:pt x="3678" y="72590"/>
                    <a:pt x="3800" y="72316"/>
                    <a:pt x="3678" y="72104"/>
                  </a:cubicBezTo>
                  <a:cubicBezTo>
                    <a:pt x="973" y="65447"/>
                    <a:pt x="1946" y="57119"/>
                    <a:pt x="6110" y="50948"/>
                  </a:cubicBezTo>
                  <a:cubicBezTo>
                    <a:pt x="10335" y="44657"/>
                    <a:pt x="17356" y="41222"/>
                    <a:pt x="25867" y="41222"/>
                  </a:cubicBezTo>
                  <a:cubicBezTo>
                    <a:pt x="30852" y="41222"/>
                    <a:pt x="34682" y="42073"/>
                    <a:pt x="37569" y="43410"/>
                  </a:cubicBezTo>
                  <a:cubicBezTo>
                    <a:pt x="35837" y="46693"/>
                    <a:pt x="35989" y="50644"/>
                    <a:pt x="37417" y="53745"/>
                  </a:cubicBezTo>
                  <a:cubicBezTo>
                    <a:pt x="38572" y="56208"/>
                    <a:pt x="40333" y="57631"/>
                    <a:pt x="42079" y="57631"/>
                  </a:cubicBezTo>
                  <a:cubicBezTo>
                    <a:pt x="42401" y="57631"/>
                    <a:pt x="42723" y="57583"/>
                    <a:pt x="43041" y="57483"/>
                  </a:cubicBezTo>
                  <a:cubicBezTo>
                    <a:pt x="45016" y="56815"/>
                    <a:pt x="46111" y="54383"/>
                    <a:pt x="45655" y="51587"/>
                  </a:cubicBezTo>
                  <a:cubicBezTo>
                    <a:pt x="45199" y="48578"/>
                    <a:pt x="43132" y="45264"/>
                    <a:pt x="38876" y="43046"/>
                  </a:cubicBezTo>
                  <a:cubicBezTo>
                    <a:pt x="39545" y="42042"/>
                    <a:pt x="40487" y="41131"/>
                    <a:pt x="41703" y="40340"/>
                  </a:cubicBezTo>
                  <a:cubicBezTo>
                    <a:pt x="43487" y="39202"/>
                    <a:pt x="45220" y="38787"/>
                    <a:pt x="46977" y="38787"/>
                  </a:cubicBezTo>
                  <a:cubicBezTo>
                    <a:pt x="49113" y="38787"/>
                    <a:pt x="51283" y="39400"/>
                    <a:pt x="53618" y="40067"/>
                  </a:cubicBezTo>
                  <a:cubicBezTo>
                    <a:pt x="56178" y="40803"/>
                    <a:pt x="58941" y="41594"/>
                    <a:pt x="62018" y="41594"/>
                  </a:cubicBezTo>
                  <a:cubicBezTo>
                    <a:pt x="64530" y="41594"/>
                    <a:pt x="67252" y="41067"/>
                    <a:pt x="70245" y="39550"/>
                  </a:cubicBezTo>
                  <a:cubicBezTo>
                    <a:pt x="78756" y="35203"/>
                    <a:pt x="78999" y="26237"/>
                    <a:pt x="79181" y="18304"/>
                  </a:cubicBezTo>
                  <a:cubicBezTo>
                    <a:pt x="79333" y="12255"/>
                    <a:pt x="79485" y="6571"/>
                    <a:pt x="83011" y="3319"/>
                  </a:cubicBezTo>
                  <a:cubicBezTo>
                    <a:pt x="84939" y="1566"/>
                    <a:pt x="87873" y="929"/>
                    <a:pt x="91120" y="929"/>
                  </a:cubicBezTo>
                  <a:cubicBezTo>
                    <a:pt x="99697" y="929"/>
                    <a:pt x="110456" y="5372"/>
                    <a:pt x="110610" y="5416"/>
                  </a:cubicBezTo>
                  <a:cubicBezTo>
                    <a:pt x="110658" y="5436"/>
                    <a:pt x="110709" y="5446"/>
                    <a:pt x="110761" y="5446"/>
                  </a:cubicBezTo>
                  <a:cubicBezTo>
                    <a:pt x="110938" y="5446"/>
                    <a:pt x="111124" y="5331"/>
                    <a:pt x="111218" y="5142"/>
                  </a:cubicBezTo>
                  <a:cubicBezTo>
                    <a:pt x="111279" y="4929"/>
                    <a:pt x="111188" y="4656"/>
                    <a:pt x="110945" y="4534"/>
                  </a:cubicBezTo>
                  <a:cubicBezTo>
                    <a:pt x="110317" y="4296"/>
                    <a:pt x="99862" y="1"/>
                    <a:pt x="9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0"/>
            <p:cNvSpPr/>
            <p:nvPr/>
          </p:nvSpPr>
          <p:spPr>
            <a:xfrm>
              <a:off x="1251700" y="664588"/>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 name="Google Shape;710;p50"/>
          <p:cNvGrpSpPr/>
          <p:nvPr/>
        </p:nvGrpSpPr>
        <p:grpSpPr>
          <a:xfrm>
            <a:off x="5561474" y="2586982"/>
            <a:ext cx="5511049" cy="2922243"/>
            <a:chOff x="5561474" y="2586982"/>
            <a:chExt cx="5511049" cy="2922243"/>
          </a:xfrm>
        </p:grpSpPr>
        <p:sp>
          <p:nvSpPr>
            <p:cNvPr id="711" name="Google Shape;711;p50"/>
            <p:cNvSpPr/>
            <p:nvPr/>
          </p:nvSpPr>
          <p:spPr>
            <a:xfrm rot="10594460" flipH="1">
              <a:off x="5634534" y="2744941"/>
              <a:ext cx="5364929" cy="2606324"/>
            </a:xfrm>
            <a:custGeom>
              <a:avLst/>
              <a:gdLst/>
              <a:ahLst/>
              <a:cxnLst/>
              <a:rect l="l" t="t" r="r" b="b"/>
              <a:pathLst>
                <a:path w="175657" h="102438" extrusionOk="0">
                  <a:moveTo>
                    <a:pt x="6595" y="1"/>
                  </a:moveTo>
                  <a:cubicBezTo>
                    <a:pt x="6383" y="1"/>
                    <a:pt x="6229" y="142"/>
                    <a:pt x="6201" y="308"/>
                  </a:cubicBezTo>
                  <a:cubicBezTo>
                    <a:pt x="6201" y="369"/>
                    <a:pt x="4407" y="9245"/>
                    <a:pt x="3952" y="19518"/>
                  </a:cubicBezTo>
                  <a:cubicBezTo>
                    <a:pt x="3344" y="33409"/>
                    <a:pt x="5228" y="43166"/>
                    <a:pt x="9605" y="48516"/>
                  </a:cubicBezTo>
                  <a:cubicBezTo>
                    <a:pt x="12158" y="51647"/>
                    <a:pt x="15532" y="53197"/>
                    <a:pt x="19636" y="53197"/>
                  </a:cubicBezTo>
                  <a:cubicBezTo>
                    <a:pt x="30487" y="53197"/>
                    <a:pt x="40366" y="46662"/>
                    <a:pt x="50882" y="39731"/>
                  </a:cubicBezTo>
                  <a:cubicBezTo>
                    <a:pt x="61801" y="32516"/>
                    <a:pt x="73127" y="25084"/>
                    <a:pt x="86037" y="25084"/>
                  </a:cubicBezTo>
                  <a:cubicBezTo>
                    <a:pt x="87648" y="25084"/>
                    <a:pt x="89282" y="25199"/>
                    <a:pt x="90944" y="25446"/>
                  </a:cubicBezTo>
                  <a:cubicBezTo>
                    <a:pt x="101248" y="26965"/>
                    <a:pt x="106537" y="39853"/>
                    <a:pt x="112647" y="54777"/>
                  </a:cubicBezTo>
                  <a:cubicBezTo>
                    <a:pt x="117601" y="66875"/>
                    <a:pt x="123163" y="80583"/>
                    <a:pt x="132525" y="90097"/>
                  </a:cubicBezTo>
                  <a:cubicBezTo>
                    <a:pt x="140611" y="98334"/>
                    <a:pt x="150611" y="102438"/>
                    <a:pt x="162769" y="102438"/>
                  </a:cubicBezTo>
                  <a:cubicBezTo>
                    <a:pt x="166690" y="102438"/>
                    <a:pt x="170854" y="101982"/>
                    <a:pt x="175292" y="101191"/>
                  </a:cubicBezTo>
                  <a:cubicBezTo>
                    <a:pt x="175535" y="101131"/>
                    <a:pt x="175657" y="100918"/>
                    <a:pt x="175596" y="100735"/>
                  </a:cubicBezTo>
                  <a:cubicBezTo>
                    <a:pt x="175571" y="100534"/>
                    <a:pt x="175421" y="100416"/>
                    <a:pt x="175249" y="100416"/>
                  </a:cubicBezTo>
                  <a:cubicBezTo>
                    <a:pt x="175213" y="100416"/>
                    <a:pt x="175177" y="100421"/>
                    <a:pt x="175140" y="100431"/>
                  </a:cubicBezTo>
                  <a:cubicBezTo>
                    <a:pt x="170811" y="101263"/>
                    <a:pt x="166716" y="101681"/>
                    <a:pt x="162844" y="101681"/>
                  </a:cubicBezTo>
                  <a:cubicBezTo>
                    <a:pt x="150869" y="101681"/>
                    <a:pt x="141036" y="97681"/>
                    <a:pt x="133042" y="89550"/>
                  </a:cubicBezTo>
                  <a:cubicBezTo>
                    <a:pt x="123832" y="80158"/>
                    <a:pt x="118239" y="66540"/>
                    <a:pt x="113346" y="54534"/>
                  </a:cubicBezTo>
                  <a:cubicBezTo>
                    <a:pt x="107145" y="39367"/>
                    <a:pt x="101795" y="26297"/>
                    <a:pt x="91035" y="24686"/>
                  </a:cubicBezTo>
                  <a:cubicBezTo>
                    <a:pt x="89313" y="24429"/>
                    <a:pt x="87623" y="24309"/>
                    <a:pt x="85960" y="24309"/>
                  </a:cubicBezTo>
                  <a:cubicBezTo>
                    <a:pt x="72837" y="24309"/>
                    <a:pt x="61488" y="31809"/>
                    <a:pt x="50427" y="39093"/>
                  </a:cubicBezTo>
                  <a:cubicBezTo>
                    <a:pt x="40031" y="45932"/>
                    <a:pt x="30244" y="52406"/>
                    <a:pt x="19605" y="52406"/>
                  </a:cubicBezTo>
                  <a:cubicBezTo>
                    <a:pt x="15715" y="52406"/>
                    <a:pt x="12584" y="50947"/>
                    <a:pt x="10183" y="48029"/>
                  </a:cubicBezTo>
                  <a:cubicBezTo>
                    <a:pt x="0" y="35598"/>
                    <a:pt x="6870" y="795"/>
                    <a:pt x="6961" y="460"/>
                  </a:cubicBezTo>
                  <a:cubicBezTo>
                    <a:pt x="6991" y="217"/>
                    <a:pt x="6839" y="35"/>
                    <a:pt x="6657" y="4"/>
                  </a:cubicBezTo>
                  <a:cubicBezTo>
                    <a:pt x="6636" y="2"/>
                    <a:pt x="6615" y="1"/>
                    <a:pt x="6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0"/>
            <p:cNvSpPr/>
            <p:nvPr/>
          </p:nvSpPr>
          <p:spPr>
            <a:xfrm flipH="1">
              <a:off x="5883575" y="3905813"/>
              <a:ext cx="577341" cy="583367"/>
            </a:xfrm>
            <a:custGeom>
              <a:avLst/>
              <a:gdLst/>
              <a:ahLst/>
              <a:cxnLst/>
              <a:rect l="l" t="t" r="r" b="b"/>
              <a:pathLst>
                <a:path w="10252" h="10359" extrusionOk="0">
                  <a:moveTo>
                    <a:pt x="8013" y="0"/>
                  </a:moveTo>
                  <a:lnTo>
                    <a:pt x="5073" y="3513"/>
                  </a:lnTo>
                  <a:lnTo>
                    <a:pt x="703" y="1453"/>
                  </a:lnTo>
                  <a:lnTo>
                    <a:pt x="2953" y="4227"/>
                  </a:lnTo>
                  <a:lnTo>
                    <a:pt x="0" y="5680"/>
                  </a:lnTo>
                  <a:lnTo>
                    <a:pt x="3227" y="6037"/>
                  </a:lnTo>
                  <a:lnTo>
                    <a:pt x="1393" y="10073"/>
                  </a:lnTo>
                  <a:lnTo>
                    <a:pt x="1393" y="10073"/>
                  </a:lnTo>
                  <a:lnTo>
                    <a:pt x="4644" y="7287"/>
                  </a:lnTo>
                  <a:lnTo>
                    <a:pt x="5084" y="10359"/>
                  </a:lnTo>
                  <a:lnTo>
                    <a:pt x="6168" y="7406"/>
                  </a:lnTo>
                  <a:lnTo>
                    <a:pt x="8775" y="8442"/>
                  </a:lnTo>
                  <a:lnTo>
                    <a:pt x="7442" y="6144"/>
                  </a:lnTo>
                  <a:lnTo>
                    <a:pt x="10252" y="4668"/>
                  </a:lnTo>
                  <a:lnTo>
                    <a:pt x="6942" y="4298"/>
                  </a:lnTo>
                  <a:lnTo>
                    <a:pt x="8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 name="Google Shape;713;p50"/>
          <p:cNvSpPr/>
          <p:nvPr/>
        </p:nvSpPr>
        <p:spPr>
          <a:xfrm rot="1813787" flipH="1">
            <a:off x="7443675" y="1025648"/>
            <a:ext cx="2561153" cy="864455"/>
          </a:xfrm>
          <a:custGeom>
            <a:avLst/>
            <a:gdLst/>
            <a:ahLst/>
            <a:cxnLst/>
            <a:rect l="l" t="t" r="r" b="b"/>
            <a:pathLst>
              <a:path w="52556" h="17739" extrusionOk="0">
                <a:moveTo>
                  <a:pt x="29058" y="1"/>
                </a:moveTo>
                <a:cubicBezTo>
                  <a:pt x="26822" y="1"/>
                  <a:pt x="24586" y="154"/>
                  <a:pt x="22403" y="423"/>
                </a:cubicBezTo>
                <a:cubicBezTo>
                  <a:pt x="18269" y="939"/>
                  <a:pt x="14135" y="1851"/>
                  <a:pt x="10487" y="3766"/>
                </a:cubicBezTo>
                <a:cubicBezTo>
                  <a:pt x="8572" y="4769"/>
                  <a:pt x="1" y="11304"/>
                  <a:pt x="2007" y="14374"/>
                </a:cubicBezTo>
                <a:cubicBezTo>
                  <a:pt x="2169" y="14614"/>
                  <a:pt x="2405" y="14719"/>
                  <a:pt x="2698" y="14719"/>
                </a:cubicBezTo>
                <a:cubicBezTo>
                  <a:pt x="4787" y="14719"/>
                  <a:pt x="9809" y="9385"/>
                  <a:pt x="12134" y="9385"/>
                </a:cubicBezTo>
                <a:cubicBezTo>
                  <a:pt x="12174" y="9385"/>
                  <a:pt x="12213" y="9386"/>
                  <a:pt x="12250" y="9389"/>
                </a:cubicBezTo>
                <a:cubicBezTo>
                  <a:pt x="14469" y="9602"/>
                  <a:pt x="16019" y="11578"/>
                  <a:pt x="17661" y="13098"/>
                </a:cubicBezTo>
                <a:cubicBezTo>
                  <a:pt x="20579" y="15864"/>
                  <a:pt x="24561" y="17535"/>
                  <a:pt x="28603" y="17718"/>
                </a:cubicBezTo>
                <a:cubicBezTo>
                  <a:pt x="28851" y="17731"/>
                  <a:pt x="29100" y="17739"/>
                  <a:pt x="29351" y="17739"/>
                </a:cubicBezTo>
                <a:cubicBezTo>
                  <a:pt x="31314" y="17739"/>
                  <a:pt x="33332" y="17300"/>
                  <a:pt x="34895" y="16167"/>
                </a:cubicBezTo>
                <a:cubicBezTo>
                  <a:pt x="36658" y="14830"/>
                  <a:pt x="37752" y="12429"/>
                  <a:pt x="37023" y="10362"/>
                </a:cubicBezTo>
                <a:lnTo>
                  <a:pt x="37023" y="10362"/>
                </a:lnTo>
                <a:cubicBezTo>
                  <a:pt x="39906" y="13216"/>
                  <a:pt x="43933" y="14870"/>
                  <a:pt x="47981" y="14870"/>
                </a:cubicBezTo>
                <a:cubicBezTo>
                  <a:pt x="48158" y="14870"/>
                  <a:pt x="48335" y="14867"/>
                  <a:pt x="48512" y="14860"/>
                </a:cubicBezTo>
                <a:cubicBezTo>
                  <a:pt x="49242" y="14830"/>
                  <a:pt x="50032" y="14769"/>
                  <a:pt x="50671" y="14374"/>
                </a:cubicBezTo>
                <a:cubicBezTo>
                  <a:pt x="52069" y="13614"/>
                  <a:pt x="52555" y="11730"/>
                  <a:pt x="52130" y="10210"/>
                </a:cubicBezTo>
                <a:cubicBezTo>
                  <a:pt x="51704" y="8690"/>
                  <a:pt x="50549" y="7414"/>
                  <a:pt x="49333" y="6410"/>
                </a:cubicBezTo>
                <a:cubicBezTo>
                  <a:pt x="43827" y="1674"/>
                  <a:pt x="36441" y="1"/>
                  <a:pt x="29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Nutrition Concepts Lesson for Middle School: Vitamins and Minerals by Slidesgo">
  <a:themeElements>
    <a:clrScheme name="Simple Light">
      <a:dk1>
        <a:srgbClr val="000000"/>
      </a:dk1>
      <a:lt1>
        <a:srgbClr val="FFFFFF"/>
      </a:lt1>
      <a:dk2>
        <a:srgbClr val="AE81F5"/>
      </a:dk2>
      <a:lt2>
        <a:srgbClr val="93BF3A"/>
      </a:lt2>
      <a:accent1>
        <a:srgbClr val="FFD336"/>
      </a:accent1>
      <a:accent2>
        <a:srgbClr val="69AFF1"/>
      </a:accent2>
      <a:accent3>
        <a:srgbClr val="FF451E"/>
      </a:accent3>
      <a:accent4>
        <a:srgbClr val="FF72C5"/>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1411</Words>
  <Application>Microsoft Office PowerPoint</Application>
  <PresentationFormat>全屏显示(16:9)</PresentationFormat>
  <Paragraphs>256</Paragraphs>
  <Slides>49</Slides>
  <Notes>49</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49</vt:i4>
      </vt:variant>
    </vt:vector>
  </HeadingPairs>
  <TitlesOfParts>
    <vt:vector size="63" baseType="lpstr">
      <vt:lpstr>Black Han Sans</vt:lpstr>
      <vt:lpstr>Montserrat</vt:lpstr>
      <vt:lpstr>Proxima Nova</vt:lpstr>
      <vt:lpstr>Nunito Light</vt:lpstr>
      <vt:lpstr>Roboto Medium</vt:lpstr>
      <vt:lpstr>Arial</vt:lpstr>
      <vt:lpstr>Amatic SC</vt:lpstr>
      <vt:lpstr>Calibri</vt:lpstr>
      <vt:lpstr>Proxima Nova Semibold</vt:lpstr>
      <vt:lpstr>Montserrat Medium</vt:lpstr>
      <vt:lpstr>Montserrat Black</vt:lpstr>
      <vt:lpstr>Nutrition Concepts Lesson for Middle School: Vitamins and Minerals by Slidesgo</vt:lpstr>
      <vt:lpstr>Slidesgo Final Pages</vt:lpstr>
      <vt:lpstr>1_Slidesgo Final Pages</vt:lpstr>
      <vt:lpstr>Nutrition Concepts Lesson for Middle School: Vitamins and Minerals</vt:lpstr>
      <vt:lpstr>Table of contents</vt:lpstr>
      <vt:lpstr>Whoa!</vt:lpstr>
      <vt:lpstr>Introduction</vt:lpstr>
      <vt:lpstr>Introduction</vt:lpstr>
      <vt:lpstr>Nutrition</vt:lpstr>
      <vt:lpstr>Understanding nutrition</vt:lpstr>
      <vt:lpstr>Nutrition concepts</vt:lpstr>
      <vt:lpstr>Some vitamins</vt:lpstr>
      <vt:lpstr>Concepts</vt:lpstr>
      <vt:lpstr>Some minerals</vt:lpstr>
      <vt:lpstr>More information</vt:lpstr>
      <vt:lpstr>Awesome words</vt:lpstr>
      <vt:lpstr>Guess the vitamin!</vt:lpstr>
      <vt:lpstr>Activities</vt:lpstr>
      <vt:lpstr>—Someone Famous</vt:lpstr>
      <vt:lpstr>A picture is worth a thousand words</vt:lpstr>
      <vt:lpstr>An image reinforces the concept</vt:lpstr>
      <vt:lpstr>9,502</vt:lpstr>
      <vt:lpstr>Guess the minerals!</vt:lpstr>
      <vt:lpstr>9h 55m 23s</vt:lpstr>
      <vt:lpstr>Minerals and vitamins</vt:lpstr>
      <vt:lpstr>Broccoli properties</vt:lpstr>
      <vt:lpstr>Some percentages</vt:lpstr>
      <vt:lpstr>Computer mockup</vt:lpstr>
      <vt:lpstr>Tablet mockup</vt:lpstr>
      <vt:lpstr>Phone mockup</vt:lpstr>
      <vt:lpstr>Timeline</vt:lpstr>
      <vt:lpstr>This is a diagram</vt:lpstr>
      <vt:lpstr>This is a map</vt:lpstr>
      <vt:lpstr>Minerals or vitamins?</vt:lpstr>
      <vt:lpstr>This is a graph</vt:lpstr>
      <vt:lpstr>Our team</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Nutrition Concepts Lesson for Middle School: Vitamins and Minerals</dc:title>
  <dc:creator>刘龙</dc:creator>
  <cp:lastModifiedBy>刘 龙</cp:lastModifiedBy>
  <cp:revision>2</cp:revision>
  <dcterms:modified xsi:type="dcterms:W3CDTF">2023-02-20T14:59:34Z</dcterms:modified>
</cp:coreProperties>
</file>