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10" r:id="rId36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8"/>
      <p:bold r:id="rId39"/>
      <p:italic r:id="rId40"/>
      <p:boldItalic r:id="rId41"/>
    </p:embeddedFont>
    <p:embeddedFont>
      <p:font typeface="Fira Sans Extra Condensed Light" panose="02010600030101010101" charset="0"/>
      <p:regular r:id="rId42"/>
      <p:bold r:id="rId43"/>
      <p:italic r:id="rId44"/>
      <p:boldItalic r:id="rId45"/>
    </p:embeddedFont>
    <p:embeddedFont>
      <p:font typeface="Fira Sans Extra Condensed Medium" panose="02010600030101010101" charset="0"/>
      <p:regular r:id="rId46"/>
      <p:bold r:id="rId47"/>
      <p:italic r:id="rId48"/>
      <p:boldItalic r:id="rId49"/>
    </p:embeddedFont>
    <p:embeddedFont>
      <p:font typeface="Proxima Nova" panose="02010600030101010101" charset="0"/>
      <p:regular r:id="rId50"/>
      <p:bold r:id="rId51"/>
      <p:italic r:id="rId52"/>
      <p:boldItalic r:id="rId53"/>
    </p:embeddedFont>
    <p:embeddedFont>
      <p:font typeface="Proxima Nova Semibold" panose="02010600030101010101" charset="0"/>
      <p:regular r:id="rId54"/>
      <p:bold r:id="rId55"/>
      <p:boldItalic r:id="rId56"/>
    </p:embeddedFont>
    <p:embeddedFont>
      <p:font typeface="Roboto" panose="02010600030101010101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66A0BD-F01B-4C12-AB3B-B777C2B9AE4A}">
  <a:tblStyle styleId="{7B66A0BD-F01B-4C12-AB3B-B777C2B9AE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d2e632455_0_2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d2e632455_0_2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d2e632455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d2e632455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c83a34528_5_2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8c83a34528_5_2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d22d139c2_0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d22d139c2_0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8d22d139c2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8d22d139c2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8d22d139c2_0_1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8d22d139c2_0_1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8d22d139c2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8d22d139c2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8d22d139c2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8d22d139c2_0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8d22d139c2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8d22d139c2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8d2e632455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8d2e632455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bfc9412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bfc9412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c83a34528_5_1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c83a34528_5_1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8d22d139c2_0_1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8d22d139c2_0_1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8c83a34528_5_2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8c83a34528_5_2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8d22d139c2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8d22d139c2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8d22d139c2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8d22d139c2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8d2e632455_0_1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8d2e632455_0_1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8d2e63245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8d2e63245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8d2e632455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8d2e632455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8d2e632455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8d2e632455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8d2e632455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8d2e632455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22d139c2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22d139c2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8d2e632455_0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8d2e632455_0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8d2e632455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8d2e632455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d22d139c2_0_1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d22d139c2_0_1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d22d139c2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d22d139c2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d2e632455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d2e632455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c83a34528_5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c83a34528_5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d22d139c2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d22d139c2_0_1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bfc9412d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bfc9412d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2991825"/>
            <a:ext cx="4114800" cy="12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4327775"/>
            <a:ext cx="41148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70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026550"/>
            <a:ext cx="8229600" cy="3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026550"/>
            <a:ext cx="8229600" cy="3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pos="5472">
          <p15:clr>
            <a:srgbClr val="EA4335"/>
          </p15:clr>
        </p15:guide>
        <p15:guide id="5" orient="horz" pos="259">
          <p15:clr>
            <a:srgbClr val="EA4335"/>
          </p15:clr>
        </p15:guide>
        <p15:guide id="6" orient="horz" pos="298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325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02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57200" y="2571750"/>
            <a:ext cx="4114800" cy="14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Goals Infographics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57200" y="4110175"/>
            <a:ext cx="4114800" cy="4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Here is where your presentation begins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57" name="Google Shape;57;p15"/>
          <p:cNvGrpSpPr/>
          <p:nvPr/>
        </p:nvGrpSpPr>
        <p:grpSpPr>
          <a:xfrm>
            <a:off x="3835313" y="-1481941"/>
            <a:ext cx="6112617" cy="5760331"/>
            <a:chOff x="3759044" y="-969307"/>
            <a:chExt cx="5568568" cy="5247637"/>
          </a:xfrm>
        </p:grpSpPr>
        <p:sp>
          <p:nvSpPr>
            <p:cNvPr id="58" name="Google Shape;58;p15"/>
            <p:cNvSpPr/>
            <p:nvPr/>
          </p:nvSpPr>
          <p:spPr>
            <a:xfrm>
              <a:off x="7068262" y="1273622"/>
              <a:ext cx="514728" cy="515211"/>
            </a:xfrm>
            <a:custGeom>
              <a:avLst/>
              <a:gdLst/>
              <a:ahLst/>
              <a:cxnLst/>
              <a:rect l="l" t="t" r="r" b="b"/>
              <a:pathLst>
                <a:path w="11717" h="11728" extrusionOk="0">
                  <a:moveTo>
                    <a:pt x="5859" y="0"/>
                  </a:moveTo>
                  <a:cubicBezTo>
                    <a:pt x="2620" y="0"/>
                    <a:pt x="1" y="2631"/>
                    <a:pt x="1" y="5858"/>
                  </a:cubicBezTo>
                  <a:cubicBezTo>
                    <a:pt x="1" y="9097"/>
                    <a:pt x="2620" y="11728"/>
                    <a:pt x="5859" y="11728"/>
                  </a:cubicBezTo>
                  <a:cubicBezTo>
                    <a:pt x="9085" y="11728"/>
                    <a:pt x="11717" y="9097"/>
                    <a:pt x="11717" y="5858"/>
                  </a:cubicBezTo>
                  <a:cubicBezTo>
                    <a:pt x="11717" y="2631"/>
                    <a:pt x="9085" y="0"/>
                    <a:pt x="585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15"/>
            <p:cNvGrpSpPr/>
            <p:nvPr/>
          </p:nvGrpSpPr>
          <p:grpSpPr>
            <a:xfrm>
              <a:off x="5263177" y="-500521"/>
              <a:ext cx="4064435" cy="4064043"/>
              <a:chOff x="1988638" y="1793010"/>
              <a:chExt cx="1799378" cy="1799125"/>
            </a:xfrm>
          </p:grpSpPr>
          <p:sp>
            <p:nvSpPr>
              <p:cNvPr id="60" name="Google Shape;60;p15"/>
              <p:cNvSpPr/>
              <p:nvPr/>
            </p:nvSpPr>
            <p:spPr>
              <a:xfrm>
                <a:off x="1988638" y="1793010"/>
                <a:ext cx="1799378" cy="1799125"/>
              </a:xfrm>
              <a:custGeom>
                <a:avLst/>
                <a:gdLst/>
                <a:ahLst/>
                <a:cxnLst/>
                <a:rect l="l" t="t" r="r" b="b"/>
                <a:pathLst>
                  <a:path w="92513" h="92500" extrusionOk="0">
                    <a:moveTo>
                      <a:pt x="46257" y="0"/>
                    </a:moveTo>
                    <a:cubicBezTo>
                      <a:pt x="20718" y="0"/>
                      <a:pt x="1" y="20705"/>
                      <a:pt x="1" y="46244"/>
                    </a:cubicBezTo>
                    <a:cubicBezTo>
                      <a:pt x="1" y="71795"/>
                      <a:pt x="20718" y="92500"/>
                      <a:pt x="46257" y="92500"/>
                    </a:cubicBezTo>
                    <a:cubicBezTo>
                      <a:pt x="71796" y="92500"/>
                      <a:pt x="92513" y="71795"/>
                      <a:pt x="92513" y="46244"/>
                    </a:cubicBezTo>
                    <a:cubicBezTo>
                      <a:pt x="92513" y="20705"/>
                      <a:pt x="71796" y="0"/>
                      <a:pt x="46257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2120880" y="1924999"/>
                <a:ext cx="1534897" cy="1534916"/>
              </a:xfrm>
              <a:custGeom>
                <a:avLst/>
                <a:gdLst/>
                <a:ahLst/>
                <a:cxnLst/>
                <a:rect l="l" t="t" r="r" b="b"/>
                <a:pathLst>
                  <a:path w="78915" h="78916" extrusionOk="0">
                    <a:moveTo>
                      <a:pt x="39458" y="1"/>
                    </a:moveTo>
                    <a:cubicBezTo>
                      <a:pt x="17705" y="1"/>
                      <a:pt x="0" y="17705"/>
                      <a:pt x="0" y="39458"/>
                    </a:cubicBezTo>
                    <a:cubicBezTo>
                      <a:pt x="0" y="61223"/>
                      <a:pt x="17705" y="78915"/>
                      <a:pt x="39458" y="78915"/>
                    </a:cubicBezTo>
                    <a:cubicBezTo>
                      <a:pt x="61210" y="78915"/>
                      <a:pt x="78915" y="61223"/>
                      <a:pt x="78915" y="39458"/>
                    </a:cubicBezTo>
                    <a:cubicBezTo>
                      <a:pt x="78915" y="17705"/>
                      <a:pt x="61210" y="1"/>
                      <a:pt x="39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2252869" y="2057241"/>
                <a:ext cx="1270688" cy="1270669"/>
              </a:xfrm>
              <a:custGeom>
                <a:avLst/>
                <a:gdLst/>
                <a:ahLst/>
                <a:cxnLst/>
                <a:rect l="l" t="t" r="r" b="b"/>
                <a:pathLst>
                  <a:path w="65331" h="65330" extrusionOk="0">
                    <a:moveTo>
                      <a:pt x="32672" y="0"/>
                    </a:moveTo>
                    <a:cubicBezTo>
                      <a:pt x="14658" y="0"/>
                      <a:pt x="1" y="14657"/>
                      <a:pt x="1" y="32659"/>
                    </a:cubicBezTo>
                    <a:cubicBezTo>
                      <a:pt x="1" y="50673"/>
                      <a:pt x="14658" y="65330"/>
                      <a:pt x="32672" y="65330"/>
                    </a:cubicBezTo>
                    <a:cubicBezTo>
                      <a:pt x="50686" y="65330"/>
                      <a:pt x="65331" y="50673"/>
                      <a:pt x="65331" y="32659"/>
                    </a:cubicBezTo>
                    <a:cubicBezTo>
                      <a:pt x="65331" y="14657"/>
                      <a:pt x="50686" y="0"/>
                      <a:pt x="32672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2385111" y="2189231"/>
                <a:ext cx="1006440" cy="1006460"/>
              </a:xfrm>
              <a:custGeom>
                <a:avLst/>
                <a:gdLst/>
                <a:ahLst/>
                <a:cxnLst/>
                <a:rect l="l" t="t" r="r" b="b"/>
                <a:pathLst>
                  <a:path w="51745" h="51746" extrusionOk="0">
                    <a:moveTo>
                      <a:pt x="25873" y="1"/>
                    </a:moveTo>
                    <a:cubicBezTo>
                      <a:pt x="11609" y="1"/>
                      <a:pt x="0" y="11609"/>
                      <a:pt x="0" y="25873"/>
                    </a:cubicBezTo>
                    <a:cubicBezTo>
                      <a:pt x="0" y="40137"/>
                      <a:pt x="11609" y="51745"/>
                      <a:pt x="25873" y="51745"/>
                    </a:cubicBezTo>
                    <a:cubicBezTo>
                      <a:pt x="40136" y="51745"/>
                      <a:pt x="51745" y="40137"/>
                      <a:pt x="51745" y="25873"/>
                    </a:cubicBezTo>
                    <a:cubicBezTo>
                      <a:pt x="51745" y="11609"/>
                      <a:pt x="40136" y="1"/>
                      <a:pt x="25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2517334" y="2321473"/>
                <a:ext cx="741998" cy="742212"/>
              </a:xfrm>
              <a:custGeom>
                <a:avLst/>
                <a:gdLst/>
                <a:ahLst/>
                <a:cxnLst/>
                <a:rect l="l" t="t" r="r" b="b"/>
                <a:pathLst>
                  <a:path w="38149" h="38160" extrusionOk="0">
                    <a:moveTo>
                      <a:pt x="19075" y="0"/>
                    </a:moveTo>
                    <a:cubicBezTo>
                      <a:pt x="8550" y="0"/>
                      <a:pt x="1" y="8561"/>
                      <a:pt x="1" y="19074"/>
                    </a:cubicBezTo>
                    <a:cubicBezTo>
                      <a:pt x="1" y="29599"/>
                      <a:pt x="8550" y="38160"/>
                      <a:pt x="19075" y="38160"/>
                    </a:cubicBezTo>
                    <a:cubicBezTo>
                      <a:pt x="29588" y="38160"/>
                      <a:pt x="38149" y="29599"/>
                      <a:pt x="38149" y="19074"/>
                    </a:cubicBezTo>
                    <a:cubicBezTo>
                      <a:pt x="38149" y="8561"/>
                      <a:pt x="29600" y="0"/>
                      <a:pt x="19075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2649343" y="2453463"/>
                <a:ext cx="477984" cy="478003"/>
              </a:xfrm>
              <a:custGeom>
                <a:avLst/>
                <a:gdLst/>
                <a:ahLst/>
                <a:cxnLst/>
                <a:rect l="l" t="t" r="r" b="b"/>
                <a:pathLst>
                  <a:path w="24575" h="24576" extrusionOk="0">
                    <a:moveTo>
                      <a:pt x="12288" y="1"/>
                    </a:moveTo>
                    <a:cubicBezTo>
                      <a:pt x="5513" y="1"/>
                      <a:pt x="0" y="5513"/>
                      <a:pt x="0" y="12288"/>
                    </a:cubicBezTo>
                    <a:cubicBezTo>
                      <a:pt x="0" y="19063"/>
                      <a:pt x="5513" y="24575"/>
                      <a:pt x="12288" y="24575"/>
                    </a:cubicBezTo>
                    <a:cubicBezTo>
                      <a:pt x="19062" y="24575"/>
                      <a:pt x="24575" y="19063"/>
                      <a:pt x="24575" y="12288"/>
                    </a:cubicBezTo>
                    <a:cubicBezTo>
                      <a:pt x="24575" y="5513"/>
                      <a:pt x="19062" y="1"/>
                      <a:pt x="122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15"/>
            <p:cNvGrpSpPr/>
            <p:nvPr/>
          </p:nvGrpSpPr>
          <p:grpSpPr>
            <a:xfrm>
              <a:off x="3759044" y="-969307"/>
              <a:ext cx="3779417" cy="5247637"/>
              <a:chOff x="2436407" y="1150164"/>
              <a:chExt cx="2285293" cy="3173079"/>
            </a:xfrm>
          </p:grpSpPr>
          <p:grpSp>
            <p:nvGrpSpPr>
              <p:cNvPr id="67" name="Google Shape;67;p15"/>
              <p:cNvGrpSpPr/>
              <p:nvPr/>
            </p:nvGrpSpPr>
            <p:grpSpPr>
              <a:xfrm>
                <a:off x="2441759" y="2078770"/>
                <a:ext cx="2143931" cy="650203"/>
                <a:chOff x="1102388" y="2167699"/>
                <a:chExt cx="1795436" cy="544467"/>
              </a:xfrm>
            </p:grpSpPr>
            <p:sp>
              <p:nvSpPr>
                <p:cNvPr id="68" name="Google Shape;68;p15"/>
                <p:cNvSpPr/>
                <p:nvPr/>
              </p:nvSpPr>
              <p:spPr>
                <a:xfrm>
                  <a:off x="1658878" y="2422440"/>
                  <a:ext cx="1238946" cy="28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9" h="14896" extrusionOk="0">
                      <a:moveTo>
                        <a:pt x="370" y="0"/>
                      </a:moveTo>
                      <a:lnTo>
                        <a:pt x="0" y="1798"/>
                      </a:lnTo>
                      <a:lnTo>
                        <a:pt x="63330" y="14895"/>
                      </a:lnTo>
                      <a:lnTo>
                        <a:pt x="63699" y="13097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5"/>
                <p:cNvSpPr/>
                <p:nvPr/>
              </p:nvSpPr>
              <p:spPr>
                <a:xfrm>
                  <a:off x="1102388" y="2167699"/>
                  <a:ext cx="634770" cy="41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6" h="21182" extrusionOk="0">
                      <a:moveTo>
                        <a:pt x="3477" y="1"/>
                      </a:moveTo>
                      <a:lnTo>
                        <a:pt x="9121" y="9930"/>
                      </a:lnTo>
                      <a:lnTo>
                        <a:pt x="1" y="16812"/>
                      </a:lnTo>
                      <a:lnTo>
                        <a:pt x="21170" y="21182"/>
                      </a:lnTo>
                      <a:lnTo>
                        <a:pt x="32636" y="14788"/>
                      </a:lnTo>
                      <a:lnTo>
                        <a:pt x="24647" y="4370"/>
                      </a:lnTo>
                      <a:lnTo>
                        <a:pt x="3477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" name="Google Shape;70;p15"/>
              <p:cNvGrpSpPr/>
              <p:nvPr/>
            </p:nvGrpSpPr>
            <p:grpSpPr>
              <a:xfrm>
                <a:off x="2823099" y="1150164"/>
                <a:ext cx="1777250" cy="1558668"/>
                <a:chOff x="1421741" y="1394688"/>
                <a:chExt cx="1488359" cy="1305199"/>
              </a:xfrm>
            </p:grpSpPr>
            <p:sp>
              <p:nvSpPr>
                <p:cNvPr id="71" name="Google Shape;71;p15"/>
                <p:cNvSpPr/>
                <p:nvPr/>
              </p:nvSpPr>
              <p:spPr>
                <a:xfrm>
                  <a:off x="1928906" y="1857623"/>
                  <a:ext cx="981194" cy="84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7" h="43304" extrusionOk="0">
                      <a:moveTo>
                        <a:pt x="1191" y="0"/>
                      </a:moveTo>
                      <a:lnTo>
                        <a:pt x="0" y="1405"/>
                      </a:lnTo>
                      <a:lnTo>
                        <a:pt x="49256" y="43303"/>
                      </a:lnTo>
                      <a:lnTo>
                        <a:pt x="50447" y="41898"/>
                      </a:lnTo>
                      <a:lnTo>
                        <a:pt x="119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15"/>
                <p:cNvSpPr/>
                <p:nvPr/>
              </p:nvSpPr>
              <p:spPr>
                <a:xfrm>
                  <a:off x="1421741" y="1394688"/>
                  <a:ext cx="575487" cy="526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88" h="27076" extrusionOk="0">
                      <a:moveTo>
                        <a:pt x="11121" y="1"/>
                      </a:moveTo>
                      <a:lnTo>
                        <a:pt x="11299" y="11419"/>
                      </a:lnTo>
                      <a:lnTo>
                        <a:pt x="0" y="13086"/>
                      </a:lnTo>
                      <a:lnTo>
                        <a:pt x="16467" y="27075"/>
                      </a:lnTo>
                      <a:lnTo>
                        <a:pt x="29587" y="26980"/>
                      </a:lnTo>
                      <a:lnTo>
                        <a:pt x="27587" y="14002"/>
                      </a:lnTo>
                      <a:lnTo>
                        <a:pt x="1112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" name="Google Shape;73;p15"/>
              <p:cNvGrpSpPr/>
              <p:nvPr/>
            </p:nvGrpSpPr>
            <p:grpSpPr>
              <a:xfrm rot="10740114" flipH="1">
                <a:off x="2441907" y="2729141"/>
                <a:ext cx="2143897" cy="650193"/>
                <a:chOff x="1102388" y="2167699"/>
                <a:chExt cx="1795436" cy="544467"/>
              </a:xfrm>
            </p:grpSpPr>
            <p:sp>
              <p:nvSpPr>
                <p:cNvPr id="74" name="Google Shape;74;p15"/>
                <p:cNvSpPr/>
                <p:nvPr/>
              </p:nvSpPr>
              <p:spPr>
                <a:xfrm>
                  <a:off x="1658878" y="2422440"/>
                  <a:ext cx="1238946" cy="28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9" h="14896" extrusionOk="0">
                      <a:moveTo>
                        <a:pt x="370" y="0"/>
                      </a:moveTo>
                      <a:lnTo>
                        <a:pt x="0" y="1798"/>
                      </a:lnTo>
                      <a:lnTo>
                        <a:pt x="63330" y="14895"/>
                      </a:lnTo>
                      <a:lnTo>
                        <a:pt x="63699" y="13097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15"/>
                <p:cNvSpPr/>
                <p:nvPr/>
              </p:nvSpPr>
              <p:spPr>
                <a:xfrm>
                  <a:off x="1102388" y="2167699"/>
                  <a:ext cx="634770" cy="41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6" h="21182" extrusionOk="0">
                      <a:moveTo>
                        <a:pt x="3477" y="1"/>
                      </a:moveTo>
                      <a:lnTo>
                        <a:pt x="9121" y="9930"/>
                      </a:lnTo>
                      <a:lnTo>
                        <a:pt x="1" y="16812"/>
                      </a:lnTo>
                      <a:lnTo>
                        <a:pt x="21170" y="21182"/>
                      </a:lnTo>
                      <a:lnTo>
                        <a:pt x="32636" y="14788"/>
                      </a:lnTo>
                      <a:lnTo>
                        <a:pt x="24647" y="4370"/>
                      </a:lnTo>
                      <a:lnTo>
                        <a:pt x="3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" name="Google Shape;76;p15"/>
              <p:cNvGrpSpPr/>
              <p:nvPr/>
            </p:nvGrpSpPr>
            <p:grpSpPr>
              <a:xfrm rot="10740114" flipH="1">
                <a:off x="2823160" y="2749238"/>
                <a:ext cx="1777222" cy="1558644"/>
                <a:chOff x="1421741" y="1394688"/>
                <a:chExt cx="1488359" cy="1305199"/>
              </a:xfrm>
            </p:grpSpPr>
            <p:sp>
              <p:nvSpPr>
                <p:cNvPr id="77" name="Google Shape;77;p15"/>
                <p:cNvSpPr/>
                <p:nvPr/>
              </p:nvSpPr>
              <p:spPr>
                <a:xfrm>
                  <a:off x="1928906" y="1857623"/>
                  <a:ext cx="981194" cy="84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7" h="43304" extrusionOk="0">
                      <a:moveTo>
                        <a:pt x="1191" y="0"/>
                      </a:moveTo>
                      <a:lnTo>
                        <a:pt x="0" y="1405"/>
                      </a:lnTo>
                      <a:lnTo>
                        <a:pt x="49256" y="43303"/>
                      </a:lnTo>
                      <a:lnTo>
                        <a:pt x="50447" y="41898"/>
                      </a:lnTo>
                      <a:lnTo>
                        <a:pt x="119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15"/>
                <p:cNvSpPr/>
                <p:nvPr/>
              </p:nvSpPr>
              <p:spPr>
                <a:xfrm>
                  <a:off x="1421741" y="1394688"/>
                  <a:ext cx="575487" cy="526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88" h="27076" extrusionOk="0">
                      <a:moveTo>
                        <a:pt x="11121" y="1"/>
                      </a:moveTo>
                      <a:lnTo>
                        <a:pt x="11299" y="11419"/>
                      </a:lnTo>
                      <a:lnTo>
                        <a:pt x="0" y="13086"/>
                      </a:lnTo>
                      <a:lnTo>
                        <a:pt x="16467" y="27075"/>
                      </a:lnTo>
                      <a:lnTo>
                        <a:pt x="29587" y="26980"/>
                      </a:lnTo>
                      <a:lnTo>
                        <a:pt x="27587" y="14002"/>
                      </a:lnTo>
                      <a:lnTo>
                        <a:pt x="111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9" name="Google Shape;79;p15"/>
              <p:cNvSpPr/>
              <p:nvPr/>
            </p:nvSpPr>
            <p:spPr>
              <a:xfrm>
                <a:off x="4422300" y="2523178"/>
                <a:ext cx="299400" cy="2994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24"/>
          <p:cNvGrpSpPr/>
          <p:nvPr/>
        </p:nvGrpSpPr>
        <p:grpSpPr>
          <a:xfrm>
            <a:off x="3" y="1191900"/>
            <a:ext cx="4147761" cy="3951664"/>
            <a:chOff x="3" y="1191900"/>
            <a:chExt cx="4147761" cy="3951664"/>
          </a:xfrm>
        </p:grpSpPr>
        <p:sp>
          <p:nvSpPr>
            <p:cNvPr id="451" name="Google Shape;451;p24"/>
            <p:cNvSpPr/>
            <p:nvPr/>
          </p:nvSpPr>
          <p:spPr>
            <a:xfrm>
              <a:off x="1938876" y="1554725"/>
              <a:ext cx="1514799" cy="2041743"/>
            </a:xfrm>
            <a:custGeom>
              <a:avLst/>
              <a:gdLst/>
              <a:ahLst/>
              <a:cxnLst/>
              <a:rect l="l" t="t" r="r" b="b"/>
              <a:pathLst>
                <a:path w="49114" h="66199" extrusionOk="0">
                  <a:moveTo>
                    <a:pt x="40434" y="0"/>
                  </a:moveTo>
                  <a:lnTo>
                    <a:pt x="34945" y="10013"/>
                  </a:lnTo>
                  <a:lnTo>
                    <a:pt x="34088" y="15990"/>
                  </a:lnTo>
                  <a:lnTo>
                    <a:pt x="23229" y="24967"/>
                  </a:lnTo>
                  <a:lnTo>
                    <a:pt x="0" y="29647"/>
                  </a:lnTo>
                  <a:lnTo>
                    <a:pt x="7132" y="58317"/>
                  </a:lnTo>
                  <a:lnTo>
                    <a:pt x="49113" y="66199"/>
                  </a:lnTo>
                  <a:lnTo>
                    <a:pt x="4043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1230501" y="2456576"/>
              <a:ext cx="893476" cy="474111"/>
            </a:xfrm>
            <a:custGeom>
              <a:avLst/>
              <a:gdLst/>
              <a:ahLst/>
              <a:cxnLst/>
              <a:rect l="l" t="t" r="r" b="b"/>
              <a:pathLst>
                <a:path w="28969" h="15372" extrusionOk="0">
                  <a:moveTo>
                    <a:pt x="3489" y="1"/>
                  </a:moveTo>
                  <a:lnTo>
                    <a:pt x="1" y="15372"/>
                  </a:lnTo>
                  <a:lnTo>
                    <a:pt x="1" y="15372"/>
                  </a:lnTo>
                  <a:lnTo>
                    <a:pt x="28969" y="11097"/>
                  </a:lnTo>
                  <a:lnTo>
                    <a:pt x="28969" y="4704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1478377" y="2674351"/>
              <a:ext cx="1431092" cy="699940"/>
            </a:xfrm>
            <a:custGeom>
              <a:avLst/>
              <a:gdLst/>
              <a:ahLst/>
              <a:cxnLst/>
              <a:rect l="l" t="t" r="r" b="b"/>
              <a:pathLst>
                <a:path w="46400" h="22694" extrusionOk="0">
                  <a:moveTo>
                    <a:pt x="41851" y="0"/>
                  </a:moveTo>
                  <a:lnTo>
                    <a:pt x="7037" y="6620"/>
                  </a:lnTo>
                  <a:lnTo>
                    <a:pt x="1" y="16883"/>
                  </a:lnTo>
                  <a:lnTo>
                    <a:pt x="46399" y="22693"/>
                  </a:lnTo>
                  <a:lnTo>
                    <a:pt x="4185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564596" y="3861892"/>
              <a:ext cx="1405369" cy="1281629"/>
            </a:xfrm>
            <a:custGeom>
              <a:avLst/>
              <a:gdLst/>
              <a:ahLst/>
              <a:cxnLst/>
              <a:rect l="l" t="t" r="r" b="b"/>
              <a:pathLst>
                <a:path w="45566" h="41554" extrusionOk="0">
                  <a:moveTo>
                    <a:pt x="38612" y="1"/>
                  </a:moveTo>
                  <a:lnTo>
                    <a:pt x="0" y="23968"/>
                  </a:lnTo>
                  <a:lnTo>
                    <a:pt x="0" y="41554"/>
                  </a:lnTo>
                  <a:lnTo>
                    <a:pt x="45565" y="41554"/>
                  </a:lnTo>
                  <a:lnTo>
                    <a:pt x="3861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523636" y="3088559"/>
              <a:ext cx="2171034" cy="1476616"/>
            </a:xfrm>
            <a:custGeom>
              <a:avLst/>
              <a:gdLst/>
              <a:ahLst/>
              <a:cxnLst/>
              <a:rect l="l" t="t" r="r" b="b"/>
              <a:pathLst>
                <a:path w="70391" h="47876" extrusionOk="0">
                  <a:moveTo>
                    <a:pt x="11133" y="0"/>
                  </a:moveTo>
                  <a:lnTo>
                    <a:pt x="0" y="47875"/>
                  </a:lnTo>
                  <a:lnTo>
                    <a:pt x="0" y="47875"/>
                  </a:lnTo>
                  <a:lnTo>
                    <a:pt x="70390" y="30552"/>
                  </a:lnTo>
                  <a:lnTo>
                    <a:pt x="59413" y="11049"/>
                  </a:lnTo>
                  <a:lnTo>
                    <a:pt x="1113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3" y="1191900"/>
              <a:ext cx="4147761" cy="3951664"/>
            </a:xfrm>
            <a:custGeom>
              <a:avLst/>
              <a:gdLst/>
              <a:ahLst/>
              <a:cxnLst/>
              <a:rect l="l" t="t" r="r" b="b"/>
              <a:pathLst>
                <a:path w="134482" h="128124" extrusionOk="0">
                  <a:moveTo>
                    <a:pt x="100155" y="1"/>
                  </a:moveTo>
                  <a:lnTo>
                    <a:pt x="90333" y="15003"/>
                  </a:lnTo>
                  <a:lnTo>
                    <a:pt x="90333" y="15003"/>
                  </a:lnTo>
                  <a:lnTo>
                    <a:pt x="97691" y="13371"/>
                  </a:lnTo>
                  <a:lnTo>
                    <a:pt x="97691" y="13371"/>
                  </a:lnTo>
                  <a:cubicBezTo>
                    <a:pt x="96786" y="29302"/>
                    <a:pt x="92833" y="35065"/>
                    <a:pt x="52542" y="37851"/>
                  </a:cubicBezTo>
                  <a:cubicBezTo>
                    <a:pt x="42077" y="38577"/>
                    <a:pt x="41970" y="41387"/>
                    <a:pt x="45160" y="43125"/>
                  </a:cubicBezTo>
                  <a:cubicBezTo>
                    <a:pt x="49709" y="45602"/>
                    <a:pt x="61329" y="47018"/>
                    <a:pt x="62865" y="47304"/>
                  </a:cubicBezTo>
                  <a:cubicBezTo>
                    <a:pt x="65199" y="47733"/>
                    <a:pt x="71259" y="48614"/>
                    <a:pt x="54971" y="50590"/>
                  </a:cubicBezTo>
                  <a:cubicBezTo>
                    <a:pt x="42291" y="52436"/>
                    <a:pt x="35183" y="54460"/>
                    <a:pt x="31349" y="56389"/>
                  </a:cubicBezTo>
                  <a:cubicBezTo>
                    <a:pt x="27277" y="58425"/>
                    <a:pt x="26908" y="64294"/>
                    <a:pt x="31004" y="66521"/>
                  </a:cubicBezTo>
                  <a:cubicBezTo>
                    <a:pt x="44779" y="74022"/>
                    <a:pt x="77736" y="72176"/>
                    <a:pt x="75140" y="81535"/>
                  </a:cubicBezTo>
                  <a:cubicBezTo>
                    <a:pt x="72140" y="92334"/>
                    <a:pt x="0" y="102704"/>
                    <a:pt x="0" y="102704"/>
                  </a:cubicBezTo>
                  <a:lnTo>
                    <a:pt x="0" y="128124"/>
                  </a:lnTo>
                  <a:lnTo>
                    <a:pt x="87904" y="128124"/>
                  </a:lnTo>
                  <a:cubicBezTo>
                    <a:pt x="87904" y="128124"/>
                    <a:pt x="134481" y="95822"/>
                    <a:pt x="118384" y="79225"/>
                  </a:cubicBezTo>
                  <a:cubicBezTo>
                    <a:pt x="102287" y="62639"/>
                    <a:pt x="62567" y="63770"/>
                    <a:pt x="54543" y="61604"/>
                  </a:cubicBezTo>
                  <a:cubicBezTo>
                    <a:pt x="46923" y="59544"/>
                    <a:pt x="72390" y="57020"/>
                    <a:pt x="83999" y="52317"/>
                  </a:cubicBezTo>
                  <a:cubicBezTo>
                    <a:pt x="103644" y="44363"/>
                    <a:pt x="67151" y="42363"/>
                    <a:pt x="67151" y="42363"/>
                  </a:cubicBezTo>
                  <a:cubicBezTo>
                    <a:pt x="66889" y="42280"/>
                    <a:pt x="66949" y="41887"/>
                    <a:pt x="67223" y="41887"/>
                  </a:cubicBezTo>
                  <a:cubicBezTo>
                    <a:pt x="67369" y="41888"/>
                    <a:pt x="67514" y="41888"/>
                    <a:pt x="67658" y="41888"/>
                  </a:cubicBezTo>
                  <a:cubicBezTo>
                    <a:pt x="106442" y="41888"/>
                    <a:pt x="103275" y="13372"/>
                    <a:pt x="103275" y="13371"/>
                  </a:cubicBezTo>
                  <a:lnTo>
                    <a:pt x="103275" y="13371"/>
                  </a:lnTo>
                  <a:lnTo>
                    <a:pt x="110311" y="15003"/>
                  </a:lnTo>
                  <a:lnTo>
                    <a:pt x="110311" y="15003"/>
                  </a:lnTo>
                  <a:lnTo>
                    <a:pt x="10015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4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458" name="Google Shape;458;p24"/>
          <p:cNvGrpSpPr/>
          <p:nvPr/>
        </p:nvGrpSpPr>
        <p:grpSpPr>
          <a:xfrm>
            <a:off x="2048598" y="2158675"/>
            <a:ext cx="6640714" cy="726754"/>
            <a:chOff x="2048598" y="2158675"/>
            <a:chExt cx="6640714" cy="726754"/>
          </a:xfrm>
        </p:grpSpPr>
        <p:cxnSp>
          <p:nvCxnSpPr>
            <p:cNvPr id="459" name="Google Shape;459;p24"/>
            <p:cNvCxnSpPr/>
            <p:nvPr/>
          </p:nvCxnSpPr>
          <p:spPr>
            <a:xfrm rot="10800000">
              <a:off x="2171013" y="2599650"/>
              <a:ext cx="225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60" name="Google Shape;460;p24"/>
            <p:cNvSpPr/>
            <p:nvPr/>
          </p:nvSpPr>
          <p:spPr>
            <a:xfrm>
              <a:off x="4351878" y="2375900"/>
              <a:ext cx="447498" cy="447498"/>
            </a:xfrm>
            <a:custGeom>
              <a:avLst/>
              <a:gdLst/>
              <a:ahLst/>
              <a:cxnLst/>
              <a:rect l="l" t="t" r="r" b="b"/>
              <a:pathLst>
                <a:path w="18444" h="18444" extrusionOk="0">
                  <a:moveTo>
                    <a:pt x="9216" y="0"/>
                  </a:moveTo>
                  <a:cubicBezTo>
                    <a:pt x="4132" y="0"/>
                    <a:pt x="1" y="4132"/>
                    <a:pt x="1" y="9228"/>
                  </a:cubicBezTo>
                  <a:cubicBezTo>
                    <a:pt x="1" y="14312"/>
                    <a:pt x="4132" y="18443"/>
                    <a:pt x="9216" y="18443"/>
                  </a:cubicBezTo>
                  <a:cubicBezTo>
                    <a:pt x="14312" y="18443"/>
                    <a:pt x="18443" y="14312"/>
                    <a:pt x="18443" y="9228"/>
                  </a:cubicBezTo>
                  <a:cubicBezTo>
                    <a:pt x="18443" y="4132"/>
                    <a:pt x="14312" y="0"/>
                    <a:pt x="9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1" name="Google Shape;461;p24"/>
            <p:cNvSpPr txBox="1"/>
            <p:nvPr/>
          </p:nvSpPr>
          <p:spPr>
            <a:xfrm>
              <a:off x="6125813" y="2313917"/>
              <a:ext cx="25635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is the second planet from the Sun. It has a beautiful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2" name="Google Shape;462;p24"/>
            <p:cNvSpPr txBox="1"/>
            <p:nvPr/>
          </p:nvSpPr>
          <p:spPr>
            <a:xfrm>
              <a:off x="5040136" y="2313929"/>
              <a:ext cx="10809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 rot="8100000">
              <a:off x="2096047" y="2206124"/>
              <a:ext cx="229103" cy="229103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24"/>
          <p:cNvGrpSpPr/>
          <p:nvPr/>
        </p:nvGrpSpPr>
        <p:grpSpPr>
          <a:xfrm>
            <a:off x="2543898" y="3006850"/>
            <a:ext cx="6145414" cy="727871"/>
            <a:chOff x="2543898" y="3006850"/>
            <a:chExt cx="6145414" cy="727871"/>
          </a:xfrm>
        </p:grpSpPr>
        <p:cxnSp>
          <p:nvCxnSpPr>
            <p:cNvPr id="465" name="Google Shape;465;p24"/>
            <p:cNvCxnSpPr/>
            <p:nvPr/>
          </p:nvCxnSpPr>
          <p:spPr>
            <a:xfrm rot="10800000">
              <a:off x="2665713" y="3448912"/>
              <a:ext cx="1756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66" name="Google Shape;466;p24"/>
            <p:cNvSpPr/>
            <p:nvPr/>
          </p:nvSpPr>
          <p:spPr>
            <a:xfrm>
              <a:off x="4351878" y="3225150"/>
              <a:ext cx="447498" cy="447498"/>
            </a:xfrm>
            <a:custGeom>
              <a:avLst/>
              <a:gdLst/>
              <a:ahLst/>
              <a:cxnLst/>
              <a:rect l="l" t="t" r="r" b="b"/>
              <a:pathLst>
                <a:path w="18444" h="18444" extrusionOk="0">
                  <a:moveTo>
                    <a:pt x="9216" y="0"/>
                  </a:moveTo>
                  <a:cubicBezTo>
                    <a:pt x="4132" y="0"/>
                    <a:pt x="1" y="4132"/>
                    <a:pt x="1" y="9228"/>
                  </a:cubicBezTo>
                  <a:cubicBezTo>
                    <a:pt x="1" y="14312"/>
                    <a:pt x="4132" y="18443"/>
                    <a:pt x="9216" y="18443"/>
                  </a:cubicBezTo>
                  <a:cubicBezTo>
                    <a:pt x="14312" y="18443"/>
                    <a:pt x="18443" y="14312"/>
                    <a:pt x="18443" y="9228"/>
                  </a:cubicBezTo>
                  <a:cubicBezTo>
                    <a:pt x="18443" y="4132"/>
                    <a:pt x="14312" y="0"/>
                    <a:pt x="9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7" name="Google Shape;467;p24"/>
            <p:cNvSpPr txBox="1"/>
            <p:nvPr/>
          </p:nvSpPr>
          <p:spPr>
            <a:xfrm>
              <a:off x="6125813" y="3163208"/>
              <a:ext cx="25635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Neptune is the eighth and farthest object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8" name="Google Shape;468;p24"/>
            <p:cNvSpPr txBox="1"/>
            <p:nvPr/>
          </p:nvSpPr>
          <p:spPr>
            <a:xfrm>
              <a:off x="5040136" y="3163221"/>
              <a:ext cx="10809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 rot="8100000">
              <a:off x="2591347" y="3054299"/>
              <a:ext cx="229103" cy="229103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4"/>
          <p:cNvGrpSpPr/>
          <p:nvPr/>
        </p:nvGrpSpPr>
        <p:grpSpPr>
          <a:xfrm>
            <a:off x="2260548" y="3855750"/>
            <a:ext cx="6428764" cy="728263"/>
            <a:chOff x="2260548" y="3855750"/>
            <a:chExt cx="6428764" cy="728263"/>
          </a:xfrm>
        </p:grpSpPr>
        <p:cxnSp>
          <p:nvCxnSpPr>
            <p:cNvPr id="471" name="Google Shape;471;p24"/>
            <p:cNvCxnSpPr/>
            <p:nvPr/>
          </p:nvCxnSpPr>
          <p:spPr>
            <a:xfrm rot="10800000">
              <a:off x="2383713" y="4298188"/>
              <a:ext cx="2038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72" name="Google Shape;472;p24"/>
            <p:cNvSpPr/>
            <p:nvPr/>
          </p:nvSpPr>
          <p:spPr>
            <a:xfrm>
              <a:off x="4351878" y="4074438"/>
              <a:ext cx="447498" cy="447498"/>
            </a:xfrm>
            <a:custGeom>
              <a:avLst/>
              <a:gdLst/>
              <a:ahLst/>
              <a:cxnLst/>
              <a:rect l="l" t="t" r="r" b="b"/>
              <a:pathLst>
                <a:path w="18444" h="18444" extrusionOk="0">
                  <a:moveTo>
                    <a:pt x="9216" y="0"/>
                  </a:moveTo>
                  <a:cubicBezTo>
                    <a:pt x="4132" y="0"/>
                    <a:pt x="1" y="4132"/>
                    <a:pt x="1" y="9228"/>
                  </a:cubicBezTo>
                  <a:cubicBezTo>
                    <a:pt x="1" y="14312"/>
                    <a:pt x="4132" y="18443"/>
                    <a:pt x="9216" y="18443"/>
                  </a:cubicBezTo>
                  <a:cubicBezTo>
                    <a:pt x="14312" y="18443"/>
                    <a:pt x="18443" y="14312"/>
                    <a:pt x="18443" y="9228"/>
                  </a:cubicBezTo>
                  <a:cubicBezTo>
                    <a:pt x="18443" y="4132"/>
                    <a:pt x="14312" y="0"/>
                    <a:pt x="92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73" name="Google Shape;473;p24"/>
            <p:cNvSpPr txBox="1"/>
            <p:nvPr/>
          </p:nvSpPr>
          <p:spPr>
            <a:xfrm>
              <a:off x="6125813" y="4012500"/>
              <a:ext cx="25635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smallest and innermost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4" name="Google Shape;474;p24"/>
            <p:cNvSpPr txBox="1"/>
            <p:nvPr/>
          </p:nvSpPr>
          <p:spPr>
            <a:xfrm>
              <a:off x="5040136" y="4012513"/>
              <a:ext cx="10809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 rot="8100000">
              <a:off x="2307997" y="3903199"/>
              <a:ext cx="229103" cy="229103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24"/>
          <p:cNvGrpSpPr/>
          <p:nvPr/>
        </p:nvGrpSpPr>
        <p:grpSpPr>
          <a:xfrm>
            <a:off x="2941548" y="1280000"/>
            <a:ext cx="5747764" cy="756138"/>
            <a:chOff x="2941548" y="1280000"/>
            <a:chExt cx="5747764" cy="756138"/>
          </a:xfrm>
        </p:grpSpPr>
        <p:cxnSp>
          <p:nvCxnSpPr>
            <p:cNvPr id="477" name="Google Shape;477;p24"/>
            <p:cNvCxnSpPr/>
            <p:nvPr/>
          </p:nvCxnSpPr>
          <p:spPr>
            <a:xfrm rot="10800000">
              <a:off x="3066213" y="1724938"/>
              <a:ext cx="13560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478" name="Google Shape;478;p24"/>
            <p:cNvSpPr/>
            <p:nvPr/>
          </p:nvSpPr>
          <p:spPr>
            <a:xfrm>
              <a:off x="4351878" y="1526613"/>
              <a:ext cx="447498" cy="447498"/>
            </a:xfrm>
            <a:custGeom>
              <a:avLst/>
              <a:gdLst/>
              <a:ahLst/>
              <a:cxnLst/>
              <a:rect l="l" t="t" r="r" b="b"/>
              <a:pathLst>
                <a:path w="18444" h="18444" extrusionOk="0">
                  <a:moveTo>
                    <a:pt x="9216" y="0"/>
                  </a:moveTo>
                  <a:cubicBezTo>
                    <a:pt x="4132" y="0"/>
                    <a:pt x="1" y="4132"/>
                    <a:pt x="1" y="9228"/>
                  </a:cubicBezTo>
                  <a:cubicBezTo>
                    <a:pt x="1" y="14312"/>
                    <a:pt x="4132" y="18443"/>
                    <a:pt x="9216" y="18443"/>
                  </a:cubicBezTo>
                  <a:cubicBezTo>
                    <a:pt x="14312" y="18443"/>
                    <a:pt x="18443" y="14312"/>
                    <a:pt x="18443" y="9228"/>
                  </a:cubicBezTo>
                  <a:cubicBezTo>
                    <a:pt x="18443" y="4132"/>
                    <a:pt x="14312" y="0"/>
                    <a:pt x="9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79" name="Google Shape;479;p24"/>
            <p:cNvSpPr txBox="1"/>
            <p:nvPr/>
          </p:nvSpPr>
          <p:spPr>
            <a:xfrm>
              <a:off x="6125813" y="1464625"/>
              <a:ext cx="25635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fifth planet from the Sun and the largest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0" name="Google Shape;480;p24"/>
            <p:cNvSpPr txBox="1"/>
            <p:nvPr/>
          </p:nvSpPr>
          <p:spPr>
            <a:xfrm>
              <a:off x="5040136" y="1464638"/>
              <a:ext cx="10809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 rot="8100000">
              <a:off x="2988997" y="1327449"/>
              <a:ext cx="229103" cy="229103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487" name="Google Shape;487;p25"/>
          <p:cNvGrpSpPr/>
          <p:nvPr/>
        </p:nvGrpSpPr>
        <p:grpSpPr>
          <a:xfrm>
            <a:off x="1785397" y="1314150"/>
            <a:ext cx="6901403" cy="929001"/>
            <a:chOff x="1785397" y="1161750"/>
            <a:chExt cx="6901403" cy="929001"/>
          </a:xfrm>
        </p:grpSpPr>
        <p:sp>
          <p:nvSpPr>
            <p:cNvPr id="488" name="Google Shape;488;p25"/>
            <p:cNvSpPr/>
            <p:nvPr/>
          </p:nvSpPr>
          <p:spPr>
            <a:xfrm>
              <a:off x="3807687" y="1162100"/>
              <a:ext cx="539414" cy="928651"/>
            </a:xfrm>
            <a:custGeom>
              <a:avLst/>
              <a:gdLst/>
              <a:ahLst/>
              <a:cxnLst/>
              <a:rect l="l" t="t" r="r" b="b"/>
              <a:pathLst>
                <a:path w="19766" h="34029" extrusionOk="0">
                  <a:moveTo>
                    <a:pt x="19765" y="0"/>
                  </a:moveTo>
                  <a:lnTo>
                    <a:pt x="1" y="12299"/>
                  </a:lnTo>
                  <a:lnTo>
                    <a:pt x="1" y="34028"/>
                  </a:lnTo>
                  <a:lnTo>
                    <a:pt x="19765" y="27837"/>
                  </a:lnTo>
                  <a:lnTo>
                    <a:pt x="197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 rot="5400000">
              <a:off x="6137250" y="-627850"/>
              <a:ext cx="759600" cy="4339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1785397" y="1497725"/>
              <a:ext cx="2022468" cy="593012"/>
            </a:xfrm>
            <a:custGeom>
              <a:avLst/>
              <a:gdLst/>
              <a:ahLst/>
              <a:cxnLst/>
              <a:rect l="l" t="t" r="r" b="b"/>
              <a:pathLst>
                <a:path w="65378" h="21730" extrusionOk="0">
                  <a:moveTo>
                    <a:pt x="1" y="0"/>
                  </a:moveTo>
                  <a:lnTo>
                    <a:pt x="1" y="21729"/>
                  </a:lnTo>
                  <a:lnTo>
                    <a:pt x="65378" y="21729"/>
                  </a:lnTo>
                  <a:lnTo>
                    <a:pt x="65378" y="0"/>
                  </a:lnTo>
                  <a:close/>
                </a:path>
              </a:pathLst>
            </a:custGeom>
            <a:solidFill>
              <a:srgbClr val="A80C5D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3807687" y="1161750"/>
              <a:ext cx="539414" cy="928651"/>
            </a:xfrm>
            <a:custGeom>
              <a:avLst/>
              <a:gdLst/>
              <a:ahLst/>
              <a:cxnLst/>
              <a:rect l="l" t="t" r="r" b="b"/>
              <a:pathLst>
                <a:path w="19766" h="34029" extrusionOk="0">
                  <a:moveTo>
                    <a:pt x="19765" y="0"/>
                  </a:moveTo>
                  <a:lnTo>
                    <a:pt x="1" y="12299"/>
                  </a:lnTo>
                  <a:lnTo>
                    <a:pt x="1" y="34028"/>
                  </a:lnTo>
                  <a:lnTo>
                    <a:pt x="19765" y="27837"/>
                  </a:lnTo>
                  <a:lnTo>
                    <a:pt x="19765" y="0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5"/>
          <p:cNvGrpSpPr/>
          <p:nvPr/>
        </p:nvGrpSpPr>
        <p:grpSpPr>
          <a:xfrm>
            <a:off x="1785397" y="2119948"/>
            <a:ext cx="6901232" cy="760991"/>
            <a:chOff x="1785397" y="1967548"/>
            <a:chExt cx="6901232" cy="760991"/>
          </a:xfrm>
        </p:grpSpPr>
        <p:sp>
          <p:nvSpPr>
            <p:cNvPr id="493" name="Google Shape;493;p25"/>
            <p:cNvSpPr/>
            <p:nvPr/>
          </p:nvSpPr>
          <p:spPr>
            <a:xfrm rot="5400000">
              <a:off x="6136929" y="177900"/>
              <a:ext cx="759900" cy="4339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1785397" y="2135520"/>
              <a:ext cx="2022468" cy="593012"/>
            </a:xfrm>
            <a:custGeom>
              <a:avLst/>
              <a:gdLst/>
              <a:ahLst/>
              <a:cxnLst/>
              <a:rect l="l" t="t" r="r" b="b"/>
              <a:pathLst>
                <a:path w="65378" h="21730" extrusionOk="0">
                  <a:moveTo>
                    <a:pt x="1" y="0"/>
                  </a:moveTo>
                  <a:lnTo>
                    <a:pt x="1" y="21729"/>
                  </a:lnTo>
                  <a:lnTo>
                    <a:pt x="65378" y="21729"/>
                  </a:lnTo>
                  <a:lnTo>
                    <a:pt x="65378" y="0"/>
                  </a:lnTo>
                  <a:close/>
                </a:path>
              </a:pathLst>
            </a:custGeom>
            <a:solidFill>
              <a:srgbClr val="E81080">
                <a:alpha val="8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3807687" y="1968185"/>
              <a:ext cx="539414" cy="760354"/>
            </a:xfrm>
            <a:custGeom>
              <a:avLst/>
              <a:gdLst/>
              <a:ahLst/>
              <a:cxnLst/>
              <a:rect l="l" t="t" r="r" b="b"/>
              <a:pathLst>
                <a:path w="19766" h="27862" extrusionOk="0">
                  <a:moveTo>
                    <a:pt x="19765" y="1"/>
                  </a:moveTo>
                  <a:lnTo>
                    <a:pt x="1" y="6132"/>
                  </a:lnTo>
                  <a:lnTo>
                    <a:pt x="1" y="27861"/>
                  </a:lnTo>
                  <a:lnTo>
                    <a:pt x="19765" y="27837"/>
                  </a:lnTo>
                  <a:lnTo>
                    <a:pt x="19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3807687" y="1967548"/>
              <a:ext cx="539414" cy="760354"/>
            </a:xfrm>
            <a:custGeom>
              <a:avLst/>
              <a:gdLst/>
              <a:ahLst/>
              <a:cxnLst/>
              <a:rect l="l" t="t" r="r" b="b"/>
              <a:pathLst>
                <a:path w="19766" h="27862" extrusionOk="0">
                  <a:moveTo>
                    <a:pt x="19765" y="1"/>
                  </a:moveTo>
                  <a:lnTo>
                    <a:pt x="1" y="6132"/>
                  </a:lnTo>
                  <a:lnTo>
                    <a:pt x="1" y="27861"/>
                  </a:lnTo>
                  <a:lnTo>
                    <a:pt x="19765" y="27837"/>
                  </a:lnTo>
                  <a:lnTo>
                    <a:pt x="19765" y="1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5"/>
          <p:cNvGrpSpPr/>
          <p:nvPr/>
        </p:nvGrpSpPr>
        <p:grpSpPr>
          <a:xfrm>
            <a:off x="1785397" y="2925693"/>
            <a:ext cx="6901232" cy="760677"/>
            <a:chOff x="1785397" y="2773293"/>
            <a:chExt cx="6901232" cy="760677"/>
          </a:xfrm>
        </p:grpSpPr>
        <p:sp>
          <p:nvSpPr>
            <p:cNvPr id="498" name="Google Shape;498;p25"/>
            <p:cNvSpPr/>
            <p:nvPr/>
          </p:nvSpPr>
          <p:spPr>
            <a:xfrm rot="5400000">
              <a:off x="6137079" y="984100"/>
              <a:ext cx="759600" cy="4339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1785397" y="2773643"/>
              <a:ext cx="2022468" cy="593012"/>
            </a:xfrm>
            <a:custGeom>
              <a:avLst/>
              <a:gdLst/>
              <a:ahLst/>
              <a:cxnLst/>
              <a:rect l="l" t="t" r="r" b="b"/>
              <a:pathLst>
                <a:path w="65378" h="21730" extrusionOk="0">
                  <a:moveTo>
                    <a:pt x="1" y="0"/>
                  </a:moveTo>
                  <a:lnTo>
                    <a:pt x="1" y="21729"/>
                  </a:lnTo>
                  <a:lnTo>
                    <a:pt x="65378" y="21729"/>
                  </a:lnTo>
                  <a:lnTo>
                    <a:pt x="65378" y="0"/>
                  </a:lnTo>
                  <a:close/>
                </a:path>
              </a:pathLst>
            </a:custGeom>
            <a:solidFill>
              <a:srgbClr val="833CD8">
                <a:alpha val="8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3807687" y="2773643"/>
              <a:ext cx="539414" cy="760327"/>
            </a:xfrm>
            <a:custGeom>
              <a:avLst/>
              <a:gdLst/>
              <a:ahLst/>
              <a:cxnLst/>
              <a:rect l="l" t="t" r="r" b="b"/>
              <a:pathLst>
                <a:path w="19766" h="27861" extrusionOk="0">
                  <a:moveTo>
                    <a:pt x="1" y="0"/>
                  </a:moveTo>
                  <a:lnTo>
                    <a:pt x="1" y="21729"/>
                  </a:lnTo>
                  <a:lnTo>
                    <a:pt x="19765" y="27861"/>
                  </a:lnTo>
                  <a:lnTo>
                    <a:pt x="1976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3807687" y="2773293"/>
              <a:ext cx="539414" cy="760327"/>
            </a:xfrm>
            <a:custGeom>
              <a:avLst/>
              <a:gdLst/>
              <a:ahLst/>
              <a:cxnLst/>
              <a:rect l="l" t="t" r="r" b="b"/>
              <a:pathLst>
                <a:path w="19766" h="27861" extrusionOk="0">
                  <a:moveTo>
                    <a:pt x="1" y="0"/>
                  </a:moveTo>
                  <a:lnTo>
                    <a:pt x="1" y="21729"/>
                  </a:lnTo>
                  <a:lnTo>
                    <a:pt x="19765" y="27861"/>
                  </a:lnTo>
                  <a:lnTo>
                    <a:pt x="19765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25"/>
          <p:cNvGrpSpPr/>
          <p:nvPr/>
        </p:nvGrpSpPr>
        <p:grpSpPr>
          <a:xfrm>
            <a:off x="1785397" y="3564138"/>
            <a:ext cx="6901232" cy="928351"/>
            <a:chOff x="1785397" y="3411738"/>
            <a:chExt cx="6901232" cy="928351"/>
          </a:xfrm>
        </p:grpSpPr>
        <p:sp>
          <p:nvSpPr>
            <p:cNvPr id="503" name="Google Shape;503;p25"/>
            <p:cNvSpPr/>
            <p:nvPr/>
          </p:nvSpPr>
          <p:spPr>
            <a:xfrm rot="5400000">
              <a:off x="6137079" y="1789750"/>
              <a:ext cx="759600" cy="4339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1785397" y="3411738"/>
              <a:ext cx="2022468" cy="593012"/>
            </a:xfrm>
            <a:custGeom>
              <a:avLst/>
              <a:gdLst/>
              <a:ahLst/>
              <a:cxnLst/>
              <a:rect l="l" t="t" r="r" b="b"/>
              <a:pathLst>
                <a:path w="65378" h="21730" extrusionOk="0">
                  <a:moveTo>
                    <a:pt x="1" y="1"/>
                  </a:moveTo>
                  <a:lnTo>
                    <a:pt x="1" y="21730"/>
                  </a:lnTo>
                  <a:lnTo>
                    <a:pt x="65378" y="21730"/>
                  </a:lnTo>
                  <a:lnTo>
                    <a:pt x="65378" y="1"/>
                  </a:lnTo>
                  <a:close/>
                </a:path>
              </a:pathLst>
            </a:custGeom>
            <a:solidFill>
              <a:srgbClr val="AC71EC">
                <a:alpha val="8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3807687" y="3411738"/>
              <a:ext cx="539414" cy="928351"/>
            </a:xfrm>
            <a:custGeom>
              <a:avLst/>
              <a:gdLst/>
              <a:ahLst/>
              <a:cxnLst/>
              <a:rect l="l" t="t" r="r" b="b"/>
              <a:pathLst>
                <a:path w="19766" h="34018" extrusionOk="0">
                  <a:moveTo>
                    <a:pt x="1" y="1"/>
                  </a:moveTo>
                  <a:lnTo>
                    <a:pt x="1" y="21730"/>
                  </a:lnTo>
                  <a:lnTo>
                    <a:pt x="19765" y="34017"/>
                  </a:lnTo>
                  <a:lnTo>
                    <a:pt x="19765" y="61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3807687" y="3411738"/>
              <a:ext cx="539414" cy="928351"/>
            </a:xfrm>
            <a:custGeom>
              <a:avLst/>
              <a:gdLst/>
              <a:ahLst/>
              <a:cxnLst/>
              <a:rect l="l" t="t" r="r" b="b"/>
              <a:pathLst>
                <a:path w="19766" h="34018" extrusionOk="0">
                  <a:moveTo>
                    <a:pt x="1" y="1"/>
                  </a:moveTo>
                  <a:lnTo>
                    <a:pt x="1" y="21730"/>
                  </a:lnTo>
                  <a:lnTo>
                    <a:pt x="19765" y="34017"/>
                  </a:lnTo>
                  <a:lnTo>
                    <a:pt x="19765" y="61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5"/>
          <p:cNvGrpSpPr/>
          <p:nvPr/>
        </p:nvGrpSpPr>
        <p:grpSpPr>
          <a:xfrm>
            <a:off x="4585175" y="1453700"/>
            <a:ext cx="3809575" cy="481200"/>
            <a:chOff x="4585175" y="1415325"/>
            <a:chExt cx="3809575" cy="481200"/>
          </a:xfrm>
        </p:grpSpPr>
        <p:sp>
          <p:nvSpPr>
            <p:cNvPr id="508" name="Google Shape;508;p25"/>
            <p:cNvSpPr txBox="1"/>
            <p:nvPr/>
          </p:nvSpPr>
          <p:spPr>
            <a:xfrm>
              <a:off x="4585175" y="1502319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5830950" y="1415325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and innermost planet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0" name="Google Shape;510;p25"/>
          <p:cNvGrpSpPr/>
          <p:nvPr/>
        </p:nvGrpSpPr>
        <p:grpSpPr>
          <a:xfrm>
            <a:off x="4585175" y="2259450"/>
            <a:ext cx="3809575" cy="481200"/>
            <a:chOff x="4585175" y="2099328"/>
            <a:chExt cx="3809575" cy="481200"/>
          </a:xfrm>
        </p:grpSpPr>
        <p:sp>
          <p:nvSpPr>
            <p:cNvPr id="511" name="Google Shape;511;p25"/>
            <p:cNvSpPr txBox="1"/>
            <p:nvPr/>
          </p:nvSpPr>
          <p:spPr>
            <a:xfrm>
              <a:off x="4585175" y="2186327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25"/>
            <p:cNvSpPr txBox="1"/>
            <p:nvPr/>
          </p:nvSpPr>
          <p:spPr>
            <a:xfrm>
              <a:off x="5830950" y="2099328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Planet Neptune is the eighth and farthest object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3" name="Google Shape;513;p25"/>
          <p:cNvGrpSpPr/>
          <p:nvPr/>
        </p:nvGrpSpPr>
        <p:grpSpPr>
          <a:xfrm>
            <a:off x="4585175" y="3065650"/>
            <a:ext cx="3809575" cy="481200"/>
            <a:chOff x="4585175" y="2783337"/>
            <a:chExt cx="3809575" cy="481200"/>
          </a:xfrm>
        </p:grpSpPr>
        <p:sp>
          <p:nvSpPr>
            <p:cNvPr id="514" name="Google Shape;514;p25"/>
            <p:cNvSpPr txBox="1"/>
            <p:nvPr/>
          </p:nvSpPr>
          <p:spPr>
            <a:xfrm>
              <a:off x="4585175" y="2870336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" name="Google Shape;515;p25"/>
            <p:cNvSpPr txBox="1"/>
            <p:nvPr/>
          </p:nvSpPr>
          <p:spPr>
            <a:xfrm>
              <a:off x="5830950" y="2783337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 Mars is a very cold place full of iron dust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6" name="Google Shape;516;p25"/>
          <p:cNvGrpSpPr/>
          <p:nvPr/>
        </p:nvGrpSpPr>
        <p:grpSpPr>
          <a:xfrm>
            <a:off x="4585175" y="3871300"/>
            <a:ext cx="3809575" cy="481200"/>
            <a:chOff x="4585175" y="3466824"/>
            <a:chExt cx="3809575" cy="481200"/>
          </a:xfrm>
        </p:grpSpPr>
        <p:sp>
          <p:nvSpPr>
            <p:cNvPr id="517" name="Google Shape;517;p25"/>
            <p:cNvSpPr txBox="1"/>
            <p:nvPr/>
          </p:nvSpPr>
          <p:spPr>
            <a:xfrm>
              <a:off x="4585175" y="3553823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8" name="Google Shape;518;p25"/>
            <p:cNvSpPr txBox="1"/>
            <p:nvPr/>
          </p:nvSpPr>
          <p:spPr>
            <a:xfrm>
              <a:off x="5830950" y="3466824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 and has a nice name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9" name="Google Shape;519;p25"/>
          <p:cNvGrpSpPr/>
          <p:nvPr/>
        </p:nvGrpSpPr>
        <p:grpSpPr>
          <a:xfrm>
            <a:off x="457210" y="1492715"/>
            <a:ext cx="2803458" cy="2803429"/>
            <a:chOff x="1298650" y="1692900"/>
            <a:chExt cx="2423250" cy="2423225"/>
          </a:xfrm>
        </p:grpSpPr>
        <p:sp>
          <p:nvSpPr>
            <p:cNvPr id="520" name="Google Shape;520;p25"/>
            <p:cNvSpPr/>
            <p:nvPr/>
          </p:nvSpPr>
          <p:spPr>
            <a:xfrm>
              <a:off x="1298650" y="1692900"/>
              <a:ext cx="2423250" cy="2423225"/>
            </a:xfrm>
            <a:custGeom>
              <a:avLst/>
              <a:gdLst/>
              <a:ahLst/>
              <a:cxnLst/>
              <a:rect l="l" t="t" r="r" b="b"/>
              <a:pathLst>
                <a:path w="96930" h="96929" extrusionOk="0">
                  <a:moveTo>
                    <a:pt x="48459" y="0"/>
                  </a:moveTo>
                  <a:cubicBezTo>
                    <a:pt x="21694" y="0"/>
                    <a:pt x="1" y="21705"/>
                    <a:pt x="1" y="48471"/>
                  </a:cubicBezTo>
                  <a:cubicBezTo>
                    <a:pt x="1" y="75224"/>
                    <a:pt x="21694" y="96929"/>
                    <a:pt x="48459" y="96929"/>
                  </a:cubicBezTo>
                  <a:cubicBezTo>
                    <a:pt x="75225" y="96929"/>
                    <a:pt x="96930" y="75224"/>
                    <a:pt x="96930" y="48471"/>
                  </a:cubicBezTo>
                  <a:cubicBezTo>
                    <a:pt x="96930" y="21705"/>
                    <a:pt x="75225" y="0"/>
                    <a:pt x="4845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1568625" y="1963175"/>
              <a:ext cx="1883000" cy="1882700"/>
            </a:xfrm>
            <a:custGeom>
              <a:avLst/>
              <a:gdLst/>
              <a:ahLst/>
              <a:cxnLst/>
              <a:rect l="l" t="t" r="r" b="b"/>
              <a:pathLst>
                <a:path w="75320" h="75308" extrusionOk="0">
                  <a:moveTo>
                    <a:pt x="37660" y="0"/>
                  </a:moveTo>
                  <a:cubicBezTo>
                    <a:pt x="16872" y="0"/>
                    <a:pt x="1" y="16859"/>
                    <a:pt x="1" y="37660"/>
                  </a:cubicBezTo>
                  <a:cubicBezTo>
                    <a:pt x="1" y="58448"/>
                    <a:pt x="16872" y="75307"/>
                    <a:pt x="37660" y="75307"/>
                  </a:cubicBezTo>
                  <a:cubicBezTo>
                    <a:pt x="58461" y="75307"/>
                    <a:pt x="75320" y="58448"/>
                    <a:pt x="75320" y="37660"/>
                  </a:cubicBezTo>
                  <a:cubicBezTo>
                    <a:pt x="75320" y="16859"/>
                    <a:pt x="58461" y="0"/>
                    <a:pt x="37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1888025" y="2282250"/>
              <a:ext cx="1244225" cy="1244525"/>
            </a:xfrm>
            <a:custGeom>
              <a:avLst/>
              <a:gdLst/>
              <a:ahLst/>
              <a:cxnLst/>
              <a:rect l="l" t="t" r="r" b="b"/>
              <a:pathLst>
                <a:path w="49769" h="49781" extrusionOk="0">
                  <a:moveTo>
                    <a:pt x="24884" y="1"/>
                  </a:moveTo>
                  <a:cubicBezTo>
                    <a:pt x="11145" y="1"/>
                    <a:pt x="0" y="11145"/>
                    <a:pt x="0" y="24897"/>
                  </a:cubicBezTo>
                  <a:cubicBezTo>
                    <a:pt x="0" y="38636"/>
                    <a:pt x="11145" y="49781"/>
                    <a:pt x="24884" y="49781"/>
                  </a:cubicBezTo>
                  <a:cubicBezTo>
                    <a:pt x="38636" y="49781"/>
                    <a:pt x="49768" y="38636"/>
                    <a:pt x="49768" y="24897"/>
                  </a:cubicBezTo>
                  <a:cubicBezTo>
                    <a:pt x="49768" y="11145"/>
                    <a:pt x="38636" y="1"/>
                    <a:pt x="2488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2127050" y="2521275"/>
              <a:ext cx="766475" cy="766475"/>
            </a:xfrm>
            <a:custGeom>
              <a:avLst/>
              <a:gdLst/>
              <a:ahLst/>
              <a:cxnLst/>
              <a:rect l="l" t="t" r="r" b="b"/>
              <a:pathLst>
                <a:path w="30659" h="30659" extrusionOk="0">
                  <a:moveTo>
                    <a:pt x="15323" y="0"/>
                  </a:moveTo>
                  <a:cubicBezTo>
                    <a:pt x="6858" y="0"/>
                    <a:pt x="0" y="6870"/>
                    <a:pt x="0" y="15336"/>
                  </a:cubicBezTo>
                  <a:cubicBezTo>
                    <a:pt x="0" y="23789"/>
                    <a:pt x="6858" y="30659"/>
                    <a:pt x="15323" y="30659"/>
                  </a:cubicBezTo>
                  <a:cubicBezTo>
                    <a:pt x="23789" y="30659"/>
                    <a:pt x="30659" y="23789"/>
                    <a:pt x="30659" y="15336"/>
                  </a:cubicBezTo>
                  <a:cubicBezTo>
                    <a:pt x="30659" y="6870"/>
                    <a:pt x="23789" y="0"/>
                    <a:pt x="15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2363075" y="2757325"/>
              <a:ext cx="294400" cy="294400"/>
            </a:xfrm>
            <a:custGeom>
              <a:avLst/>
              <a:gdLst/>
              <a:ahLst/>
              <a:cxnLst/>
              <a:rect l="l" t="t" r="r" b="b"/>
              <a:pathLst>
                <a:path w="11776" h="11776" extrusionOk="0">
                  <a:moveTo>
                    <a:pt x="5882" y="0"/>
                  </a:moveTo>
                  <a:cubicBezTo>
                    <a:pt x="2632" y="0"/>
                    <a:pt x="1" y="2643"/>
                    <a:pt x="1" y="5894"/>
                  </a:cubicBezTo>
                  <a:cubicBezTo>
                    <a:pt x="1" y="9144"/>
                    <a:pt x="2632" y="11775"/>
                    <a:pt x="5882" y="11775"/>
                  </a:cubicBezTo>
                  <a:cubicBezTo>
                    <a:pt x="9133" y="11775"/>
                    <a:pt x="11776" y="9144"/>
                    <a:pt x="11776" y="5894"/>
                  </a:cubicBezTo>
                  <a:cubicBezTo>
                    <a:pt x="11776" y="2643"/>
                    <a:pt x="9133" y="0"/>
                    <a:pt x="588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25"/>
          <p:cNvGrpSpPr/>
          <p:nvPr/>
        </p:nvGrpSpPr>
        <p:grpSpPr>
          <a:xfrm>
            <a:off x="456519" y="1497631"/>
            <a:ext cx="1404186" cy="1403713"/>
            <a:chOff x="592075" y="147288"/>
            <a:chExt cx="1193325" cy="1193025"/>
          </a:xfrm>
        </p:grpSpPr>
        <p:sp>
          <p:nvSpPr>
            <p:cNvPr id="526" name="Google Shape;526;p25"/>
            <p:cNvSpPr/>
            <p:nvPr/>
          </p:nvSpPr>
          <p:spPr>
            <a:xfrm>
              <a:off x="847150" y="402088"/>
              <a:ext cx="938250" cy="938225"/>
            </a:xfrm>
            <a:custGeom>
              <a:avLst/>
              <a:gdLst/>
              <a:ahLst/>
              <a:cxnLst/>
              <a:rect l="l" t="t" r="r" b="b"/>
              <a:pathLst>
                <a:path w="37530" h="37529" fill="none" extrusionOk="0">
                  <a:moveTo>
                    <a:pt x="37529" y="37529"/>
                  </a:moveTo>
                  <a:lnTo>
                    <a:pt x="1" y="0"/>
                  </a:lnTo>
                </a:path>
              </a:pathLst>
            </a:custGeom>
            <a:noFill/>
            <a:ln w="38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1043600" y="343738"/>
              <a:ext cx="173275" cy="423900"/>
            </a:xfrm>
            <a:custGeom>
              <a:avLst/>
              <a:gdLst/>
              <a:ahLst/>
              <a:cxnLst/>
              <a:rect l="l" t="t" r="r" b="b"/>
              <a:pathLst>
                <a:path w="6931" h="16956" extrusionOk="0">
                  <a:moveTo>
                    <a:pt x="167" y="1"/>
                  </a:moveTo>
                  <a:lnTo>
                    <a:pt x="1" y="10192"/>
                  </a:lnTo>
                  <a:lnTo>
                    <a:pt x="6752" y="16955"/>
                  </a:lnTo>
                  <a:lnTo>
                    <a:pt x="6930" y="675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846850" y="147288"/>
              <a:ext cx="173275" cy="423600"/>
            </a:xfrm>
            <a:custGeom>
              <a:avLst/>
              <a:gdLst/>
              <a:ahLst/>
              <a:cxnLst/>
              <a:rect l="l" t="t" r="r" b="b"/>
              <a:pathLst>
                <a:path w="6931" h="16944" extrusionOk="0">
                  <a:moveTo>
                    <a:pt x="179" y="1"/>
                  </a:moveTo>
                  <a:lnTo>
                    <a:pt x="1" y="10192"/>
                  </a:lnTo>
                  <a:lnTo>
                    <a:pt x="6764" y="16943"/>
                  </a:lnTo>
                  <a:lnTo>
                    <a:pt x="6930" y="675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592075" y="402088"/>
              <a:ext cx="423875" cy="173250"/>
            </a:xfrm>
            <a:custGeom>
              <a:avLst/>
              <a:gdLst/>
              <a:ahLst/>
              <a:cxnLst/>
              <a:rect l="l" t="t" r="r" b="b"/>
              <a:pathLst>
                <a:path w="16955" h="6930" extrusionOk="0">
                  <a:moveTo>
                    <a:pt x="10192" y="0"/>
                  </a:moveTo>
                  <a:lnTo>
                    <a:pt x="0" y="179"/>
                  </a:lnTo>
                  <a:lnTo>
                    <a:pt x="6751" y="6930"/>
                  </a:lnTo>
                  <a:lnTo>
                    <a:pt x="16955" y="6751"/>
                  </a:lnTo>
                  <a:lnTo>
                    <a:pt x="101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788825" y="598538"/>
              <a:ext cx="423575" cy="173250"/>
            </a:xfrm>
            <a:custGeom>
              <a:avLst/>
              <a:gdLst/>
              <a:ahLst/>
              <a:cxnLst/>
              <a:rect l="l" t="t" r="r" b="b"/>
              <a:pathLst>
                <a:path w="16943" h="6930" extrusionOk="0">
                  <a:moveTo>
                    <a:pt x="10192" y="0"/>
                  </a:moveTo>
                  <a:lnTo>
                    <a:pt x="0" y="179"/>
                  </a:lnTo>
                  <a:lnTo>
                    <a:pt x="6751" y="6930"/>
                  </a:lnTo>
                  <a:lnTo>
                    <a:pt x="16943" y="6763"/>
                  </a:lnTo>
                  <a:lnTo>
                    <a:pt x="101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6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536" name="Google Shape;536;p26"/>
          <p:cNvGrpSpPr/>
          <p:nvPr/>
        </p:nvGrpSpPr>
        <p:grpSpPr>
          <a:xfrm>
            <a:off x="3317763" y="1503115"/>
            <a:ext cx="2495094" cy="2491813"/>
            <a:chOff x="3317763" y="1503115"/>
            <a:chExt cx="2495094" cy="2491813"/>
          </a:xfrm>
        </p:grpSpPr>
        <p:sp>
          <p:nvSpPr>
            <p:cNvPr id="537" name="Google Shape;537;p26"/>
            <p:cNvSpPr/>
            <p:nvPr/>
          </p:nvSpPr>
          <p:spPr>
            <a:xfrm>
              <a:off x="4592114" y="1503115"/>
              <a:ext cx="1032278" cy="719981"/>
            </a:xfrm>
            <a:custGeom>
              <a:avLst/>
              <a:gdLst/>
              <a:ahLst/>
              <a:cxnLst/>
              <a:rect l="l" t="t" r="r" b="b"/>
              <a:pathLst>
                <a:path w="29349" h="20470" extrusionOk="0">
                  <a:moveTo>
                    <a:pt x="852" y="1"/>
                  </a:moveTo>
                  <a:cubicBezTo>
                    <a:pt x="382" y="1"/>
                    <a:pt x="0" y="396"/>
                    <a:pt x="0" y="859"/>
                  </a:cubicBezTo>
                  <a:lnTo>
                    <a:pt x="0" y="6610"/>
                  </a:lnTo>
                  <a:cubicBezTo>
                    <a:pt x="0" y="7074"/>
                    <a:pt x="369" y="7443"/>
                    <a:pt x="822" y="7467"/>
                  </a:cubicBezTo>
                  <a:cubicBezTo>
                    <a:pt x="9954" y="7979"/>
                    <a:pt x="17919" y="12872"/>
                    <a:pt x="22658" y="20076"/>
                  </a:cubicBezTo>
                  <a:cubicBezTo>
                    <a:pt x="22822" y="20327"/>
                    <a:pt x="23095" y="20469"/>
                    <a:pt x="23375" y="20469"/>
                  </a:cubicBezTo>
                  <a:cubicBezTo>
                    <a:pt x="23520" y="20469"/>
                    <a:pt x="23667" y="20431"/>
                    <a:pt x="23801" y="20350"/>
                  </a:cubicBezTo>
                  <a:lnTo>
                    <a:pt x="28789" y="17480"/>
                  </a:lnTo>
                  <a:cubicBezTo>
                    <a:pt x="29206" y="17230"/>
                    <a:pt x="29349" y="16682"/>
                    <a:pt x="29087" y="16278"/>
                  </a:cubicBezTo>
                  <a:cubicBezTo>
                    <a:pt x="23051" y="6895"/>
                    <a:pt x="12716" y="549"/>
                    <a:pt x="893" y="2"/>
                  </a:cubicBezTo>
                  <a:cubicBezTo>
                    <a:pt x="879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3506219" y="1503115"/>
              <a:ext cx="1032278" cy="719981"/>
            </a:xfrm>
            <a:custGeom>
              <a:avLst/>
              <a:gdLst/>
              <a:ahLst/>
              <a:cxnLst/>
              <a:rect l="l" t="t" r="r" b="b"/>
              <a:pathLst>
                <a:path w="29349" h="20470" extrusionOk="0">
                  <a:moveTo>
                    <a:pt x="28497" y="1"/>
                  </a:moveTo>
                  <a:cubicBezTo>
                    <a:pt x="28484" y="1"/>
                    <a:pt x="28470" y="1"/>
                    <a:pt x="28456" y="2"/>
                  </a:cubicBezTo>
                  <a:cubicBezTo>
                    <a:pt x="16633" y="549"/>
                    <a:pt x="6299" y="6907"/>
                    <a:pt x="274" y="16278"/>
                  </a:cubicBezTo>
                  <a:cubicBezTo>
                    <a:pt x="0" y="16682"/>
                    <a:pt x="143" y="17230"/>
                    <a:pt x="572" y="17480"/>
                  </a:cubicBezTo>
                  <a:lnTo>
                    <a:pt x="5549" y="20350"/>
                  </a:lnTo>
                  <a:cubicBezTo>
                    <a:pt x="5683" y="20431"/>
                    <a:pt x="5829" y="20469"/>
                    <a:pt x="5974" y="20469"/>
                  </a:cubicBezTo>
                  <a:cubicBezTo>
                    <a:pt x="6254" y="20469"/>
                    <a:pt x="6527" y="20327"/>
                    <a:pt x="6692" y="20076"/>
                  </a:cubicBezTo>
                  <a:cubicBezTo>
                    <a:pt x="11430" y="12872"/>
                    <a:pt x="19407" y="7979"/>
                    <a:pt x="28528" y="7467"/>
                  </a:cubicBezTo>
                  <a:cubicBezTo>
                    <a:pt x="28980" y="7443"/>
                    <a:pt x="29349" y="7074"/>
                    <a:pt x="29349" y="6610"/>
                  </a:cubicBezTo>
                  <a:lnTo>
                    <a:pt x="29349" y="859"/>
                  </a:lnTo>
                  <a:cubicBezTo>
                    <a:pt x="29349" y="396"/>
                    <a:pt x="28967" y="1"/>
                    <a:pt x="28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5437601" y="2160457"/>
              <a:ext cx="375255" cy="1177118"/>
            </a:xfrm>
            <a:custGeom>
              <a:avLst/>
              <a:gdLst/>
              <a:ahLst/>
              <a:cxnLst/>
              <a:rect l="l" t="t" r="r" b="b"/>
              <a:pathLst>
                <a:path w="10669" h="33467" extrusionOk="0">
                  <a:moveTo>
                    <a:pt x="5937" y="1"/>
                  </a:moveTo>
                  <a:cubicBezTo>
                    <a:pt x="5792" y="1"/>
                    <a:pt x="5646" y="37"/>
                    <a:pt x="5513" y="113"/>
                  </a:cubicBezTo>
                  <a:lnTo>
                    <a:pt x="537" y="2982"/>
                  </a:lnTo>
                  <a:cubicBezTo>
                    <a:pt x="144" y="3220"/>
                    <a:pt x="1" y="3720"/>
                    <a:pt x="215" y="4125"/>
                  </a:cubicBezTo>
                  <a:cubicBezTo>
                    <a:pt x="2132" y="7911"/>
                    <a:pt x="3216" y="12198"/>
                    <a:pt x="3216" y="16734"/>
                  </a:cubicBezTo>
                  <a:cubicBezTo>
                    <a:pt x="3216" y="21270"/>
                    <a:pt x="2132" y="25544"/>
                    <a:pt x="215" y="29342"/>
                  </a:cubicBezTo>
                  <a:cubicBezTo>
                    <a:pt x="1" y="29747"/>
                    <a:pt x="144" y="30247"/>
                    <a:pt x="537" y="30474"/>
                  </a:cubicBezTo>
                  <a:lnTo>
                    <a:pt x="5513" y="33355"/>
                  </a:lnTo>
                  <a:cubicBezTo>
                    <a:pt x="5646" y="33431"/>
                    <a:pt x="5792" y="33467"/>
                    <a:pt x="5937" y="33467"/>
                  </a:cubicBezTo>
                  <a:cubicBezTo>
                    <a:pt x="6246" y="33467"/>
                    <a:pt x="6550" y="33302"/>
                    <a:pt x="6704" y="33010"/>
                  </a:cubicBezTo>
                  <a:cubicBezTo>
                    <a:pt x="9240" y="28128"/>
                    <a:pt x="10669" y="22592"/>
                    <a:pt x="10669" y="16734"/>
                  </a:cubicBezTo>
                  <a:cubicBezTo>
                    <a:pt x="10669" y="10864"/>
                    <a:pt x="9240" y="5328"/>
                    <a:pt x="6704" y="458"/>
                  </a:cubicBezTo>
                  <a:cubicBezTo>
                    <a:pt x="6550" y="166"/>
                    <a:pt x="6246" y="1"/>
                    <a:pt x="5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3506219" y="3274877"/>
              <a:ext cx="1032278" cy="720051"/>
            </a:xfrm>
            <a:custGeom>
              <a:avLst/>
              <a:gdLst/>
              <a:ahLst/>
              <a:cxnLst/>
              <a:rect l="l" t="t" r="r" b="b"/>
              <a:pathLst>
                <a:path w="29349" h="20472" extrusionOk="0">
                  <a:moveTo>
                    <a:pt x="5964" y="0"/>
                  </a:moveTo>
                  <a:cubicBezTo>
                    <a:pt x="5822" y="0"/>
                    <a:pt x="5679" y="36"/>
                    <a:pt x="5549" y="111"/>
                  </a:cubicBezTo>
                  <a:lnTo>
                    <a:pt x="572" y="2992"/>
                  </a:lnTo>
                  <a:cubicBezTo>
                    <a:pt x="143" y="3231"/>
                    <a:pt x="0" y="3790"/>
                    <a:pt x="274" y="4195"/>
                  </a:cubicBezTo>
                  <a:cubicBezTo>
                    <a:pt x="6299" y="13565"/>
                    <a:pt x="16633" y="19923"/>
                    <a:pt x="28456" y="20471"/>
                  </a:cubicBezTo>
                  <a:cubicBezTo>
                    <a:pt x="28470" y="20471"/>
                    <a:pt x="28483" y="20472"/>
                    <a:pt x="28497" y="20472"/>
                  </a:cubicBezTo>
                  <a:cubicBezTo>
                    <a:pt x="28967" y="20472"/>
                    <a:pt x="29349" y="20076"/>
                    <a:pt x="29349" y="19602"/>
                  </a:cubicBezTo>
                  <a:lnTo>
                    <a:pt x="29349" y="13863"/>
                  </a:lnTo>
                  <a:cubicBezTo>
                    <a:pt x="29349" y="13399"/>
                    <a:pt x="28980" y="13029"/>
                    <a:pt x="28528" y="13006"/>
                  </a:cubicBezTo>
                  <a:cubicBezTo>
                    <a:pt x="19407" y="12494"/>
                    <a:pt x="11430" y="7600"/>
                    <a:pt x="6692" y="397"/>
                  </a:cubicBezTo>
                  <a:cubicBezTo>
                    <a:pt x="6525" y="143"/>
                    <a:pt x="6247" y="0"/>
                    <a:pt x="5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4592114" y="3274877"/>
              <a:ext cx="1032278" cy="720051"/>
            </a:xfrm>
            <a:custGeom>
              <a:avLst/>
              <a:gdLst/>
              <a:ahLst/>
              <a:cxnLst/>
              <a:rect l="l" t="t" r="r" b="b"/>
              <a:pathLst>
                <a:path w="29349" h="20472" extrusionOk="0">
                  <a:moveTo>
                    <a:pt x="23385" y="0"/>
                  </a:moveTo>
                  <a:cubicBezTo>
                    <a:pt x="23102" y="0"/>
                    <a:pt x="22824" y="143"/>
                    <a:pt x="22658" y="397"/>
                  </a:cubicBezTo>
                  <a:cubicBezTo>
                    <a:pt x="17919" y="7600"/>
                    <a:pt x="9954" y="12494"/>
                    <a:pt x="822" y="13006"/>
                  </a:cubicBezTo>
                  <a:cubicBezTo>
                    <a:pt x="369" y="13029"/>
                    <a:pt x="0" y="13399"/>
                    <a:pt x="0" y="13863"/>
                  </a:cubicBezTo>
                  <a:lnTo>
                    <a:pt x="0" y="19602"/>
                  </a:lnTo>
                  <a:cubicBezTo>
                    <a:pt x="0" y="20076"/>
                    <a:pt x="382" y="20472"/>
                    <a:pt x="852" y="20472"/>
                  </a:cubicBezTo>
                  <a:cubicBezTo>
                    <a:pt x="866" y="20472"/>
                    <a:pt x="879" y="20471"/>
                    <a:pt x="893" y="20471"/>
                  </a:cubicBezTo>
                  <a:cubicBezTo>
                    <a:pt x="12716" y="19923"/>
                    <a:pt x="23051" y="13565"/>
                    <a:pt x="29087" y="4195"/>
                  </a:cubicBezTo>
                  <a:cubicBezTo>
                    <a:pt x="29349" y="3790"/>
                    <a:pt x="29206" y="3231"/>
                    <a:pt x="28789" y="2992"/>
                  </a:cubicBezTo>
                  <a:lnTo>
                    <a:pt x="23801" y="111"/>
                  </a:lnTo>
                  <a:cubicBezTo>
                    <a:pt x="23670" y="36"/>
                    <a:pt x="23527" y="0"/>
                    <a:pt x="23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3317763" y="2160457"/>
              <a:ext cx="375255" cy="1177118"/>
            </a:xfrm>
            <a:custGeom>
              <a:avLst/>
              <a:gdLst/>
              <a:ahLst/>
              <a:cxnLst/>
              <a:rect l="l" t="t" r="r" b="b"/>
              <a:pathLst>
                <a:path w="10669" h="33467" extrusionOk="0">
                  <a:moveTo>
                    <a:pt x="4733" y="1"/>
                  </a:moveTo>
                  <a:cubicBezTo>
                    <a:pt x="4423" y="1"/>
                    <a:pt x="4119" y="166"/>
                    <a:pt x="3965" y="458"/>
                  </a:cubicBezTo>
                  <a:cubicBezTo>
                    <a:pt x="1441" y="5340"/>
                    <a:pt x="0" y="10864"/>
                    <a:pt x="0" y="16734"/>
                  </a:cubicBezTo>
                  <a:cubicBezTo>
                    <a:pt x="0" y="22604"/>
                    <a:pt x="1441" y="28128"/>
                    <a:pt x="3965" y="33010"/>
                  </a:cubicBezTo>
                  <a:cubicBezTo>
                    <a:pt x="4119" y="33302"/>
                    <a:pt x="4423" y="33467"/>
                    <a:pt x="4733" y="33467"/>
                  </a:cubicBezTo>
                  <a:cubicBezTo>
                    <a:pt x="4877" y="33467"/>
                    <a:pt x="5023" y="33431"/>
                    <a:pt x="5156" y="33355"/>
                  </a:cubicBezTo>
                  <a:lnTo>
                    <a:pt x="10133" y="30474"/>
                  </a:lnTo>
                  <a:cubicBezTo>
                    <a:pt x="10526" y="30247"/>
                    <a:pt x="10668" y="29747"/>
                    <a:pt x="10466" y="29342"/>
                  </a:cubicBezTo>
                  <a:cubicBezTo>
                    <a:pt x="8537" y="25544"/>
                    <a:pt x="7466" y="21270"/>
                    <a:pt x="7466" y="16734"/>
                  </a:cubicBezTo>
                  <a:cubicBezTo>
                    <a:pt x="7466" y="12198"/>
                    <a:pt x="8537" y="7911"/>
                    <a:pt x="10466" y="4125"/>
                  </a:cubicBezTo>
                  <a:cubicBezTo>
                    <a:pt x="10668" y="3720"/>
                    <a:pt x="10526" y="3220"/>
                    <a:pt x="10133" y="2982"/>
                  </a:cubicBezTo>
                  <a:lnTo>
                    <a:pt x="5156" y="113"/>
                  </a:lnTo>
                  <a:cubicBezTo>
                    <a:pt x="5023" y="37"/>
                    <a:pt x="4877" y="1"/>
                    <a:pt x="4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6"/>
          <p:cNvGrpSpPr/>
          <p:nvPr/>
        </p:nvGrpSpPr>
        <p:grpSpPr>
          <a:xfrm>
            <a:off x="3677476" y="1861210"/>
            <a:ext cx="1776071" cy="1775613"/>
            <a:chOff x="3677476" y="1861210"/>
            <a:chExt cx="1776071" cy="1775613"/>
          </a:xfrm>
        </p:grpSpPr>
        <p:sp>
          <p:nvSpPr>
            <p:cNvPr id="544" name="Google Shape;544;p26"/>
            <p:cNvSpPr/>
            <p:nvPr/>
          </p:nvSpPr>
          <p:spPr>
            <a:xfrm>
              <a:off x="4211437" y="2395357"/>
              <a:ext cx="707741" cy="707319"/>
            </a:xfrm>
            <a:custGeom>
              <a:avLst/>
              <a:gdLst/>
              <a:ahLst/>
              <a:cxnLst/>
              <a:rect l="l" t="t" r="r" b="b"/>
              <a:pathLst>
                <a:path w="20122" h="20110" extrusionOk="0">
                  <a:moveTo>
                    <a:pt x="10061" y="3798"/>
                  </a:moveTo>
                  <a:cubicBezTo>
                    <a:pt x="13514" y="3798"/>
                    <a:pt x="16324" y="6608"/>
                    <a:pt x="16324" y="10061"/>
                  </a:cubicBezTo>
                  <a:cubicBezTo>
                    <a:pt x="16324" y="13514"/>
                    <a:pt x="13514" y="16323"/>
                    <a:pt x="10061" y="16323"/>
                  </a:cubicBezTo>
                  <a:cubicBezTo>
                    <a:pt x="6608" y="16323"/>
                    <a:pt x="3798" y="13514"/>
                    <a:pt x="3798" y="10061"/>
                  </a:cubicBezTo>
                  <a:cubicBezTo>
                    <a:pt x="3798" y="6608"/>
                    <a:pt x="6608" y="3798"/>
                    <a:pt x="10061" y="3798"/>
                  </a:cubicBezTo>
                  <a:close/>
                  <a:moveTo>
                    <a:pt x="10061" y="0"/>
                  </a:moveTo>
                  <a:cubicBezTo>
                    <a:pt x="4513" y="0"/>
                    <a:pt x="0" y="4513"/>
                    <a:pt x="0" y="10061"/>
                  </a:cubicBezTo>
                  <a:cubicBezTo>
                    <a:pt x="0" y="15609"/>
                    <a:pt x="4513" y="20110"/>
                    <a:pt x="10061" y="20110"/>
                  </a:cubicBezTo>
                  <a:cubicBezTo>
                    <a:pt x="15609" y="20110"/>
                    <a:pt x="20122" y="15609"/>
                    <a:pt x="20122" y="10061"/>
                  </a:cubicBezTo>
                  <a:cubicBezTo>
                    <a:pt x="20122" y="4513"/>
                    <a:pt x="15609" y="0"/>
                    <a:pt x="1006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3944263" y="2128169"/>
              <a:ext cx="1242082" cy="1241695"/>
            </a:xfrm>
            <a:custGeom>
              <a:avLst/>
              <a:gdLst/>
              <a:ahLst/>
              <a:cxnLst/>
              <a:rect l="l" t="t" r="r" b="b"/>
              <a:pathLst>
                <a:path w="35314" h="35303" extrusionOk="0">
                  <a:moveTo>
                    <a:pt x="17657" y="3799"/>
                  </a:moveTo>
                  <a:cubicBezTo>
                    <a:pt x="25301" y="3799"/>
                    <a:pt x="31516" y="10014"/>
                    <a:pt x="31516" y="17658"/>
                  </a:cubicBezTo>
                  <a:cubicBezTo>
                    <a:pt x="31516" y="25290"/>
                    <a:pt x="25289" y="31517"/>
                    <a:pt x="17657" y="31517"/>
                  </a:cubicBezTo>
                  <a:cubicBezTo>
                    <a:pt x="10013" y="31517"/>
                    <a:pt x="3810" y="25290"/>
                    <a:pt x="3810" y="17658"/>
                  </a:cubicBezTo>
                  <a:cubicBezTo>
                    <a:pt x="3810" y="10014"/>
                    <a:pt x="10013" y="3799"/>
                    <a:pt x="17657" y="3799"/>
                  </a:cubicBezTo>
                  <a:close/>
                  <a:moveTo>
                    <a:pt x="17657" y="1"/>
                  </a:moveTo>
                  <a:cubicBezTo>
                    <a:pt x="7930" y="1"/>
                    <a:pt x="0" y="7919"/>
                    <a:pt x="0" y="17658"/>
                  </a:cubicBezTo>
                  <a:cubicBezTo>
                    <a:pt x="0" y="27385"/>
                    <a:pt x="7930" y="35303"/>
                    <a:pt x="17657" y="35303"/>
                  </a:cubicBezTo>
                  <a:cubicBezTo>
                    <a:pt x="27385" y="35303"/>
                    <a:pt x="35314" y="27385"/>
                    <a:pt x="35314" y="17658"/>
                  </a:cubicBezTo>
                  <a:cubicBezTo>
                    <a:pt x="35314" y="7919"/>
                    <a:pt x="27385" y="1"/>
                    <a:pt x="1765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677476" y="1861210"/>
              <a:ext cx="1776071" cy="1775613"/>
            </a:xfrm>
            <a:custGeom>
              <a:avLst/>
              <a:gdLst/>
              <a:ahLst/>
              <a:cxnLst/>
              <a:rect l="l" t="t" r="r" b="b"/>
              <a:pathLst>
                <a:path w="50496" h="50483" extrusionOk="0">
                  <a:moveTo>
                    <a:pt x="25242" y="3799"/>
                  </a:moveTo>
                  <a:cubicBezTo>
                    <a:pt x="37065" y="3799"/>
                    <a:pt x="46685" y="13419"/>
                    <a:pt x="46685" y="25242"/>
                  </a:cubicBezTo>
                  <a:cubicBezTo>
                    <a:pt x="46685" y="37065"/>
                    <a:pt x="37065" y="46685"/>
                    <a:pt x="25242" y="46685"/>
                  </a:cubicBezTo>
                  <a:cubicBezTo>
                    <a:pt x="13419" y="46685"/>
                    <a:pt x="3799" y="37065"/>
                    <a:pt x="3799" y="25242"/>
                  </a:cubicBezTo>
                  <a:cubicBezTo>
                    <a:pt x="3799" y="13419"/>
                    <a:pt x="13419" y="3799"/>
                    <a:pt x="25242" y="3799"/>
                  </a:cubicBezTo>
                  <a:close/>
                  <a:moveTo>
                    <a:pt x="25242" y="1"/>
                  </a:moveTo>
                  <a:cubicBezTo>
                    <a:pt x="11324" y="1"/>
                    <a:pt x="1" y="11323"/>
                    <a:pt x="1" y="25242"/>
                  </a:cubicBezTo>
                  <a:cubicBezTo>
                    <a:pt x="1" y="39160"/>
                    <a:pt x="11324" y="50483"/>
                    <a:pt x="25242" y="50483"/>
                  </a:cubicBezTo>
                  <a:cubicBezTo>
                    <a:pt x="39161" y="50483"/>
                    <a:pt x="50495" y="39160"/>
                    <a:pt x="50495" y="25242"/>
                  </a:cubicBezTo>
                  <a:cubicBezTo>
                    <a:pt x="50495" y="11323"/>
                    <a:pt x="39161" y="1"/>
                    <a:pt x="25242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6"/>
          <p:cNvGrpSpPr/>
          <p:nvPr/>
        </p:nvGrpSpPr>
        <p:grpSpPr>
          <a:xfrm>
            <a:off x="4535978" y="1688687"/>
            <a:ext cx="1099043" cy="1089574"/>
            <a:chOff x="4535978" y="1688687"/>
            <a:chExt cx="1099043" cy="1089574"/>
          </a:xfrm>
        </p:grpSpPr>
        <p:sp>
          <p:nvSpPr>
            <p:cNvPr id="548" name="Google Shape;548;p26"/>
            <p:cNvSpPr/>
            <p:nvPr/>
          </p:nvSpPr>
          <p:spPr>
            <a:xfrm>
              <a:off x="4535978" y="1718513"/>
              <a:ext cx="1064988" cy="1059747"/>
            </a:xfrm>
            <a:custGeom>
              <a:avLst/>
              <a:gdLst/>
              <a:ahLst/>
              <a:cxnLst/>
              <a:rect l="l" t="t" r="r" b="b"/>
              <a:pathLst>
                <a:path w="30279" h="30130" extrusionOk="0">
                  <a:moveTo>
                    <a:pt x="29439" y="1"/>
                  </a:moveTo>
                  <a:cubicBezTo>
                    <a:pt x="29242" y="1"/>
                    <a:pt x="29046" y="75"/>
                    <a:pt x="28897" y="224"/>
                  </a:cubicBezTo>
                  <a:lnTo>
                    <a:pt x="298" y="28823"/>
                  </a:lnTo>
                  <a:cubicBezTo>
                    <a:pt x="1" y="29120"/>
                    <a:pt x="1" y="29608"/>
                    <a:pt x="298" y="29906"/>
                  </a:cubicBezTo>
                  <a:cubicBezTo>
                    <a:pt x="447" y="30055"/>
                    <a:pt x="641" y="30129"/>
                    <a:pt x="834" y="30129"/>
                  </a:cubicBezTo>
                  <a:cubicBezTo>
                    <a:pt x="1028" y="30129"/>
                    <a:pt x="1221" y="30055"/>
                    <a:pt x="1370" y="29906"/>
                  </a:cubicBezTo>
                  <a:lnTo>
                    <a:pt x="29981" y="1307"/>
                  </a:lnTo>
                  <a:cubicBezTo>
                    <a:pt x="30278" y="1010"/>
                    <a:pt x="30278" y="521"/>
                    <a:pt x="29981" y="224"/>
                  </a:cubicBezTo>
                  <a:cubicBezTo>
                    <a:pt x="29832" y="75"/>
                    <a:pt x="29635" y="1"/>
                    <a:pt x="29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5141550" y="1688687"/>
              <a:ext cx="310468" cy="448520"/>
            </a:xfrm>
            <a:custGeom>
              <a:avLst/>
              <a:gdLst/>
              <a:ahLst/>
              <a:cxnLst/>
              <a:rect l="l" t="t" r="r" b="b"/>
              <a:pathLst>
                <a:path w="8827" h="12752" extrusionOk="0">
                  <a:moveTo>
                    <a:pt x="8190" y="1"/>
                  </a:moveTo>
                  <a:cubicBezTo>
                    <a:pt x="8054" y="1"/>
                    <a:pt x="7914" y="51"/>
                    <a:pt x="7799" y="167"/>
                  </a:cubicBezTo>
                  <a:lnTo>
                    <a:pt x="1619" y="6346"/>
                  </a:lnTo>
                  <a:cubicBezTo>
                    <a:pt x="1381" y="6584"/>
                    <a:pt x="1215" y="6894"/>
                    <a:pt x="1155" y="7215"/>
                  </a:cubicBezTo>
                  <a:lnTo>
                    <a:pt x="0" y="12752"/>
                  </a:lnTo>
                  <a:lnTo>
                    <a:pt x="7882" y="4870"/>
                  </a:lnTo>
                  <a:lnTo>
                    <a:pt x="8751" y="679"/>
                  </a:lnTo>
                  <a:cubicBezTo>
                    <a:pt x="8827" y="292"/>
                    <a:pt x="8517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5179643" y="1867013"/>
              <a:ext cx="455378" cy="307900"/>
            </a:xfrm>
            <a:custGeom>
              <a:avLst/>
              <a:gdLst/>
              <a:ahLst/>
              <a:cxnLst/>
              <a:rect l="l" t="t" r="r" b="b"/>
              <a:pathLst>
                <a:path w="12947" h="8754" extrusionOk="0">
                  <a:moveTo>
                    <a:pt x="12201" y="0"/>
                  </a:moveTo>
                  <a:cubicBezTo>
                    <a:pt x="12160" y="0"/>
                    <a:pt x="12117" y="5"/>
                    <a:pt x="12074" y="14"/>
                  </a:cubicBezTo>
                  <a:lnTo>
                    <a:pt x="7871" y="883"/>
                  </a:lnTo>
                  <a:lnTo>
                    <a:pt x="1" y="8753"/>
                  </a:lnTo>
                  <a:lnTo>
                    <a:pt x="1" y="8753"/>
                  </a:lnTo>
                  <a:lnTo>
                    <a:pt x="5525" y="7610"/>
                  </a:lnTo>
                  <a:cubicBezTo>
                    <a:pt x="5858" y="7539"/>
                    <a:pt x="6168" y="7384"/>
                    <a:pt x="6406" y="7146"/>
                  </a:cubicBezTo>
                  <a:lnTo>
                    <a:pt x="12585" y="955"/>
                  </a:lnTo>
                  <a:cubicBezTo>
                    <a:pt x="12947" y="593"/>
                    <a:pt x="12674" y="0"/>
                    <a:pt x="12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4535978" y="1718513"/>
              <a:ext cx="1064988" cy="1059747"/>
            </a:xfrm>
            <a:custGeom>
              <a:avLst/>
              <a:gdLst/>
              <a:ahLst/>
              <a:cxnLst/>
              <a:rect l="l" t="t" r="r" b="b"/>
              <a:pathLst>
                <a:path w="30279" h="30130" extrusionOk="0">
                  <a:moveTo>
                    <a:pt x="29439" y="1"/>
                  </a:moveTo>
                  <a:cubicBezTo>
                    <a:pt x="29242" y="1"/>
                    <a:pt x="29046" y="75"/>
                    <a:pt x="28897" y="224"/>
                  </a:cubicBezTo>
                  <a:lnTo>
                    <a:pt x="298" y="28823"/>
                  </a:lnTo>
                  <a:cubicBezTo>
                    <a:pt x="1" y="29120"/>
                    <a:pt x="1" y="29608"/>
                    <a:pt x="298" y="29906"/>
                  </a:cubicBezTo>
                  <a:cubicBezTo>
                    <a:pt x="447" y="30055"/>
                    <a:pt x="641" y="30129"/>
                    <a:pt x="834" y="30129"/>
                  </a:cubicBezTo>
                  <a:cubicBezTo>
                    <a:pt x="1028" y="30129"/>
                    <a:pt x="1221" y="30055"/>
                    <a:pt x="1370" y="29906"/>
                  </a:cubicBezTo>
                  <a:lnTo>
                    <a:pt x="29981" y="1307"/>
                  </a:lnTo>
                  <a:cubicBezTo>
                    <a:pt x="30278" y="1010"/>
                    <a:pt x="30278" y="521"/>
                    <a:pt x="29981" y="224"/>
                  </a:cubicBezTo>
                  <a:cubicBezTo>
                    <a:pt x="29832" y="75"/>
                    <a:pt x="29635" y="1"/>
                    <a:pt x="29439" y="1"/>
                  </a:cubicBez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26"/>
          <p:cNvGrpSpPr/>
          <p:nvPr/>
        </p:nvGrpSpPr>
        <p:grpSpPr>
          <a:xfrm>
            <a:off x="457200" y="938663"/>
            <a:ext cx="3688572" cy="1105200"/>
            <a:chOff x="457200" y="938663"/>
            <a:chExt cx="3688572" cy="1105200"/>
          </a:xfrm>
        </p:grpSpPr>
        <p:grpSp>
          <p:nvGrpSpPr>
            <p:cNvPr id="553" name="Google Shape;553;p26"/>
            <p:cNvGrpSpPr/>
            <p:nvPr/>
          </p:nvGrpSpPr>
          <p:grpSpPr>
            <a:xfrm>
              <a:off x="457200" y="938663"/>
              <a:ext cx="2428500" cy="1105200"/>
              <a:chOff x="457200" y="938663"/>
              <a:chExt cx="2428500" cy="1105200"/>
            </a:xfrm>
          </p:grpSpPr>
          <p:sp>
            <p:nvSpPr>
              <p:cNvPr id="554" name="Google Shape;554;p26"/>
              <p:cNvSpPr/>
              <p:nvPr/>
            </p:nvSpPr>
            <p:spPr>
              <a:xfrm>
                <a:off x="457200" y="938663"/>
                <a:ext cx="2428500" cy="1105200"/>
              </a:xfrm>
              <a:prstGeom prst="roundRect">
                <a:avLst>
                  <a:gd name="adj" fmla="val 839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6"/>
              <p:cNvSpPr txBox="1"/>
              <p:nvPr/>
            </p:nvSpPr>
            <p:spPr>
              <a:xfrm>
                <a:off x="729150" y="12446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6" name="Google Shape;556;p26"/>
              <p:cNvSpPr txBox="1"/>
              <p:nvPr/>
            </p:nvSpPr>
            <p:spPr>
              <a:xfrm>
                <a:off x="729150" y="972838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57" name="Google Shape;557;p26"/>
            <p:cNvSpPr/>
            <p:nvPr/>
          </p:nvSpPr>
          <p:spPr>
            <a:xfrm>
              <a:off x="2886451" y="1321000"/>
              <a:ext cx="1259321" cy="384125"/>
            </a:xfrm>
            <a:custGeom>
              <a:avLst/>
              <a:gdLst/>
              <a:ahLst/>
              <a:cxnLst/>
              <a:rect l="l" t="t" r="r" b="b"/>
              <a:pathLst>
                <a:path w="51904" h="15365" extrusionOk="0">
                  <a:moveTo>
                    <a:pt x="0" y="0"/>
                  </a:moveTo>
                  <a:lnTo>
                    <a:pt x="51904" y="0"/>
                  </a:lnTo>
                  <a:lnTo>
                    <a:pt x="51904" y="1536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558" name="Google Shape;558;p26"/>
          <p:cNvGrpSpPr/>
          <p:nvPr/>
        </p:nvGrpSpPr>
        <p:grpSpPr>
          <a:xfrm>
            <a:off x="4999113" y="938663"/>
            <a:ext cx="3687812" cy="1105200"/>
            <a:chOff x="4999113" y="938663"/>
            <a:chExt cx="3687812" cy="1105200"/>
          </a:xfrm>
        </p:grpSpPr>
        <p:grpSp>
          <p:nvGrpSpPr>
            <p:cNvPr id="559" name="Google Shape;559;p26"/>
            <p:cNvGrpSpPr/>
            <p:nvPr/>
          </p:nvGrpSpPr>
          <p:grpSpPr>
            <a:xfrm>
              <a:off x="6258425" y="938663"/>
              <a:ext cx="2428500" cy="1105200"/>
              <a:chOff x="6258425" y="938663"/>
              <a:chExt cx="2428500" cy="1105200"/>
            </a:xfrm>
          </p:grpSpPr>
          <p:sp>
            <p:nvSpPr>
              <p:cNvPr id="560" name="Google Shape;560;p26"/>
              <p:cNvSpPr/>
              <p:nvPr/>
            </p:nvSpPr>
            <p:spPr>
              <a:xfrm>
                <a:off x="6258425" y="938663"/>
                <a:ext cx="2428500" cy="1105200"/>
              </a:xfrm>
              <a:prstGeom prst="roundRect">
                <a:avLst>
                  <a:gd name="adj" fmla="val 839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6"/>
              <p:cNvSpPr txBox="1"/>
              <p:nvPr/>
            </p:nvSpPr>
            <p:spPr>
              <a:xfrm>
                <a:off x="6530375" y="972838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62" name="Google Shape;562;p26"/>
              <p:cNvSpPr txBox="1"/>
              <p:nvPr/>
            </p:nvSpPr>
            <p:spPr>
              <a:xfrm>
                <a:off x="6530375" y="12446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 and the fourth-largest one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63" name="Google Shape;563;p26"/>
            <p:cNvSpPr/>
            <p:nvPr/>
          </p:nvSpPr>
          <p:spPr>
            <a:xfrm flipH="1">
              <a:off x="4999113" y="1321000"/>
              <a:ext cx="1259321" cy="384125"/>
            </a:xfrm>
            <a:custGeom>
              <a:avLst/>
              <a:gdLst/>
              <a:ahLst/>
              <a:cxnLst/>
              <a:rect l="l" t="t" r="r" b="b"/>
              <a:pathLst>
                <a:path w="51904" h="15365" extrusionOk="0">
                  <a:moveTo>
                    <a:pt x="0" y="0"/>
                  </a:moveTo>
                  <a:lnTo>
                    <a:pt x="51904" y="0"/>
                  </a:lnTo>
                  <a:lnTo>
                    <a:pt x="51904" y="1536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564" name="Google Shape;564;p26"/>
          <p:cNvGrpSpPr/>
          <p:nvPr/>
        </p:nvGrpSpPr>
        <p:grpSpPr>
          <a:xfrm>
            <a:off x="457200" y="3454013"/>
            <a:ext cx="3688572" cy="1105200"/>
            <a:chOff x="457200" y="3454013"/>
            <a:chExt cx="3688572" cy="1105200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457200" y="3454013"/>
              <a:ext cx="2428500" cy="1105200"/>
              <a:chOff x="457200" y="3454013"/>
              <a:chExt cx="2428500" cy="1105200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457200" y="3454013"/>
                <a:ext cx="2428500" cy="1105200"/>
              </a:xfrm>
              <a:prstGeom prst="roundRect">
                <a:avLst>
                  <a:gd name="adj" fmla="val 839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6"/>
              <p:cNvSpPr txBox="1"/>
              <p:nvPr/>
            </p:nvSpPr>
            <p:spPr>
              <a:xfrm>
                <a:off x="729150" y="3488138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68" name="Google Shape;568;p26"/>
              <p:cNvSpPr txBox="1"/>
              <p:nvPr/>
            </p:nvSpPr>
            <p:spPr>
              <a:xfrm>
                <a:off x="729150" y="37600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69" name="Google Shape;569;p26"/>
            <p:cNvSpPr/>
            <p:nvPr/>
          </p:nvSpPr>
          <p:spPr>
            <a:xfrm rot="10800000" flipH="1">
              <a:off x="2886451" y="3792900"/>
              <a:ext cx="1259321" cy="384125"/>
            </a:xfrm>
            <a:custGeom>
              <a:avLst/>
              <a:gdLst/>
              <a:ahLst/>
              <a:cxnLst/>
              <a:rect l="l" t="t" r="r" b="b"/>
              <a:pathLst>
                <a:path w="51904" h="15365" extrusionOk="0">
                  <a:moveTo>
                    <a:pt x="0" y="0"/>
                  </a:moveTo>
                  <a:lnTo>
                    <a:pt x="51904" y="0"/>
                  </a:lnTo>
                  <a:lnTo>
                    <a:pt x="51904" y="1536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570" name="Google Shape;570;p26"/>
          <p:cNvGrpSpPr/>
          <p:nvPr/>
        </p:nvGrpSpPr>
        <p:grpSpPr>
          <a:xfrm>
            <a:off x="4999113" y="3454013"/>
            <a:ext cx="3687812" cy="1105200"/>
            <a:chOff x="4999113" y="3454013"/>
            <a:chExt cx="3687812" cy="1105200"/>
          </a:xfrm>
        </p:grpSpPr>
        <p:grpSp>
          <p:nvGrpSpPr>
            <p:cNvPr id="571" name="Google Shape;571;p26"/>
            <p:cNvGrpSpPr/>
            <p:nvPr/>
          </p:nvGrpSpPr>
          <p:grpSpPr>
            <a:xfrm>
              <a:off x="6258425" y="3454013"/>
              <a:ext cx="2428500" cy="1105200"/>
              <a:chOff x="6258425" y="3454013"/>
              <a:chExt cx="2428500" cy="1105200"/>
            </a:xfrm>
          </p:grpSpPr>
          <p:sp>
            <p:nvSpPr>
              <p:cNvPr id="572" name="Google Shape;572;p26"/>
              <p:cNvSpPr/>
              <p:nvPr/>
            </p:nvSpPr>
            <p:spPr>
              <a:xfrm>
                <a:off x="6258425" y="3454013"/>
                <a:ext cx="2428500" cy="1105200"/>
              </a:xfrm>
              <a:prstGeom prst="roundRect">
                <a:avLst>
                  <a:gd name="adj" fmla="val 839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6"/>
              <p:cNvSpPr txBox="1"/>
              <p:nvPr/>
            </p:nvSpPr>
            <p:spPr>
              <a:xfrm>
                <a:off x="6530375" y="3488138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74" name="Google Shape;574;p26"/>
              <p:cNvSpPr txBox="1"/>
              <p:nvPr/>
            </p:nvSpPr>
            <p:spPr>
              <a:xfrm>
                <a:off x="6530375" y="3760087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 in the Solar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75" name="Google Shape;575;p26"/>
            <p:cNvSpPr/>
            <p:nvPr/>
          </p:nvSpPr>
          <p:spPr>
            <a:xfrm rot="10800000">
              <a:off x="4999113" y="3792900"/>
              <a:ext cx="1259321" cy="384125"/>
            </a:xfrm>
            <a:custGeom>
              <a:avLst/>
              <a:gdLst/>
              <a:ahLst/>
              <a:cxnLst/>
              <a:rect l="l" t="t" r="r" b="b"/>
              <a:pathLst>
                <a:path w="51904" h="15365" extrusionOk="0">
                  <a:moveTo>
                    <a:pt x="0" y="0"/>
                  </a:moveTo>
                  <a:lnTo>
                    <a:pt x="51904" y="0"/>
                  </a:lnTo>
                  <a:lnTo>
                    <a:pt x="51904" y="1536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576" name="Google Shape;576;p26"/>
          <p:cNvGrpSpPr/>
          <p:nvPr/>
        </p:nvGrpSpPr>
        <p:grpSpPr>
          <a:xfrm>
            <a:off x="457200" y="2196416"/>
            <a:ext cx="3018600" cy="1105200"/>
            <a:chOff x="457200" y="2196416"/>
            <a:chExt cx="3018600" cy="1105200"/>
          </a:xfrm>
        </p:grpSpPr>
        <p:grpSp>
          <p:nvGrpSpPr>
            <p:cNvPr id="577" name="Google Shape;577;p26"/>
            <p:cNvGrpSpPr/>
            <p:nvPr/>
          </p:nvGrpSpPr>
          <p:grpSpPr>
            <a:xfrm>
              <a:off x="457200" y="2196416"/>
              <a:ext cx="2428500" cy="1105200"/>
              <a:chOff x="457200" y="2196416"/>
              <a:chExt cx="2428500" cy="1105200"/>
            </a:xfrm>
          </p:grpSpPr>
          <p:sp>
            <p:nvSpPr>
              <p:cNvPr id="578" name="Google Shape;578;p26"/>
              <p:cNvSpPr/>
              <p:nvPr/>
            </p:nvSpPr>
            <p:spPr>
              <a:xfrm>
                <a:off x="457200" y="2196416"/>
                <a:ext cx="2428500" cy="1105200"/>
              </a:xfrm>
              <a:prstGeom prst="roundRect">
                <a:avLst>
                  <a:gd name="adj" fmla="val 839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6"/>
              <p:cNvSpPr txBox="1"/>
              <p:nvPr/>
            </p:nvSpPr>
            <p:spPr>
              <a:xfrm>
                <a:off x="729150" y="2230592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80" name="Google Shape;580;p26"/>
              <p:cNvSpPr txBox="1"/>
              <p:nvPr/>
            </p:nvSpPr>
            <p:spPr>
              <a:xfrm>
                <a:off x="729150" y="2502440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Despite being red, Mars is a cold place. The planet is full of iron dust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581" name="Google Shape;581;p26"/>
            <p:cNvCxnSpPr>
              <a:stCxn id="578" idx="3"/>
            </p:cNvCxnSpPr>
            <p:nvPr/>
          </p:nvCxnSpPr>
          <p:spPr>
            <a:xfrm>
              <a:off x="2885700" y="2749016"/>
              <a:ext cx="5901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582" name="Google Shape;582;p26"/>
          <p:cNvGrpSpPr/>
          <p:nvPr/>
        </p:nvGrpSpPr>
        <p:grpSpPr>
          <a:xfrm>
            <a:off x="5665925" y="2196416"/>
            <a:ext cx="3021000" cy="1105200"/>
            <a:chOff x="5665925" y="2196416"/>
            <a:chExt cx="3021000" cy="1105200"/>
          </a:xfrm>
        </p:grpSpPr>
        <p:grpSp>
          <p:nvGrpSpPr>
            <p:cNvPr id="583" name="Google Shape;583;p26"/>
            <p:cNvGrpSpPr/>
            <p:nvPr/>
          </p:nvGrpSpPr>
          <p:grpSpPr>
            <a:xfrm>
              <a:off x="6258425" y="2196416"/>
              <a:ext cx="2428500" cy="1105200"/>
              <a:chOff x="6258425" y="2196416"/>
              <a:chExt cx="2428500" cy="1105200"/>
            </a:xfrm>
          </p:grpSpPr>
          <p:sp>
            <p:nvSpPr>
              <p:cNvPr id="584" name="Google Shape;584;p26"/>
              <p:cNvSpPr/>
              <p:nvPr/>
            </p:nvSpPr>
            <p:spPr>
              <a:xfrm>
                <a:off x="6258425" y="2196416"/>
                <a:ext cx="2428500" cy="1105200"/>
              </a:xfrm>
              <a:prstGeom prst="roundRect">
                <a:avLst>
                  <a:gd name="adj" fmla="val 839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6"/>
              <p:cNvSpPr txBox="1"/>
              <p:nvPr/>
            </p:nvSpPr>
            <p:spPr>
              <a:xfrm>
                <a:off x="6530375" y="2230592"/>
                <a:ext cx="18846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86" name="Google Shape;586;p26"/>
              <p:cNvSpPr txBox="1"/>
              <p:nvPr/>
            </p:nvSpPr>
            <p:spPr>
              <a:xfrm>
                <a:off x="6530375" y="2502440"/>
                <a:ext cx="1884600" cy="76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Earth is the third planet from the Sun and the only one that harbors life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587" name="Google Shape;587;p26"/>
            <p:cNvCxnSpPr>
              <a:endCxn id="584" idx="1"/>
            </p:cNvCxnSpPr>
            <p:nvPr/>
          </p:nvCxnSpPr>
          <p:spPr>
            <a:xfrm>
              <a:off x="5665925" y="2749016"/>
              <a:ext cx="592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7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sp>
        <p:nvSpPr>
          <p:cNvPr id="593" name="Google Shape;593;p27"/>
          <p:cNvSpPr/>
          <p:nvPr/>
        </p:nvSpPr>
        <p:spPr>
          <a:xfrm>
            <a:off x="2169789" y="1288475"/>
            <a:ext cx="529952" cy="3227295"/>
          </a:xfrm>
          <a:custGeom>
            <a:avLst/>
            <a:gdLst/>
            <a:ahLst/>
            <a:cxnLst/>
            <a:rect l="l" t="t" r="r" b="b"/>
            <a:pathLst>
              <a:path w="18766" h="114281" extrusionOk="0">
                <a:moveTo>
                  <a:pt x="1890" y="1"/>
                </a:moveTo>
                <a:cubicBezTo>
                  <a:pt x="1602" y="1"/>
                  <a:pt x="1312" y="75"/>
                  <a:pt x="1049" y="230"/>
                </a:cubicBezTo>
                <a:cubicBezTo>
                  <a:pt x="263" y="707"/>
                  <a:pt x="1" y="1731"/>
                  <a:pt x="465" y="2516"/>
                </a:cubicBezTo>
                <a:cubicBezTo>
                  <a:pt x="10264" y="18983"/>
                  <a:pt x="15443" y="37878"/>
                  <a:pt x="15443" y="57142"/>
                </a:cubicBezTo>
                <a:cubicBezTo>
                  <a:pt x="15443" y="76406"/>
                  <a:pt x="10264" y="95302"/>
                  <a:pt x="465" y="111768"/>
                </a:cubicBezTo>
                <a:cubicBezTo>
                  <a:pt x="1" y="112554"/>
                  <a:pt x="263" y="113578"/>
                  <a:pt x="1049" y="114042"/>
                </a:cubicBezTo>
                <a:cubicBezTo>
                  <a:pt x="1310" y="114209"/>
                  <a:pt x="1608" y="114280"/>
                  <a:pt x="1894" y="114280"/>
                </a:cubicBezTo>
                <a:cubicBezTo>
                  <a:pt x="2465" y="114280"/>
                  <a:pt x="3013" y="113994"/>
                  <a:pt x="3323" y="113470"/>
                </a:cubicBezTo>
                <a:cubicBezTo>
                  <a:pt x="13431" y="96480"/>
                  <a:pt x="18765" y="77002"/>
                  <a:pt x="18765" y="57142"/>
                </a:cubicBezTo>
                <a:cubicBezTo>
                  <a:pt x="18765" y="37271"/>
                  <a:pt x="13431" y="17792"/>
                  <a:pt x="3335" y="814"/>
                </a:cubicBezTo>
                <a:cubicBezTo>
                  <a:pt x="3018" y="291"/>
                  <a:pt x="2459" y="1"/>
                  <a:pt x="189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27"/>
          <p:cNvGrpSpPr/>
          <p:nvPr/>
        </p:nvGrpSpPr>
        <p:grpSpPr>
          <a:xfrm>
            <a:off x="3475496" y="2973771"/>
            <a:ext cx="2359395" cy="689960"/>
            <a:chOff x="2951509" y="2818221"/>
            <a:chExt cx="2359395" cy="689960"/>
          </a:xfrm>
        </p:grpSpPr>
        <p:sp>
          <p:nvSpPr>
            <p:cNvPr id="595" name="Google Shape;595;p27"/>
            <p:cNvSpPr/>
            <p:nvPr/>
          </p:nvSpPr>
          <p:spPr>
            <a:xfrm>
              <a:off x="2998247" y="2846461"/>
              <a:ext cx="2312658" cy="633480"/>
            </a:xfrm>
            <a:custGeom>
              <a:avLst/>
              <a:gdLst/>
              <a:ahLst/>
              <a:cxnLst/>
              <a:rect l="l" t="t" r="r" b="b"/>
              <a:pathLst>
                <a:path w="81893" h="22432" extrusionOk="0">
                  <a:moveTo>
                    <a:pt x="12955" y="0"/>
                  </a:moveTo>
                  <a:cubicBezTo>
                    <a:pt x="7240" y="0"/>
                    <a:pt x="2513" y="4298"/>
                    <a:pt x="1835" y="9835"/>
                  </a:cubicBezTo>
                  <a:lnTo>
                    <a:pt x="1" y="11216"/>
                  </a:lnTo>
                  <a:lnTo>
                    <a:pt x="1835" y="12597"/>
                  </a:lnTo>
                  <a:cubicBezTo>
                    <a:pt x="2513" y="18133"/>
                    <a:pt x="7240" y="22432"/>
                    <a:pt x="12955" y="22432"/>
                  </a:cubicBezTo>
                  <a:lnTo>
                    <a:pt x="70676" y="22432"/>
                  </a:lnTo>
                  <a:cubicBezTo>
                    <a:pt x="76868" y="22432"/>
                    <a:pt x="81892" y="17407"/>
                    <a:pt x="81892" y="11216"/>
                  </a:cubicBezTo>
                  <a:cubicBezTo>
                    <a:pt x="81892" y="5025"/>
                    <a:pt x="76868" y="0"/>
                    <a:pt x="70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3111235" y="2922454"/>
              <a:ext cx="481181" cy="481492"/>
            </a:xfrm>
            <a:custGeom>
              <a:avLst/>
              <a:gdLst/>
              <a:ahLst/>
              <a:cxnLst/>
              <a:rect l="l" t="t" r="r" b="b"/>
              <a:pathLst>
                <a:path w="17039" h="17050" extrusionOk="0">
                  <a:moveTo>
                    <a:pt x="17038" y="8525"/>
                  </a:moveTo>
                  <a:cubicBezTo>
                    <a:pt x="17038" y="13228"/>
                    <a:pt x="13228" y="17050"/>
                    <a:pt x="8525" y="17050"/>
                  </a:cubicBezTo>
                  <a:cubicBezTo>
                    <a:pt x="3810" y="17050"/>
                    <a:pt x="0" y="13228"/>
                    <a:pt x="0" y="8525"/>
                  </a:cubicBezTo>
                  <a:cubicBezTo>
                    <a:pt x="0" y="3822"/>
                    <a:pt x="3810" y="0"/>
                    <a:pt x="8525" y="0"/>
                  </a:cubicBezTo>
                  <a:cubicBezTo>
                    <a:pt x="13228" y="0"/>
                    <a:pt x="17038" y="3822"/>
                    <a:pt x="17038" y="8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2951509" y="2818221"/>
              <a:ext cx="412586" cy="689960"/>
            </a:xfrm>
            <a:custGeom>
              <a:avLst/>
              <a:gdLst/>
              <a:ahLst/>
              <a:cxnLst/>
              <a:rect l="l" t="t" r="r" b="b"/>
              <a:pathLst>
                <a:path w="14610" h="24432" fill="none" extrusionOk="0">
                  <a:moveTo>
                    <a:pt x="14610" y="24432"/>
                  </a:moveTo>
                  <a:cubicBezTo>
                    <a:pt x="8597" y="24432"/>
                    <a:pt x="3490" y="20038"/>
                    <a:pt x="2561" y="14145"/>
                  </a:cubicBezTo>
                  <a:lnTo>
                    <a:pt x="1" y="12216"/>
                  </a:lnTo>
                  <a:lnTo>
                    <a:pt x="2561" y="10287"/>
                  </a:lnTo>
                  <a:cubicBezTo>
                    <a:pt x="3490" y="4394"/>
                    <a:pt x="8597" y="0"/>
                    <a:pt x="14610" y="0"/>
                  </a:cubicBezTo>
                </a:path>
              </a:pathLst>
            </a:custGeom>
            <a:noFill/>
            <a:ln w="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7"/>
          <p:cNvGrpSpPr/>
          <p:nvPr/>
        </p:nvGrpSpPr>
        <p:grpSpPr>
          <a:xfrm>
            <a:off x="3475496" y="2140583"/>
            <a:ext cx="2359395" cy="689649"/>
            <a:chOff x="2951509" y="1985033"/>
            <a:chExt cx="2359395" cy="689649"/>
          </a:xfrm>
        </p:grpSpPr>
        <p:sp>
          <p:nvSpPr>
            <p:cNvPr id="599" name="Google Shape;599;p27"/>
            <p:cNvSpPr/>
            <p:nvPr/>
          </p:nvSpPr>
          <p:spPr>
            <a:xfrm>
              <a:off x="2998247" y="2013273"/>
              <a:ext cx="2312658" cy="633169"/>
            </a:xfrm>
            <a:custGeom>
              <a:avLst/>
              <a:gdLst/>
              <a:ahLst/>
              <a:cxnLst/>
              <a:rect l="l" t="t" r="r" b="b"/>
              <a:pathLst>
                <a:path w="81893" h="22421" extrusionOk="0">
                  <a:moveTo>
                    <a:pt x="12955" y="1"/>
                  </a:moveTo>
                  <a:cubicBezTo>
                    <a:pt x="7240" y="1"/>
                    <a:pt x="2513" y="4287"/>
                    <a:pt x="1835" y="9835"/>
                  </a:cubicBezTo>
                  <a:lnTo>
                    <a:pt x="1" y="11216"/>
                  </a:lnTo>
                  <a:lnTo>
                    <a:pt x="1835" y="12586"/>
                  </a:lnTo>
                  <a:cubicBezTo>
                    <a:pt x="2513" y="18134"/>
                    <a:pt x="7240" y="22420"/>
                    <a:pt x="12955" y="22420"/>
                  </a:cubicBezTo>
                  <a:lnTo>
                    <a:pt x="70676" y="22420"/>
                  </a:lnTo>
                  <a:cubicBezTo>
                    <a:pt x="76868" y="22420"/>
                    <a:pt x="81892" y="17408"/>
                    <a:pt x="81892" y="11216"/>
                  </a:cubicBezTo>
                  <a:cubicBezTo>
                    <a:pt x="81892" y="5013"/>
                    <a:pt x="76868" y="1"/>
                    <a:pt x="70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3111235" y="2089267"/>
              <a:ext cx="481181" cy="481181"/>
            </a:xfrm>
            <a:custGeom>
              <a:avLst/>
              <a:gdLst/>
              <a:ahLst/>
              <a:cxnLst/>
              <a:rect l="l" t="t" r="r" b="b"/>
              <a:pathLst>
                <a:path w="17039" h="17039" extrusionOk="0">
                  <a:moveTo>
                    <a:pt x="17038" y="8525"/>
                  </a:moveTo>
                  <a:cubicBezTo>
                    <a:pt x="17038" y="13228"/>
                    <a:pt x="13228" y="17038"/>
                    <a:pt x="8525" y="17038"/>
                  </a:cubicBezTo>
                  <a:cubicBezTo>
                    <a:pt x="3810" y="17038"/>
                    <a:pt x="0" y="13228"/>
                    <a:pt x="0" y="8525"/>
                  </a:cubicBezTo>
                  <a:cubicBezTo>
                    <a:pt x="0" y="3810"/>
                    <a:pt x="3810" y="0"/>
                    <a:pt x="8525" y="0"/>
                  </a:cubicBezTo>
                  <a:cubicBezTo>
                    <a:pt x="13228" y="0"/>
                    <a:pt x="17038" y="3810"/>
                    <a:pt x="17038" y="8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951509" y="1985033"/>
              <a:ext cx="412586" cy="689649"/>
            </a:xfrm>
            <a:custGeom>
              <a:avLst/>
              <a:gdLst/>
              <a:ahLst/>
              <a:cxnLst/>
              <a:rect l="l" t="t" r="r" b="b"/>
              <a:pathLst>
                <a:path w="14610" h="24421" fill="none" extrusionOk="0">
                  <a:moveTo>
                    <a:pt x="14610" y="24420"/>
                  </a:moveTo>
                  <a:cubicBezTo>
                    <a:pt x="8597" y="24420"/>
                    <a:pt x="3490" y="20027"/>
                    <a:pt x="2561" y="14133"/>
                  </a:cubicBezTo>
                  <a:lnTo>
                    <a:pt x="1" y="12216"/>
                  </a:lnTo>
                  <a:lnTo>
                    <a:pt x="2561" y="10288"/>
                  </a:lnTo>
                  <a:cubicBezTo>
                    <a:pt x="3490" y="4394"/>
                    <a:pt x="8597" y="1"/>
                    <a:pt x="14610" y="1"/>
                  </a:cubicBezTo>
                </a:path>
              </a:pathLst>
            </a:custGeom>
            <a:noFill/>
            <a:ln w="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>
            <a:off x="3475524" y="1307396"/>
            <a:ext cx="2359367" cy="689649"/>
            <a:chOff x="2974899" y="1151846"/>
            <a:chExt cx="2359367" cy="689649"/>
          </a:xfrm>
        </p:grpSpPr>
        <p:sp>
          <p:nvSpPr>
            <p:cNvPr id="603" name="Google Shape;603;p27"/>
            <p:cNvSpPr/>
            <p:nvPr/>
          </p:nvSpPr>
          <p:spPr>
            <a:xfrm>
              <a:off x="3021636" y="1180114"/>
              <a:ext cx="2312630" cy="633141"/>
            </a:xfrm>
            <a:custGeom>
              <a:avLst/>
              <a:gdLst/>
              <a:ahLst/>
              <a:cxnLst/>
              <a:rect l="l" t="t" r="r" b="b"/>
              <a:pathLst>
                <a:path w="81892" h="22420" extrusionOk="0">
                  <a:moveTo>
                    <a:pt x="12955" y="0"/>
                  </a:moveTo>
                  <a:cubicBezTo>
                    <a:pt x="7228" y="0"/>
                    <a:pt x="2513" y="4286"/>
                    <a:pt x="1834" y="9823"/>
                  </a:cubicBezTo>
                  <a:lnTo>
                    <a:pt x="1" y="11204"/>
                  </a:lnTo>
                  <a:lnTo>
                    <a:pt x="1834" y="12585"/>
                  </a:lnTo>
                  <a:cubicBezTo>
                    <a:pt x="2513" y="18133"/>
                    <a:pt x="7228" y="22419"/>
                    <a:pt x="12955" y="22419"/>
                  </a:cubicBezTo>
                  <a:lnTo>
                    <a:pt x="70676" y="22419"/>
                  </a:lnTo>
                  <a:cubicBezTo>
                    <a:pt x="76867" y="22419"/>
                    <a:pt x="81892" y="17395"/>
                    <a:pt x="81892" y="11204"/>
                  </a:cubicBezTo>
                  <a:cubicBezTo>
                    <a:pt x="81892" y="5013"/>
                    <a:pt x="76867" y="0"/>
                    <a:pt x="70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3134624" y="1255740"/>
              <a:ext cx="481153" cy="481520"/>
            </a:xfrm>
            <a:custGeom>
              <a:avLst/>
              <a:gdLst/>
              <a:ahLst/>
              <a:cxnLst/>
              <a:rect l="l" t="t" r="r" b="b"/>
              <a:pathLst>
                <a:path w="17038" h="17051" extrusionOk="0">
                  <a:moveTo>
                    <a:pt x="17038" y="8526"/>
                  </a:moveTo>
                  <a:cubicBezTo>
                    <a:pt x="17038" y="13241"/>
                    <a:pt x="13228" y="17051"/>
                    <a:pt x="8525" y="17051"/>
                  </a:cubicBezTo>
                  <a:cubicBezTo>
                    <a:pt x="3810" y="17051"/>
                    <a:pt x="0" y="13241"/>
                    <a:pt x="0" y="8526"/>
                  </a:cubicBezTo>
                  <a:cubicBezTo>
                    <a:pt x="0" y="3823"/>
                    <a:pt x="3810" y="1"/>
                    <a:pt x="8525" y="1"/>
                  </a:cubicBezTo>
                  <a:cubicBezTo>
                    <a:pt x="13228" y="1"/>
                    <a:pt x="17038" y="3823"/>
                    <a:pt x="17038" y="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2974899" y="1151846"/>
              <a:ext cx="412586" cy="689649"/>
            </a:xfrm>
            <a:custGeom>
              <a:avLst/>
              <a:gdLst/>
              <a:ahLst/>
              <a:cxnLst/>
              <a:rect l="l" t="t" r="r" b="b"/>
              <a:pathLst>
                <a:path w="14610" h="24421" fill="none" extrusionOk="0">
                  <a:moveTo>
                    <a:pt x="14610" y="24421"/>
                  </a:moveTo>
                  <a:cubicBezTo>
                    <a:pt x="8597" y="24421"/>
                    <a:pt x="3489" y="20027"/>
                    <a:pt x="2560" y="14134"/>
                  </a:cubicBezTo>
                  <a:lnTo>
                    <a:pt x="1" y="12205"/>
                  </a:lnTo>
                  <a:lnTo>
                    <a:pt x="2560" y="10276"/>
                  </a:lnTo>
                  <a:cubicBezTo>
                    <a:pt x="3489" y="4382"/>
                    <a:pt x="8597" y="1"/>
                    <a:pt x="14610" y="1"/>
                  </a:cubicBezTo>
                </a:path>
              </a:pathLst>
            </a:custGeom>
            <a:noFill/>
            <a:ln w="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7"/>
          <p:cNvGrpSpPr/>
          <p:nvPr/>
        </p:nvGrpSpPr>
        <p:grpSpPr>
          <a:xfrm>
            <a:off x="3475524" y="3807269"/>
            <a:ext cx="2359367" cy="689649"/>
            <a:chOff x="2744737" y="3651719"/>
            <a:chExt cx="2359367" cy="689649"/>
          </a:xfrm>
        </p:grpSpPr>
        <p:sp>
          <p:nvSpPr>
            <p:cNvPr id="607" name="Google Shape;607;p27"/>
            <p:cNvSpPr/>
            <p:nvPr/>
          </p:nvSpPr>
          <p:spPr>
            <a:xfrm>
              <a:off x="2791474" y="3679959"/>
              <a:ext cx="2312630" cy="633169"/>
            </a:xfrm>
            <a:custGeom>
              <a:avLst/>
              <a:gdLst/>
              <a:ahLst/>
              <a:cxnLst/>
              <a:rect l="l" t="t" r="r" b="b"/>
              <a:pathLst>
                <a:path w="81892" h="22421" extrusionOk="0">
                  <a:moveTo>
                    <a:pt x="12955" y="1"/>
                  </a:moveTo>
                  <a:cubicBezTo>
                    <a:pt x="7228" y="1"/>
                    <a:pt x="2513" y="4287"/>
                    <a:pt x="1834" y="9823"/>
                  </a:cubicBezTo>
                  <a:lnTo>
                    <a:pt x="1" y="11205"/>
                  </a:lnTo>
                  <a:lnTo>
                    <a:pt x="1834" y="12586"/>
                  </a:lnTo>
                  <a:cubicBezTo>
                    <a:pt x="2513" y="18134"/>
                    <a:pt x="7228" y="22420"/>
                    <a:pt x="12955" y="22420"/>
                  </a:cubicBezTo>
                  <a:lnTo>
                    <a:pt x="70676" y="22420"/>
                  </a:lnTo>
                  <a:cubicBezTo>
                    <a:pt x="76867" y="22420"/>
                    <a:pt x="81892" y="17396"/>
                    <a:pt x="81892" y="11205"/>
                  </a:cubicBezTo>
                  <a:cubicBezTo>
                    <a:pt x="81892" y="5013"/>
                    <a:pt x="76867" y="1"/>
                    <a:pt x="70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2904462" y="3755953"/>
              <a:ext cx="481153" cy="481181"/>
            </a:xfrm>
            <a:custGeom>
              <a:avLst/>
              <a:gdLst/>
              <a:ahLst/>
              <a:cxnLst/>
              <a:rect l="l" t="t" r="r" b="b"/>
              <a:pathLst>
                <a:path w="17038" h="17039" extrusionOk="0">
                  <a:moveTo>
                    <a:pt x="17038" y="8514"/>
                  </a:moveTo>
                  <a:cubicBezTo>
                    <a:pt x="17038" y="13228"/>
                    <a:pt x="13228" y="17038"/>
                    <a:pt x="8525" y="17038"/>
                  </a:cubicBezTo>
                  <a:cubicBezTo>
                    <a:pt x="3810" y="17038"/>
                    <a:pt x="0" y="13228"/>
                    <a:pt x="0" y="8514"/>
                  </a:cubicBezTo>
                  <a:cubicBezTo>
                    <a:pt x="0" y="3811"/>
                    <a:pt x="3810" y="1"/>
                    <a:pt x="8525" y="1"/>
                  </a:cubicBezTo>
                  <a:cubicBezTo>
                    <a:pt x="13228" y="1"/>
                    <a:pt x="17038" y="3811"/>
                    <a:pt x="17038" y="85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2744737" y="3651719"/>
              <a:ext cx="412586" cy="689649"/>
            </a:xfrm>
            <a:custGeom>
              <a:avLst/>
              <a:gdLst/>
              <a:ahLst/>
              <a:cxnLst/>
              <a:rect l="l" t="t" r="r" b="b"/>
              <a:pathLst>
                <a:path w="14610" h="24421" fill="none" extrusionOk="0">
                  <a:moveTo>
                    <a:pt x="14610" y="24420"/>
                  </a:moveTo>
                  <a:cubicBezTo>
                    <a:pt x="8597" y="24420"/>
                    <a:pt x="3489" y="20027"/>
                    <a:pt x="2560" y="14133"/>
                  </a:cubicBezTo>
                  <a:lnTo>
                    <a:pt x="1" y="12205"/>
                  </a:lnTo>
                  <a:lnTo>
                    <a:pt x="2560" y="10276"/>
                  </a:lnTo>
                  <a:cubicBezTo>
                    <a:pt x="3489" y="4394"/>
                    <a:pt x="8597" y="1"/>
                    <a:pt x="14610" y="1"/>
                  </a:cubicBezTo>
                </a:path>
              </a:pathLst>
            </a:custGeom>
            <a:noFill/>
            <a:ln w="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27"/>
          <p:cNvGrpSpPr/>
          <p:nvPr/>
        </p:nvGrpSpPr>
        <p:grpSpPr>
          <a:xfrm>
            <a:off x="457200" y="2244817"/>
            <a:ext cx="1314685" cy="1314685"/>
            <a:chOff x="457200" y="2089267"/>
            <a:chExt cx="1314685" cy="1314685"/>
          </a:xfrm>
        </p:grpSpPr>
        <p:sp>
          <p:nvSpPr>
            <p:cNvPr id="611" name="Google Shape;611;p27"/>
            <p:cNvSpPr/>
            <p:nvPr/>
          </p:nvSpPr>
          <p:spPr>
            <a:xfrm>
              <a:off x="457200" y="2089267"/>
              <a:ext cx="1314685" cy="1314685"/>
            </a:xfrm>
            <a:custGeom>
              <a:avLst/>
              <a:gdLst/>
              <a:ahLst/>
              <a:cxnLst/>
              <a:rect l="l" t="t" r="r" b="b"/>
              <a:pathLst>
                <a:path w="46554" h="46554" extrusionOk="0">
                  <a:moveTo>
                    <a:pt x="23277" y="0"/>
                  </a:moveTo>
                  <a:cubicBezTo>
                    <a:pt x="10418" y="0"/>
                    <a:pt x="0" y="10418"/>
                    <a:pt x="0" y="23277"/>
                  </a:cubicBezTo>
                  <a:cubicBezTo>
                    <a:pt x="0" y="36136"/>
                    <a:pt x="10418" y="46554"/>
                    <a:pt x="23277" y="46554"/>
                  </a:cubicBezTo>
                  <a:cubicBezTo>
                    <a:pt x="36136" y="46554"/>
                    <a:pt x="46554" y="36136"/>
                    <a:pt x="46554" y="23277"/>
                  </a:cubicBezTo>
                  <a:cubicBezTo>
                    <a:pt x="46554" y="10418"/>
                    <a:pt x="36136" y="0"/>
                    <a:pt x="23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536215" y="2168282"/>
              <a:ext cx="1156654" cy="1156315"/>
            </a:xfrm>
            <a:custGeom>
              <a:avLst/>
              <a:gdLst/>
              <a:ahLst/>
              <a:cxnLst/>
              <a:rect l="l" t="t" r="r" b="b"/>
              <a:pathLst>
                <a:path w="40958" h="40946" extrusionOk="0">
                  <a:moveTo>
                    <a:pt x="40958" y="20479"/>
                  </a:moveTo>
                  <a:cubicBezTo>
                    <a:pt x="40958" y="31790"/>
                    <a:pt x="31790" y="40946"/>
                    <a:pt x="20479" y="40946"/>
                  </a:cubicBezTo>
                  <a:cubicBezTo>
                    <a:pt x="9168" y="40946"/>
                    <a:pt x="0" y="31790"/>
                    <a:pt x="0" y="20479"/>
                  </a:cubicBezTo>
                  <a:cubicBezTo>
                    <a:pt x="0" y="9168"/>
                    <a:pt x="9168" y="0"/>
                    <a:pt x="20479" y="0"/>
                  </a:cubicBezTo>
                  <a:cubicBezTo>
                    <a:pt x="31790" y="0"/>
                    <a:pt x="40958" y="9168"/>
                    <a:pt x="40958" y="20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GOALS</a:t>
              </a:r>
              <a:endParaRPr/>
            </a:p>
          </p:txBody>
        </p:sp>
      </p:grpSp>
      <p:grpSp>
        <p:nvGrpSpPr>
          <p:cNvPr id="613" name="Google Shape;613;p27"/>
          <p:cNvGrpSpPr/>
          <p:nvPr/>
        </p:nvGrpSpPr>
        <p:grpSpPr>
          <a:xfrm>
            <a:off x="1504425" y="1574375"/>
            <a:ext cx="1896050" cy="641050"/>
            <a:chOff x="1504425" y="1418825"/>
            <a:chExt cx="1896050" cy="641050"/>
          </a:xfrm>
        </p:grpSpPr>
        <p:cxnSp>
          <p:nvCxnSpPr>
            <p:cNvPr id="614" name="Google Shape;614;p27"/>
            <p:cNvCxnSpPr/>
            <p:nvPr/>
          </p:nvCxnSpPr>
          <p:spPr>
            <a:xfrm rot="10800000" flipH="1">
              <a:off x="1504425" y="1514475"/>
              <a:ext cx="618300" cy="545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5" name="Google Shape;615;p27"/>
            <p:cNvSpPr/>
            <p:nvPr/>
          </p:nvSpPr>
          <p:spPr>
            <a:xfrm>
              <a:off x="2312034" y="1418825"/>
              <a:ext cx="152665" cy="152665"/>
            </a:xfrm>
            <a:custGeom>
              <a:avLst/>
              <a:gdLst/>
              <a:ahLst/>
              <a:cxnLst/>
              <a:rect l="l" t="t" r="r" b="b"/>
              <a:pathLst>
                <a:path w="5406" h="5406" extrusionOk="0">
                  <a:moveTo>
                    <a:pt x="2703" y="0"/>
                  </a:moveTo>
                  <a:cubicBezTo>
                    <a:pt x="1215" y="0"/>
                    <a:pt x="0" y="1215"/>
                    <a:pt x="0" y="2703"/>
                  </a:cubicBezTo>
                  <a:cubicBezTo>
                    <a:pt x="0" y="4191"/>
                    <a:pt x="1215" y="5406"/>
                    <a:pt x="2703" y="5406"/>
                  </a:cubicBezTo>
                  <a:cubicBezTo>
                    <a:pt x="4203" y="5406"/>
                    <a:pt x="5406" y="4191"/>
                    <a:pt x="5406" y="2703"/>
                  </a:cubicBezTo>
                  <a:cubicBezTo>
                    <a:pt x="5406" y="1215"/>
                    <a:pt x="4203" y="0"/>
                    <a:pt x="2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6" name="Google Shape;616;p27"/>
            <p:cNvCxnSpPr/>
            <p:nvPr/>
          </p:nvCxnSpPr>
          <p:spPr>
            <a:xfrm>
              <a:off x="2574575" y="1495175"/>
              <a:ext cx="82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7" name="Google Shape;617;p27"/>
          <p:cNvGrpSpPr/>
          <p:nvPr/>
        </p:nvGrpSpPr>
        <p:grpSpPr>
          <a:xfrm>
            <a:off x="1912425" y="2409229"/>
            <a:ext cx="1487875" cy="177121"/>
            <a:chOff x="1912425" y="2253679"/>
            <a:chExt cx="1487875" cy="177121"/>
          </a:xfrm>
        </p:grpSpPr>
        <p:cxnSp>
          <p:nvCxnSpPr>
            <p:cNvPr id="618" name="Google Shape;618;p27"/>
            <p:cNvCxnSpPr/>
            <p:nvPr/>
          </p:nvCxnSpPr>
          <p:spPr>
            <a:xfrm rot="10800000" flipH="1">
              <a:off x="1912425" y="2330600"/>
              <a:ext cx="441300" cy="100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9" name="Google Shape;619;p27"/>
            <p:cNvSpPr/>
            <p:nvPr/>
          </p:nvSpPr>
          <p:spPr>
            <a:xfrm>
              <a:off x="2547047" y="2253679"/>
              <a:ext cx="152694" cy="152694"/>
            </a:xfrm>
            <a:custGeom>
              <a:avLst/>
              <a:gdLst/>
              <a:ahLst/>
              <a:cxnLst/>
              <a:rect l="l" t="t" r="r" b="b"/>
              <a:pathLst>
                <a:path w="5407" h="5407" extrusionOk="0">
                  <a:moveTo>
                    <a:pt x="2703" y="1"/>
                  </a:moveTo>
                  <a:cubicBezTo>
                    <a:pt x="1215" y="1"/>
                    <a:pt x="1" y="1203"/>
                    <a:pt x="1" y="2703"/>
                  </a:cubicBezTo>
                  <a:cubicBezTo>
                    <a:pt x="1" y="4192"/>
                    <a:pt x="1215" y="5406"/>
                    <a:pt x="2703" y="5406"/>
                  </a:cubicBezTo>
                  <a:cubicBezTo>
                    <a:pt x="4192" y="5406"/>
                    <a:pt x="5406" y="4192"/>
                    <a:pt x="5406" y="2703"/>
                  </a:cubicBezTo>
                  <a:cubicBezTo>
                    <a:pt x="5406" y="1203"/>
                    <a:pt x="4192" y="1"/>
                    <a:pt x="2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0" name="Google Shape;620;p27"/>
            <p:cNvCxnSpPr/>
            <p:nvPr/>
          </p:nvCxnSpPr>
          <p:spPr>
            <a:xfrm>
              <a:off x="2814100" y="2330050"/>
              <a:ext cx="58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1" name="Google Shape;621;p27"/>
          <p:cNvGrpSpPr/>
          <p:nvPr/>
        </p:nvGrpSpPr>
        <p:grpSpPr>
          <a:xfrm>
            <a:off x="1500700" y="3580425"/>
            <a:ext cx="1899775" cy="647845"/>
            <a:chOff x="1500700" y="3424875"/>
            <a:chExt cx="1899775" cy="647845"/>
          </a:xfrm>
        </p:grpSpPr>
        <p:cxnSp>
          <p:nvCxnSpPr>
            <p:cNvPr id="622" name="Google Shape;622;p27"/>
            <p:cNvCxnSpPr/>
            <p:nvPr/>
          </p:nvCxnSpPr>
          <p:spPr>
            <a:xfrm>
              <a:off x="1500700" y="3424875"/>
              <a:ext cx="623100" cy="556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3" name="Google Shape;623;p27"/>
            <p:cNvSpPr/>
            <p:nvPr/>
          </p:nvSpPr>
          <p:spPr>
            <a:xfrm>
              <a:off x="2314378" y="3920026"/>
              <a:ext cx="152665" cy="152694"/>
            </a:xfrm>
            <a:custGeom>
              <a:avLst/>
              <a:gdLst/>
              <a:ahLst/>
              <a:cxnLst/>
              <a:rect l="l" t="t" r="r" b="b"/>
              <a:pathLst>
                <a:path w="5406" h="5407" extrusionOk="0">
                  <a:moveTo>
                    <a:pt x="2703" y="1"/>
                  </a:moveTo>
                  <a:cubicBezTo>
                    <a:pt x="1215" y="1"/>
                    <a:pt x="0" y="1215"/>
                    <a:pt x="0" y="2704"/>
                  </a:cubicBezTo>
                  <a:cubicBezTo>
                    <a:pt x="0" y="4204"/>
                    <a:pt x="1215" y="5406"/>
                    <a:pt x="2703" y="5406"/>
                  </a:cubicBezTo>
                  <a:cubicBezTo>
                    <a:pt x="4203" y="5406"/>
                    <a:pt x="5406" y="4204"/>
                    <a:pt x="5406" y="2704"/>
                  </a:cubicBezTo>
                  <a:cubicBezTo>
                    <a:pt x="5406" y="1215"/>
                    <a:pt x="4203" y="1"/>
                    <a:pt x="2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4" name="Google Shape;624;p27"/>
            <p:cNvCxnSpPr/>
            <p:nvPr/>
          </p:nvCxnSpPr>
          <p:spPr>
            <a:xfrm>
              <a:off x="2574575" y="3996550"/>
              <a:ext cx="8259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5" name="Google Shape;625;p27"/>
          <p:cNvSpPr txBox="1"/>
          <p:nvPr/>
        </p:nvSpPr>
        <p:spPr>
          <a:xfrm>
            <a:off x="6125813" y="2199658"/>
            <a:ext cx="2563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is the second planet from the Sun. It has a beautiful name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27"/>
          <p:cNvSpPr txBox="1"/>
          <p:nvPr/>
        </p:nvSpPr>
        <p:spPr>
          <a:xfrm>
            <a:off x="6125813" y="3033001"/>
            <a:ext cx="2563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Planet Neptune is the eighth and farthest object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27"/>
          <p:cNvSpPr txBox="1"/>
          <p:nvPr/>
        </p:nvSpPr>
        <p:spPr>
          <a:xfrm>
            <a:off x="6125813" y="3866344"/>
            <a:ext cx="2563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and innermost planet of them all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27"/>
          <p:cNvSpPr txBox="1"/>
          <p:nvPr/>
        </p:nvSpPr>
        <p:spPr>
          <a:xfrm>
            <a:off x="6125813" y="1366470"/>
            <a:ext cx="2563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fifth planet from the Sun and the largest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29" name="Google Shape;629;p27"/>
          <p:cNvGrpSpPr/>
          <p:nvPr/>
        </p:nvGrpSpPr>
        <p:grpSpPr>
          <a:xfrm>
            <a:off x="1913675" y="3218150"/>
            <a:ext cx="1486625" cy="176932"/>
            <a:chOff x="1913675" y="3062600"/>
            <a:chExt cx="1486625" cy="176932"/>
          </a:xfrm>
        </p:grpSpPr>
        <p:cxnSp>
          <p:nvCxnSpPr>
            <p:cNvPr id="630" name="Google Shape;630;p27"/>
            <p:cNvCxnSpPr/>
            <p:nvPr/>
          </p:nvCxnSpPr>
          <p:spPr>
            <a:xfrm>
              <a:off x="1913675" y="3062600"/>
              <a:ext cx="440100" cy="102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1" name="Google Shape;631;p27"/>
            <p:cNvSpPr/>
            <p:nvPr/>
          </p:nvSpPr>
          <p:spPr>
            <a:xfrm>
              <a:off x="2547047" y="3086866"/>
              <a:ext cx="152694" cy="152665"/>
            </a:xfrm>
            <a:custGeom>
              <a:avLst/>
              <a:gdLst/>
              <a:ahLst/>
              <a:cxnLst/>
              <a:rect l="l" t="t" r="r" b="b"/>
              <a:pathLst>
                <a:path w="5407" h="5406" extrusionOk="0">
                  <a:moveTo>
                    <a:pt x="2703" y="0"/>
                  </a:moveTo>
                  <a:cubicBezTo>
                    <a:pt x="1215" y="0"/>
                    <a:pt x="1" y="1215"/>
                    <a:pt x="1" y="2703"/>
                  </a:cubicBezTo>
                  <a:cubicBezTo>
                    <a:pt x="1" y="4191"/>
                    <a:pt x="1215" y="5406"/>
                    <a:pt x="2703" y="5406"/>
                  </a:cubicBezTo>
                  <a:cubicBezTo>
                    <a:pt x="4192" y="5406"/>
                    <a:pt x="5406" y="4191"/>
                    <a:pt x="5406" y="2703"/>
                  </a:cubicBezTo>
                  <a:cubicBezTo>
                    <a:pt x="5406" y="1215"/>
                    <a:pt x="4192" y="0"/>
                    <a:pt x="2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2" name="Google Shape;632;p27"/>
            <p:cNvCxnSpPr/>
            <p:nvPr/>
          </p:nvCxnSpPr>
          <p:spPr>
            <a:xfrm>
              <a:off x="2814100" y="3163200"/>
              <a:ext cx="586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3" name="Google Shape;633;p27"/>
          <p:cNvGrpSpPr/>
          <p:nvPr/>
        </p:nvGrpSpPr>
        <p:grpSpPr>
          <a:xfrm>
            <a:off x="3740153" y="4017580"/>
            <a:ext cx="270050" cy="269017"/>
            <a:chOff x="2085450" y="842250"/>
            <a:chExt cx="483700" cy="481850"/>
          </a:xfrm>
        </p:grpSpPr>
        <p:sp>
          <p:nvSpPr>
            <p:cNvPr id="634" name="Google Shape;634;p27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37" name="Google Shape;637;p27"/>
          <p:cNvGrpSpPr/>
          <p:nvPr/>
        </p:nvGrpSpPr>
        <p:grpSpPr>
          <a:xfrm>
            <a:off x="3740663" y="3184249"/>
            <a:ext cx="269045" cy="269003"/>
            <a:chOff x="2685825" y="840375"/>
            <a:chExt cx="481900" cy="481825"/>
          </a:xfrm>
        </p:grpSpPr>
        <p:sp>
          <p:nvSpPr>
            <p:cNvPr id="638" name="Google Shape;638;p27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0" name="Google Shape;640;p27"/>
          <p:cNvGrpSpPr/>
          <p:nvPr/>
        </p:nvGrpSpPr>
        <p:grpSpPr>
          <a:xfrm>
            <a:off x="3734536" y="1517717"/>
            <a:ext cx="281313" cy="269017"/>
            <a:chOff x="5045500" y="842250"/>
            <a:chExt cx="503875" cy="481850"/>
          </a:xfrm>
        </p:grpSpPr>
        <p:sp>
          <p:nvSpPr>
            <p:cNvPr id="641" name="Google Shape;641;p27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43" name="Google Shape;643;p27"/>
          <p:cNvGrpSpPr/>
          <p:nvPr/>
        </p:nvGrpSpPr>
        <p:grpSpPr>
          <a:xfrm>
            <a:off x="3739360" y="2350907"/>
            <a:ext cx="271641" cy="269017"/>
            <a:chOff x="5049725" y="1435050"/>
            <a:chExt cx="486550" cy="481850"/>
          </a:xfrm>
        </p:grpSpPr>
        <p:sp>
          <p:nvSpPr>
            <p:cNvPr id="644" name="Google Shape;644;p27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8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653" name="Google Shape;653;p28"/>
          <p:cNvGrpSpPr/>
          <p:nvPr/>
        </p:nvGrpSpPr>
        <p:grpSpPr>
          <a:xfrm>
            <a:off x="879263" y="1283353"/>
            <a:ext cx="7385475" cy="1030477"/>
            <a:chOff x="922800" y="978553"/>
            <a:chExt cx="7385475" cy="1030477"/>
          </a:xfrm>
        </p:grpSpPr>
        <p:sp>
          <p:nvSpPr>
            <p:cNvPr id="654" name="Google Shape;654;p28"/>
            <p:cNvSpPr/>
            <p:nvPr/>
          </p:nvSpPr>
          <p:spPr>
            <a:xfrm>
              <a:off x="2948236" y="978553"/>
              <a:ext cx="1030477" cy="1030477"/>
            </a:xfrm>
            <a:custGeom>
              <a:avLst/>
              <a:gdLst/>
              <a:ahLst/>
              <a:cxnLst/>
              <a:rect l="l" t="t" r="r" b="b"/>
              <a:pathLst>
                <a:path w="23492" h="23492" extrusionOk="0">
                  <a:moveTo>
                    <a:pt x="11740" y="1"/>
                  </a:moveTo>
                  <a:cubicBezTo>
                    <a:pt x="5251" y="1"/>
                    <a:pt x="0" y="5251"/>
                    <a:pt x="0" y="11740"/>
                  </a:cubicBezTo>
                  <a:cubicBezTo>
                    <a:pt x="0" y="18229"/>
                    <a:pt x="5251" y="23492"/>
                    <a:pt x="11740" y="23492"/>
                  </a:cubicBezTo>
                  <a:lnTo>
                    <a:pt x="11776" y="23492"/>
                  </a:lnTo>
                  <a:cubicBezTo>
                    <a:pt x="18253" y="23468"/>
                    <a:pt x="23491" y="18217"/>
                    <a:pt x="23491" y="11740"/>
                  </a:cubicBezTo>
                  <a:cubicBezTo>
                    <a:pt x="23491" y="5263"/>
                    <a:pt x="18253" y="12"/>
                    <a:pt x="117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2948236" y="978553"/>
              <a:ext cx="1030477" cy="1030477"/>
            </a:xfrm>
            <a:custGeom>
              <a:avLst/>
              <a:gdLst/>
              <a:ahLst/>
              <a:cxnLst/>
              <a:rect l="l" t="t" r="r" b="b"/>
              <a:pathLst>
                <a:path w="23492" h="23492" extrusionOk="0">
                  <a:moveTo>
                    <a:pt x="11657" y="1"/>
                  </a:moveTo>
                  <a:cubicBezTo>
                    <a:pt x="5215" y="36"/>
                    <a:pt x="0" y="5287"/>
                    <a:pt x="0" y="11740"/>
                  </a:cubicBezTo>
                  <a:cubicBezTo>
                    <a:pt x="0" y="18205"/>
                    <a:pt x="5215" y="23444"/>
                    <a:pt x="11657" y="23492"/>
                  </a:cubicBezTo>
                  <a:lnTo>
                    <a:pt x="11835" y="23492"/>
                  </a:lnTo>
                  <a:cubicBezTo>
                    <a:pt x="18277" y="23444"/>
                    <a:pt x="23491" y="18193"/>
                    <a:pt x="23491" y="11740"/>
                  </a:cubicBezTo>
                  <a:cubicBezTo>
                    <a:pt x="23491" y="5287"/>
                    <a:pt x="18277" y="48"/>
                    <a:pt x="11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3062106" y="1092423"/>
              <a:ext cx="802729" cy="802730"/>
            </a:xfrm>
            <a:custGeom>
              <a:avLst/>
              <a:gdLst/>
              <a:ahLst/>
              <a:cxnLst/>
              <a:rect l="l" t="t" r="r" b="b"/>
              <a:pathLst>
                <a:path w="18300" h="18300" extrusionOk="0">
                  <a:moveTo>
                    <a:pt x="9144" y="0"/>
                  </a:moveTo>
                  <a:cubicBezTo>
                    <a:pt x="4096" y="0"/>
                    <a:pt x="0" y="4096"/>
                    <a:pt x="0" y="9144"/>
                  </a:cubicBezTo>
                  <a:cubicBezTo>
                    <a:pt x="0" y="14204"/>
                    <a:pt x="4096" y="18300"/>
                    <a:pt x="9144" y="18300"/>
                  </a:cubicBezTo>
                  <a:lnTo>
                    <a:pt x="9168" y="18300"/>
                  </a:lnTo>
                  <a:cubicBezTo>
                    <a:pt x="14216" y="18288"/>
                    <a:pt x="18300" y="14192"/>
                    <a:pt x="18300" y="9144"/>
                  </a:cubicBezTo>
                  <a:cubicBezTo>
                    <a:pt x="18300" y="4108"/>
                    <a:pt x="14216" y="12"/>
                    <a:pt x="9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3182732" y="1213048"/>
              <a:ext cx="560946" cy="560946"/>
            </a:xfrm>
            <a:custGeom>
              <a:avLst/>
              <a:gdLst/>
              <a:ahLst/>
              <a:cxnLst/>
              <a:rect l="l" t="t" r="r" b="b"/>
              <a:pathLst>
                <a:path w="12788" h="12788" extrusionOk="0">
                  <a:moveTo>
                    <a:pt x="6394" y="0"/>
                  </a:moveTo>
                  <a:cubicBezTo>
                    <a:pt x="6370" y="0"/>
                    <a:pt x="6346" y="0"/>
                    <a:pt x="6311" y="12"/>
                  </a:cubicBezTo>
                  <a:cubicBezTo>
                    <a:pt x="2822" y="48"/>
                    <a:pt x="0" y="2906"/>
                    <a:pt x="0" y="6394"/>
                  </a:cubicBezTo>
                  <a:cubicBezTo>
                    <a:pt x="0" y="9894"/>
                    <a:pt x="2822" y="12740"/>
                    <a:pt x="6311" y="12788"/>
                  </a:cubicBezTo>
                  <a:lnTo>
                    <a:pt x="6489" y="12788"/>
                  </a:lnTo>
                  <a:cubicBezTo>
                    <a:pt x="9966" y="12740"/>
                    <a:pt x="12788" y="9894"/>
                    <a:pt x="12788" y="6394"/>
                  </a:cubicBezTo>
                  <a:cubicBezTo>
                    <a:pt x="12788" y="2906"/>
                    <a:pt x="9966" y="60"/>
                    <a:pt x="6489" y="12"/>
                  </a:cubicBezTo>
                  <a:cubicBezTo>
                    <a:pt x="6454" y="0"/>
                    <a:pt x="6430" y="0"/>
                    <a:pt x="6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3298137" y="1328453"/>
              <a:ext cx="330128" cy="330128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763" y="1"/>
                  </a:moveTo>
                  <a:cubicBezTo>
                    <a:pt x="1691" y="1"/>
                    <a:pt x="1" y="1691"/>
                    <a:pt x="1" y="3763"/>
                  </a:cubicBezTo>
                  <a:cubicBezTo>
                    <a:pt x="1" y="5847"/>
                    <a:pt x="1691" y="7525"/>
                    <a:pt x="3763" y="7525"/>
                  </a:cubicBezTo>
                  <a:lnTo>
                    <a:pt x="3787" y="7525"/>
                  </a:lnTo>
                  <a:cubicBezTo>
                    <a:pt x="5859" y="7514"/>
                    <a:pt x="7525" y="5835"/>
                    <a:pt x="7525" y="3763"/>
                  </a:cubicBezTo>
                  <a:cubicBezTo>
                    <a:pt x="7525" y="1703"/>
                    <a:pt x="5859" y="13"/>
                    <a:pt x="3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3389549" y="1419865"/>
              <a:ext cx="147825" cy="147825"/>
            </a:xfrm>
            <a:custGeom>
              <a:avLst/>
              <a:gdLst/>
              <a:ahLst/>
              <a:cxnLst/>
              <a:rect l="l" t="t" r="r" b="b"/>
              <a:pathLst>
                <a:path w="3370" h="3370" extrusionOk="0">
                  <a:moveTo>
                    <a:pt x="1596" y="0"/>
                  </a:moveTo>
                  <a:cubicBezTo>
                    <a:pt x="703" y="36"/>
                    <a:pt x="0" y="786"/>
                    <a:pt x="0" y="1679"/>
                  </a:cubicBezTo>
                  <a:cubicBezTo>
                    <a:pt x="0" y="2584"/>
                    <a:pt x="703" y="3322"/>
                    <a:pt x="1596" y="3370"/>
                  </a:cubicBezTo>
                  <a:lnTo>
                    <a:pt x="1679" y="3370"/>
                  </a:lnTo>
                  <a:cubicBezTo>
                    <a:pt x="2608" y="3370"/>
                    <a:pt x="3370" y="2608"/>
                    <a:pt x="3370" y="1679"/>
                  </a:cubicBezTo>
                  <a:cubicBezTo>
                    <a:pt x="3370" y="750"/>
                    <a:pt x="2608" y="0"/>
                    <a:pt x="1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3446484" y="1478335"/>
              <a:ext cx="1346963" cy="30355"/>
            </a:xfrm>
            <a:custGeom>
              <a:avLst/>
              <a:gdLst/>
              <a:ahLst/>
              <a:cxnLst/>
              <a:rect l="l" t="t" r="r" b="b"/>
              <a:pathLst>
                <a:path w="30707" h="692" extrusionOk="0">
                  <a:moveTo>
                    <a:pt x="0" y="1"/>
                  </a:moveTo>
                  <a:lnTo>
                    <a:pt x="0" y="691"/>
                  </a:lnTo>
                  <a:lnTo>
                    <a:pt x="30706" y="691"/>
                  </a:lnTo>
                  <a:lnTo>
                    <a:pt x="3070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4729630" y="1351964"/>
              <a:ext cx="519713" cy="283105"/>
            </a:xfrm>
            <a:custGeom>
              <a:avLst/>
              <a:gdLst/>
              <a:ahLst/>
              <a:cxnLst/>
              <a:rect l="l" t="t" r="r" b="b"/>
              <a:pathLst>
                <a:path w="11848" h="6454" extrusionOk="0">
                  <a:moveTo>
                    <a:pt x="3727" y="0"/>
                  </a:moveTo>
                  <a:lnTo>
                    <a:pt x="1" y="3227"/>
                  </a:lnTo>
                  <a:lnTo>
                    <a:pt x="36" y="3263"/>
                  </a:lnTo>
                  <a:lnTo>
                    <a:pt x="3727" y="6454"/>
                  </a:lnTo>
                  <a:lnTo>
                    <a:pt x="11847" y="6454"/>
                  </a:lnTo>
                  <a:lnTo>
                    <a:pt x="10776" y="3263"/>
                  </a:lnTo>
                  <a:lnTo>
                    <a:pt x="10764" y="3227"/>
                  </a:lnTo>
                  <a:lnTo>
                    <a:pt x="118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4731209" y="1495047"/>
              <a:ext cx="518133" cy="140017"/>
            </a:xfrm>
            <a:custGeom>
              <a:avLst/>
              <a:gdLst/>
              <a:ahLst/>
              <a:cxnLst/>
              <a:rect l="l" t="t" r="r" b="b"/>
              <a:pathLst>
                <a:path w="11812" h="3192" extrusionOk="0">
                  <a:moveTo>
                    <a:pt x="0" y="1"/>
                  </a:moveTo>
                  <a:lnTo>
                    <a:pt x="3691" y="3192"/>
                  </a:lnTo>
                  <a:lnTo>
                    <a:pt x="11811" y="3192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922800" y="1290088"/>
              <a:ext cx="1587900" cy="4074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5686875" y="1165025"/>
              <a:ext cx="2621400" cy="657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b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from the Sun and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5" name="Google Shape;665;p28"/>
          <p:cNvGrpSpPr/>
          <p:nvPr/>
        </p:nvGrpSpPr>
        <p:grpSpPr>
          <a:xfrm>
            <a:off x="879263" y="2459943"/>
            <a:ext cx="7385475" cy="1030477"/>
            <a:chOff x="922800" y="2231340"/>
            <a:chExt cx="7385475" cy="1030477"/>
          </a:xfrm>
        </p:grpSpPr>
        <p:sp>
          <p:nvSpPr>
            <p:cNvPr id="666" name="Google Shape;666;p28"/>
            <p:cNvSpPr/>
            <p:nvPr/>
          </p:nvSpPr>
          <p:spPr>
            <a:xfrm>
              <a:off x="2948236" y="2231340"/>
              <a:ext cx="1030477" cy="1030477"/>
            </a:xfrm>
            <a:custGeom>
              <a:avLst/>
              <a:gdLst/>
              <a:ahLst/>
              <a:cxnLst/>
              <a:rect l="l" t="t" r="r" b="b"/>
              <a:pathLst>
                <a:path w="23492" h="23492" extrusionOk="0">
                  <a:moveTo>
                    <a:pt x="11740" y="1"/>
                  </a:moveTo>
                  <a:cubicBezTo>
                    <a:pt x="5251" y="1"/>
                    <a:pt x="0" y="5251"/>
                    <a:pt x="0" y="11740"/>
                  </a:cubicBezTo>
                  <a:cubicBezTo>
                    <a:pt x="0" y="18229"/>
                    <a:pt x="5251" y="23492"/>
                    <a:pt x="11740" y="23492"/>
                  </a:cubicBezTo>
                  <a:lnTo>
                    <a:pt x="11776" y="23492"/>
                  </a:lnTo>
                  <a:cubicBezTo>
                    <a:pt x="18253" y="23468"/>
                    <a:pt x="23491" y="18217"/>
                    <a:pt x="23491" y="11740"/>
                  </a:cubicBezTo>
                  <a:cubicBezTo>
                    <a:pt x="23491" y="5263"/>
                    <a:pt x="18253" y="13"/>
                    <a:pt x="117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2948236" y="2231340"/>
              <a:ext cx="1030477" cy="1030477"/>
            </a:xfrm>
            <a:custGeom>
              <a:avLst/>
              <a:gdLst/>
              <a:ahLst/>
              <a:cxnLst/>
              <a:rect l="l" t="t" r="r" b="b"/>
              <a:pathLst>
                <a:path w="23492" h="23492" extrusionOk="0">
                  <a:moveTo>
                    <a:pt x="11657" y="1"/>
                  </a:moveTo>
                  <a:cubicBezTo>
                    <a:pt x="5215" y="37"/>
                    <a:pt x="0" y="5287"/>
                    <a:pt x="0" y="11740"/>
                  </a:cubicBezTo>
                  <a:cubicBezTo>
                    <a:pt x="0" y="18205"/>
                    <a:pt x="5215" y="23444"/>
                    <a:pt x="11657" y="23480"/>
                  </a:cubicBezTo>
                  <a:cubicBezTo>
                    <a:pt x="11692" y="23492"/>
                    <a:pt x="11716" y="23492"/>
                    <a:pt x="11740" y="23492"/>
                  </a:cubicBezTo>
                  <a:lnTo>
                    <a:pt x="11835" y="23492"/>
                  </a:lnTo>
                  <a:cubicBezTo>
                    <a:pt x="18277" y="23444"/>
                    <a:pt x="23491" y="18194"/>
                    <a:pt x="23491" y="11740"/>
                  </a:cubicBezTo>
                  <a:cubicBezTo>
                    <a:pt x="23491" y="5287"/>
                    <a:pt x="18277" y="48"/>
                    <a:pt x="11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3062106" y="2345210"/>
              <a:ext cx="802729" cy="802773"/>
            </a:xfrm>
            <a:custGeom>
              <a:avLst/>
              <a:gdLst/>
              <a:ahLst/>
              <a:cxnLst/>
              <a:rect l="l" t="t" r="r" b="b"/>
              <a:pathLst>
                <a:path w="18300" h="18301" extrusionOk="0">
                  <a:moveTo>
                    <a:pt x="9144" y="0"/>
                  </a:moveTo>
                  <a:cubicBezTo>
                    <a:pt x="4096" y="0"/>
                    <a:pt x="0" y="4096"/>
                    <a:pt x="0" y="9144"/>
                  </a:cubicBezTo>
                  <a:cubicBezTo>
                    <a:pt x="0" y="14193"/>
                    <a:pt x="4096" y="18300"/>
                    <a:pt x="9144" y="18300"/>
                  </a:cubicBezTo>
                  <a:lnTo>
                    <a:pt x="9168" y="18300"/>
                  </a:lnTo>
                  <a:cubicBezTo>
                    <a:pt x="14216" y="18276"/>
                    <a:pt x="18300" y="14193"/>
                    <a:pt x="18300" y="9144"/>
                  </a:cubicBezTo>
                  <a:cubicBezTo>
                    <a:pt x="18300" y="4096"/>
                    <a:pt x="14216" y="12"/>
                    <a:pt x="9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3182732" y="2465835"/>
              <a:ext cx="560946" cy="560946"/>
            </a:xfrm>
            <a:custGeom>
              <a:avLst/>
              <a:gdLst/>
              <a:ahLst/>
              <a:cxnLst/>
              <a:rect l="l" t="t" r="r" b="b"/>
              <a:pathLst>
                <a:path w="12788" h="12788" extrusionOk="0">
                  <a:moveTo>
                    <a:pt x="6394" y="1"/>
                  </a:moveTo>
                  <a:cubicBezTo>
                    <a:pt x="6370" y="1"/>
                    <a:pt x="6346" y="1"/>
                    <a:pt x="6311" y="13"/>
                  </a:cubicBezTo>
                  <a:cubicBezTo>
                    <a:pt x="2822" y="48"/>
                    <a:pt x="0" y="2894"/>
                    <a:pt x="0" y="6394"/>
                  </a:cubicBezTo>
                  <a:cubicBezTo>
                    <a:pt x="0" y="9895"/>
                    <a:pt x="2822" y="12740"/>
                    <a:pt x="6311" y="12788"/>
                  </a:cubicBezTo>
                  <a:lnTo>
                    <a:pt x="6489" y="12788"/>
                  </a:lnTo>
                  <a:cubicBezTo>
                    <a:pt x="9966" y="12740"/>
                    <a:pt x="12788" y="9895"/>
                    <a:pt x="12788" y="6394"/>
                  </a:cubicBezTo>
                  <a:cubicBezTo>
                    <a:pt x="12788" y="2906"/>
                    <a:pt x="9966" y="60"/>
                    <a:pt x="6489" y="13"/>
                  </a:cubicBezTo>
                  <a:cubicBezTo>
                    <a:pt x="6454" y="1"/>
                    <a:pt x="6430" y="1"/>
                    <a:pt x="6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3298137" y="2581284"/>
              <a:ext cx="330128" cy="330084"/>
            </a:xfrm>
            <a:custGeom>
              <a:avLst/>
              <a:gdLst/>
              <a:ahLst/>
              <a:cxnLst/>
              <a:rect l="l" t="t" r="r" b="b"/>
              <a:pathLst>
                <a:path w="7526" h="7525" extrusionOk="0">
                  <a:moveTo>
                    <a:pt x="3763" y="0"/>
                  </a:moveTo>
                  <a:cubicBezTo>
                    <a:pt x="1691" y="0"/>
                    <a:pt x="1" y="1691"/>
                    <a:pt x="1" y="3762"/>
                  </a:cubicBezTo>
                  <a:cubicBezTo>
                    <a:pt x="1" y="5834"/>
                    <a:pt x="1691" y="7525"/>
                    <a:pt x="3763" y="7525"/>
                  </a:cubicBezTo>
                  <a:lnTo>
                    <a:pt x="3787" y="7525"/>
                  </a:lnTo>
                  <a:cubicBezTo>
                    <a:pt x="5859" y="7513"/>
                    <a:pt x="7525" y="5834"/>
                    <a:pt x="7525" y="3762"/>
                  </a:cubicBezTo>
                  <a:cubicBezTo>
                    <a:pt x="7525" y="1691"/>
                    <a:pt x="5859" y="12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3389549" y="2672652"/>
              <a:ext cx="147825" cy="147825"/>
            </a:xfrm>
            <a:custGeom>
              <a:avLst/>
              <a:gdLst/>
              <a:ahLst/>
              <a:cxnLst/>
              <a:rect l="l" t="t" r="r" b="b"/>
              <a:pathLst>
                <a:path w="3370" h="3370" extrusionOk="0">
                  <a:moveTo>
                    <a:pt x="1596" y="1"/>
                  </a:moveTo>
                  <a:cubicBezTo>
                    <a:pt x="703" y="36"/>
                    <a:pt x="0" y="774"/>
                    <a:pt x="0" y="1679"/>
                  </a:cubicBezTo>
                  <a:cubicBezTo>
                    <a:pt x="0" y="2584"/>
                    <a:pt x="703" y="3322"/>
                    <a:pt x="1596" y="3358"/>
                  </a:cubicBezTo>
                  <a:cubicBezTo>
                    <a:pt x="1619" y="3370"/>
                    <a:pt x="1655" y="3370"/>
                    <a:pt x="1679" y="3370"/>
                  </a:cubicBezTo>
                  <a:cubicBezTo>
                    <a:pt x="2608" y="3370"/>
                    <a:pt x="3370" y="2608"/>
                    <a:pt x="3370" y="1679"/>
                  </a:cubicBezTo>
                  <a:cubicBezTo>
                    <a:pt x="3370" y="751"/>
                    <a:pt x="2608" y="1"/>
                    <a:pt x="1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3446484" y="2731166"/>
              <a:ext cx="1346963" cy="30311"/>
            </a:xfrm>
            <a:custGeom>
              <a:avLst/>
              <a:gdLst/>
              <a:ahLst/>
              <a:cxnLst/>
              <a:rect l="l" t="t" r="r" b="b"/>
              <a:pathLst>
                <a:path w="30707" h="691" extrusionOk="0">
                  <a:moveTo>
                    <a:pt x="0" y="0"/>
                  </a:moveTo>
                  <a:lnTo>
                    <a:pt x="0" y="691"/>
                  </a:lnTo>
                  <a:lnTo>
                    <a:pt x="30706" y="691"/>
                  </a:lnTo>
                  <a:lnTo>
                    <a:pt x="3070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4729630" y="2604751"/>
              <a:ext cx="519713" cy="283105"/>
            </a:xfrm>
            <a:custGeom>
              <a:avLst/>
              <a:gdLst/>
              <a:ahLst/>
              <a:cxnLst/>
              <a:rect l="l" t="t" r="r" b="b"/>
              <a:pathLst>
                <a:path w="11848" h="6454" extrusionOk="0">
                  <a:moveTo>
                    <a:pt x="3727" y="1"/>
                  </a:moveTo>
                  <a:lnTo>
                    <a:pt x="1" y="3227"/>
                  </a:lnTo>
                  <a:lnTo>
                    <a:pt x="36" y="3263"/>
                  </a:lnTo>
                  <a:lnTo>
                    <a:pt x="3727" y="6454"/>
                  </a:lnTo>
                  <a:lnTo>
                    <a:pt x="11847" y="6454"/>
                  </a:lnTo>
                  <a:lnTo>
                    <a:pt x="10776" y="3263"/>
                  </a:lnTo>
                  <a:lnTo>
                    <a:pt x="10764" y="3227"/>
                  </a:lnTo>
                  <a:lnTo>
                    <a:pt x="118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4731209" y="2747879"/>
              <a:ext cx="518133" cy="139973"/>
            </a:xfrm>
            <a:custGeom>
              <a:avLst/>
              <a:gdLst/>
              <a:ahLst/>
              <a:cxnLst/>
              <a:rect l="l" t="t" r="r" b="b"/>
              <a:pathLst>
                <a:path w="11812" h="3191" extrusionOk="0">
                  <a:moveTo>
                    <a:pt x="0" y="0"/>
                  </a:moveTo>
                  <a:lnTo>
                    <a:pt x="3691" y="3191"/>
                  </a:lnTo>
                  <a:lnTo>
                    <a:pt x="11811" y="3191"/>
                  </a:lnTo>
                  <a:lnTo>
                    <a:pt x="10740" y="0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922800" y="2542875"/>
              <a:ext cx="1587900" cy="40740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5686875" y="2418082"/>
              <a:ext cx="2621400" cy="657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</a:t>
              </a:r>
              <a:b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7" name="Google Shape;677;p28"/>
          <p:cNvGrpSpPr/>
          <p:nvPr/>
        </p:nvGrpSpPr>
        <p:grpSpPr>
          <a:xfrm>
            <a:off x="879263" y="3636534"/>
            <a:ext cx="7385475" cy="1030477"/>
            <a:chOff x="922800" y="3484134"/>
            <a:chExt cx="7385475" cy="1030477"/>
          </a:xfrm>
        </p:grpSpPr>
        <p:sp>
          <p:nvSpPr>
            <p:cNvPr id="678" name="Google Shape;678;p28"/>
            <p:cNvSpPr/>
            <p:nvPr/>
          </p:nvSpPr>
          <p:spPr>
            <a:xfrm>
              <a:off x="2948236" y="3484134"/>
              <a:ext cx="1030477" cy="1030477"/>
            </a:xfrm>
            <a:custGeom>
              <a:avLst/>
              <a:gdLst/>
              <a:ahLst/>
              <a:cxnLst/>
              <a:rect l="l" t="t" r="r" b="b"/>
              <a:pathLst>
                <a:path w="23492" h="23492" extrusionOk="0">
                  <a:moveTo>
                    <a:pt x="11740" y="0"/>
                  </a:moveTo>
                  <a:cubicBezTo>
                    <a:pt x="5251" y="0"/>
                    <a:pt x="0" y="5251"/>
                    <a:pt x="0" y="11740"/>
                  </a:cubicBezTo>
                  <a:cubicBezTo>
                    <a:pt x="0" y="18229"/>
                    <a:pt x="5251" y="23491"/>
                    <a:pt x="11740" y="23491"/>
                  </a:cubicBezTo>
                  <a:lnTo>
                    <a:pt x="11776" y="23491"/>
                  </a:lnTo>
                  <a:cubicBezTo>
                    <a:pt x="18253" y="23467"/>
                    <a:pt x="23491" y="18217"/>
                    <a:pt x="23491" y="11740"/>
                  </a:cubicBezTo>
                  <a:cubicBezTo>
                    <a:pt x="23491" y="5263"/>
                    <a:pt x="18253" y="12"/>
                    <a:pt x="11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2948236" y="3484134"/>
              <a:ext cx="1030477" cy="1030477"/>
            </a:xfrm>
            <a:custGeom>
              <a:avLst/>
              <a:gdLst/>
              <a:ahLst/>
              <a:cxnLst/>
              <a:rect l="l" t="t" r="r" b="b"/>
              <a:pathLst>
                <a:path w="23492" h="23492" extrusionOk="0">
                  <a:moveTo>
                    <a:pt x="11657" y="0"/>
                  </a:moveTo>
                  <a:cubicBezTo>
                    <a:pt x="5215" y="36"/>
                    <a:pt x="0" y="5287"/>
                    <a:pt x="0" y="11740"/>
                  </a:cubicBezTo>
                  <a:cubicBezTo>
                    <a:pt x="0" y="18205"/>
                    <a:pt x="5215" y="23444"/>
                    <a:pt x="11657" y="23479"/>
                  </a:cubicBezTo>
                  <a:cubicBezTo>
                    <a:pt x="11692" y="23491"/>
                    <a:pt x="11716" y="23491"/>
                    <a:pt x="11740" y="23491"/>
                  </a:cubicBezTo>
                  <a:lnTo>
                    <a:pt x="11835" y="23491"/>
                  </a:lnTo>
                  <a:cubicBezTo>
                    <a:pt x="18277" y="23444"/>
                    <a:pt x="23491" y="18193"/>
                    <a:pt x="23491" y="11740"/>
                  </a:cubicBezTo>
                  <a:cubicBezTo>
                    <a:pt x="23491" y="5287"/>
                    <a:pt x="18277" y="48"/>
                    <a:pt x="1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3062106" y="3597960"/>
              <a:ext cx="802729" cy="802773"/>
            </a:xfrm>
            <a:custGeom>
              <a:avLst/>
              <a:gdLst/>
              <a:ahLst/>
              <a:cxnLst/>
              <a:rect l="l" t="t" r="r" b="b"/>
              <a:pathLst>
                <a:path w="18300" h="18301" extrusionOk="0">
                  <a:moveTo>
                    <a:pt x="9144" y="1"/>
                  </a:moveTo>
                  <a:cubicBezTo>
                    <a:pt x="4096" y="1"/>
                    <a:pt x="0" y="4096"/>
                    <a:pt x="0" y="9145"/>
                  </a:cubicBezTo>
                  <a:cubicBezTo>
                    <a:pt x="0" y="14205"/>
                    <a:pt x="4096" y="18301"/>
                    <a:pt x="9144" y="18301"/>
                  </a:cubicBezTo>
                  <a:lnTo>
                    <a:pt x="9168" y="18301"/>
                  </a:lnTo>
                  <a:cubicBezTo>
                    <a:pt x="14216" y="18289"/>
                    <a:pt x="18300" y="14193"/>
                    <a:pt x="18300" y="9145"/>
                  </a:cubicBezTo>
                  <a:cubicBezTo>
                    <a:pt x="18300" y="4096"/>
                    <a:pt x="14216" y="13"/>
                    <a:pt x="9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3182732" y="3718629"/>
              <a:ext cx="560946" cy="560946"/>
            </a:xfrm>
            <a:custGeom>
              <a:avLst/>
              <a:gdLst/>
              <a:ahLst/>
              <a:cxnLst/>
              <a:rect l="l" t="t" r="r" b="b"/>
              <a:pathLst>
                <a:path w="12788" h="12788" extrusionOk="0">
                  <a:moveTo>
                    <a:pt x="6394" y="0"/>
                  </a:moveTo>
                  <a:cubicBezTo>
                    <a:pt x="6370" y="0"/>
                    <a:pt x="6346" y="0"/>
                    <a:pt x="6311" y="12"/>
                  </a:cubicBezTo>
                  <a:cubicBezTo>
                    <a:pt x="2822" y="48"/>
                    <a:pt x="0" y="2905"/>
                    <a:pt x="0" y="6394"/>
                  </a:cubicBezTo>
                  <a:cubicBezTo>
                    <a:pt x="0" y="9894"/>
                    <a:pt x="2822" y="12740"/>
                    <a:pt x="6311" y="12787"/>
                  </a:cubicBezTo>
                  <a:lnTo>
                    <a:pt x="6489" y="12787"/>
                  </a:lnTo>
                  <a:cubicBezTo>
                    <a:pt x="9966" y="12740"/>
                    <a:pt x="12788" y="9894"/>
                    <a:pt x="12788" y="6394"/>
                  </a:cubicBezTo>
                  <a:cubicBezTo>
                    <a:pt x="12788" y="2905"/>
                    <a:pt x="9966" y="60"/>
                    <a:pt x="6489" y="12"/>
                  </a:cubicBezTo>
                  <a:cubicBezTo>
                    <a:pt x="6454" y="0"/>
                    <a:pt x="6430" y="0"/>
                    <a:pt x="6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3298137" y="3834034"/>
              <a:ext cx="330128" cy="330128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763" y="0"/>
                  </a:moveTo>
                  <a:cubicBezTo>
                    <a:pt x="1691" y="0"/>
                    <a:pt x="1" y="1691"/>
                    <a:pt x="1" y="3763"/>
                  </a:cubicBezTo>
                  <a:cubicBezTo>
                    <a:pt x="1" y="5846"/>
                    <a:pt x="1691" y="7525"/>
                    <a:pt x="3763" y="7525"/>
                  </a:cubicBezTo>
                  <a:lnTo>
                    <a:pt x="3787" y="7525"/>
                  </a:lnTo>
                  <a:cubicBezTo>
                    <a:pt x="5859" y="7513"/>
                    <a:pt x="7525" y="5834"/>
                    <a:pt x="7525" y="3763"/>
                  </a:cubicBezTo>
                  <a:cubicBezTo>
                    <a:pt x="7525" y="1703"/>
                    <a:pt x="5859" y="12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3389549" y="3925402"/>
              <a:ext cx="147825" cy="147869"/>
            </a:xfrm>
            <a:custGeom>
              <a:avLst/>
              <a:gdLst/>
              <a:ahLst/>
              <a:cxnLst/>
              <a:rect l="l" t="t" r="r" b="b"/>
              <a:pathLst>
                <a:path w="3370" h="3371" extrusionOk="0">
                  <a:moveTo>
                    <a:pt x="1596" y="1"/>
                  </a:moveTo>
                  <a:cubicBezTo>
                    <a:pt x="703" y="37"/>
                    <a:pt x="0" y="775"/>
                    <a:pt x="0" y="1680"/>
                  </a:cubicBezTo>
                  <a:cubicBezTo>
                    <a:pt x="0" y="2585"/>
                    <a:pt x="703" y="3323"/>
                    <a:pt x="1596" y="3370"/>
                  </a:cubicBezTo>
                  <a:lnTo>
                    <a:pt x="1679" y="3370"/>
                  </a:lnTo>
                  <a:cubicBezTo>
                    <a:pt x="2608" y="3370"/>
                    <a:pt x="3370" y="2608"/>
                    <a:pt x="3370" y="1680"/>
                  </a:cubicBezTo>
                  <a:cubicBezTo>
                    <a:pt x="3370" y="751"/>
                    <a:pt x="2608" y="1"/>
                    <a:pt x="1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3446484" y="3983916"/>
              <a:ext cx="1346963" cy="30311"/>
            </a:xfrm>
            <a:custGeom>
              <a:avLst/>
              <a:gdLst/>
              <a:ahLst/>
              <a:cxnLst/>
              <a:rect l="l" t="t" r="r" b="b"/>
              <a:pathLst>
                <a:path w="30707" h="691" extrusionOk="0">
                  <a:moveTo>
                    <a:pt x="0" y="0"/>
                  </a:moveTo>
                  <a:lnTo>
                    <a:pt x="0" y="691"/>
                  </a:lnTo>
                  <a:lnTo>
                    <a:pt x="30706" y="691"/>
                  </a:lnTo>
                  <a:lnTo>
                    <a:pt x="3070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4729630" y="3857545"/>
              <a:ext cx="519713" cy="283105"/>
            </a:xfrm>
            <a:custGeom>
              <a:avLst/>
              <a:gdLst/>
              <a:ahLst/>
              <a:cxnLst/>
              <a:rect l="l" t="t" r="r" b="b"/>
              <a:pathLst>
                <a:path w="11848" h="6454" extrusionOk="0">
                  <a:moveTo>
                    <a:pt x="3727" y="0"/>
                  </a:moveTo>
                  <a:lnTo>
                    <a:pt x="1" y="3227"/>
                  </a:lnTo>
                  <a:lnTo>
                    <a:pt x="36" y="3262"/>
                  </a:lnTo>
                  <a:lnTo>
                    <a:pt x="3727" y="6453"/>
                  </a:lnTo>
                  <a:lnTo>
                    <a:pt x="11847" y="6453"/>
                  </a:lnTo>
                  <a:lnTo>
                    <a:pt x="10776" y="3262"/>
                  </a:lnTo>
                  <a:lnTo>
                    <a:pt x="10764" y="3227"/>
                  </a:lnTo>
                  <a:lnTo>
                    <a:pt x="118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4731209" y="4000628"/>
              <a:ext cx="518133" cy="140017"/>
            </a:xfrm>
            <a:custGeom>
              <a:avLst/>
              <a:gdLst/>
              <a:ahLst/>
              <a:cxnLst/>
              <a:rect l="l" t="t" r="r" b="b"/>
              <a:pathLst>
                <a:path w="11812" h="3192" extrusionOk="0">
                  <a:moveTo>
                    <a:pt x="0" y="0"/>
                  </a:moveTo>
                  <a:lnTo>
                    <a:pt x="3691" y="3191"/>
                  </a:lnTo>
                  <a:lnTo>
                    <a:pt x="11811" y="3191"/>
                  </a:lnTo>
                  <a:lnTo>
                    <a:pt x="10740" y="0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922800" y="3795650"/>
              <a:ext cx="1587900" cy="4074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5686875" y="3671126"/>
              <a:ext cx="2621400" cy="657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 full of iron dust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29"/>
          <p:cNvGrpSpPr/>
          <p:nvPr/>
        </p:nvGrpSpPr>
        <p:grpSpPr>
          <a:xfrm>
            <a:off x="881947" y="4145339"/>
            <a:ext cx="8671617" cy="587371"/>
            <a:chOff x="881947" y="4145339"/>
            <a:chExt cx="8671617" cy="587371"/>
          </a:xfrm>
        </p:grpSpPr>
        <p:sp>
          <p:nvSpPr>
            <p:cNvPr id="694" name="Google Shape;694;p29"/>
            <p:cNvSpPr/>
            <p:nvPr/>
          </p:nvSpPr>
          <p:spPr>
            <a:xfrm>
              <a:off x="881947" y="4145339"/>
              <a:ext cx="8671617" cy="293549"/>
            </a:xfrm>
            <a:custGeom>
              <a:avLst/>
              <a:gdLst/>
              <a:ahLst/>
              <a:cxnLst/>
              <a:rect l="l" t="t" r="r" b="b"/>
              <a:pathLst>
                <a:path w="295204" h="12312" extrusionOk="0">
                  <a:moveTo>
                    <a:pt x="0" y="1"/>
                  </a:moveTo>
                  <a:lnTo>
                    <a:pt x="0" y="12312"/>
                  </a:lnTo>
                  <a:lnTo>
                    <a:pt x="295204" y="12312"/>
                  </a:lnTo>
                  <a:lnTo>
                    <a:pt x="295204" y="11443"/>
                  </a:lnTo>
                  <a:lnTo>
                    <a:pt x="2822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881947" y="4145339"/>
              <a:ext cx="8671617" cy="293549"/>
            </a:xfrm>
            <a:custGeom>
              <a:avLst/>
              <a:gdLst/>
              <a:ahLst/>
              <a:cxnLst/>
              <a:rect l="l" t="t" r="r" b="b"/>
              <a:pathLst>
                <a:path w="295204" h="12312" extrusionOk="0">
                  <a:moveTo>
                    <a:pt x="0" y="1"/>
                  </a:moveTo>
                  <a:lnTo>
                    <a:pt x="0" y="12312"/>
                  </a:lnTo>
                  <a:lnTo>
                    <a:pt x="295204" y="12312"/>
                  </a:lnTo>
                  <a:lnTo>
                    <a:pt x="295204" y="11443"/>
                  </a:lnTo>
                  <a:lnTo>
                    <a:pt x="282273" y="1"/>
                  </a:ln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1261759" y="4418155"/>
              <a:ext cx="8291799" cy="314554"/>
            </a:xfrm>
            <a:custGeom>
              <a:avLst/>
              <a:gdLst/>
              <a:ahLst/>
              <a:cxnLst/>
              <a:rect l="l" t="t" r="r" b="b"/>
              <a:pathLst>
                <a:path w="282274" h="13193" extrusionOk="0">
                  <a:moveTo>
                    <a:pt x="0" y="1"/>
                  </a:moveTo>
                  <a:lnTo>
                    <a:pt x="0" y="13193"/>
                  </a:lnTo>
                  <a:lnTo>
                    <a:pt x="282274" y="13193"/>
                  </a:lnTo>
                  <a:lnTo>
                    <a:pt x="2822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881947" y="4145339"/>
              <a:ext cx="379848" cy="587360"/>
            </a:xfrm>
            <a:custGeom>
              <a:avLst/>
              <a:gdLst/>
              <a:ahLst/>
              <a:cxnLst/>
              <a:rect l="l" t="t" r="r" b="b"/>
              <a:pathLst>
                <a:path w="12931" h="24635" extrusionOk="0">
                  <a:moveTo>
                    <a:pt x="0" y="1"/>
                  </a:moveTo>
                  <a:lnTo>
                    <a:pt x="0" y="13193"/>
                  </a:lnTo>
                  <a:lnTo>
                    <a:pt x="12930" y="24635"/>
                  </a:lnTo>
                  <a:lnTo>
                    <a:pt x="12930" y="114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881947" y="4145339"/>
              <a:ext cx="379848" cy="587360"/>
            </a:xfrm>
            <a:custGeom>
              <a:avLst/>
              <a:gdLst/>
              <a:ahLst/>
              <a:cxnLst/>
              <a:rect l="l" t="t" r="r" b="b"/>
              <a:pathLst>
                <a:path w="12931" h="24635" extrusionOk="0">
                  <a:moveTo>
                    <a:pt x="0" y="1"/>
                  </a:moveTo>
                  <a:lnTo>
                    <a:pt x="0" y="13193"/>
                  </a:lnTo>
                  <a:lnTo>
                    <a:pt x="12930" y="24635"/>
                  </a:lnTo>
                  <a:lnTo>
                    <a:pt x="12930" y="114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9"/>
          <p:cNvGrpSpPr/>
          <p:nvPr/>
        </p:nvGrpSpPr>
        <p:grpSpPr>
          <a:xfrm>
            <a:off x="2617333" y="3830797"/>
            <a:ext cx="6936201" cy="587371"/>
            <a:chOff x="2617333" y="3830797"/>
            <a:chExt cx="6936201" cy="587371"/>
          </a:xfrm>
        </p:grpSpPr>
        <p:sp>
          <p:nvSpPr>
            <p:cNvPr id="700" name="Google Shape;700;p29"/>
            <p:cNvSpPr/>
            <p:nvPr/>
          </p:nvSpPr>
          <p:spPr>
            <a:xfrm>
              <a:off x="2617333" y="3830797"/>
              <a:ext cx="6936201" cy="293835"/>
            </a:xfrm>
            <a:custGeom>
              <a:avLst/>
              <a:gdLst/>
              <a:ahLst/>
              <a:cxnLst/>
              <a:rect l="l" t="t" r="r" b="b"/>
              <a:pathLst>
                <a:path w="236126" h="12324" extrusionOk="0">
                  <a:moveTo>
                    <a:pt x="1" y="1"/>
                  </a:moveTo>
                  <a:lnTo>
                    <a:pt x="1" y="12324"/>
                  </a:lnTo>
                  <a:lnTo>
                    <a:pt x="236126" y="12324"/>
                  </a:lnTo>
                  <a:lnTo>
                    <a:pt x="236126" y="11442"/>
                  </a:lnTo>
                  <a:lnTo>
                    <a:pt x="2231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2617333" y="3830797"/>
              <a:ext cx="6936201" cy="293835"/>
            </a:xfrm>
            <a:custGeom>
              <a:avLst/>
              <a:gdLst/>
              <a:ahLst/>
              <a:cxnLst/>
              <a:rect l="l" t="t" r="r" b="b"/>
              <a:pathLst>
                <a:path w="236126" h="12324" extrusionOk="0">
                  <a:moveTo>
                    <a:pt x="1" y="1"/>
                  </a:moveTo>
                  <a:lnTo>
                    <a:pt x="1" y="12324"/>
                  </a:lnTo>
                  <a:lnTo>
                    <a:pt x="236126" y="12324"/>
                  </a:lnTo>
                  <a:lnTo>
                    <a:pt x="236126" y="11442"/>
                  </a:lnTo>
                  <a:lnTo>
                    <a:pt x="223195" y="1"/>
                  </a:ln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2617333" y="3830797"/>
              <a:ext cx="379878" cy="587360"/>
            </a:xfrm>
            <a:custGeom>
              <a:avLst/>
              <a:gdLst/>
              <a:ahLst/>
              <a:cxnLst/>
              <a:rect l="l" t="t" r="r" b="b"/>
              <a:pathLst>
                <a:path w="12932" h="24635" extrusionOk="0">
                  <a:moveTo>
                    <a:pt x="1" y="1"/>
                  </a:moveTo>
                  <a:lnTo>
                    <a:pt x="1" y="13193"/>
                  </a:lnTo>
                  <a:lnTo>
                    <a:pt x="12931" y="24635"/>
                  </a:lnTo>
                  <a:lnTo>
                    <a:pt x="12931" y="11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2997174" y="4103613"/>
              <a:ext cx="6556353" cy="314554"/>
            </a:xfrm>
            <a:custGeom>
              <a:avLst/>
              <a:gdLst/>
              <a:ahLst/>
              <a:cxnLst/>
              <a:rect l="l" t="t" r="r" b="b"/>
              <a:pathLst>
                <a:path w="223195" h="13193" extrusionOk="0">
                  <a:moveTo>
                    <a:pt x="0" y="0"/>
                  </a:moveTo>
                  <a:lnTo>
                    <a:pt x="0" y="13193"/>
                  </a:lnTo>
                  <a:lnTo>
                    <a:pt x="223195" y="13193"/>
                  </a:lnTo>
                  <a:lnTo>
                    <a:pt x="2231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2617333" y="3830797"/>
              <a:ext cx="379878" cy="587360"/>
            </a:xfrm>
            <a:custGeom>
              <a:avLst/>
              <a:gdLst/>
              <a:ahLst/>
              <a:cxnLst/>
              <a:rect l="l" t="t" r="r" b="b"/>
              <a:pathLst>
                <a:path w="12932" h="24635" extrusionOk="0">
                  <a:moveTo>
                    <a:pt x="1" y="1"/>
                  </a:moveTo>
                  <a:lnTo>
                    <a:pt x="1" y="13193"/>
                  </a:lnTo>
                  <a:lnTo>
                    <a:pt x="12931" y="24635"/>
                  </a:lnTo>
                  <a:lnTo>
                    <a:pt x="12931" y="11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9"/>
          <p:cNvGrpSpPr/>
          <p:nvPr/>
        </p:nvGrpSpPr>
        <p:grpSpPr>
          <a:xfrm>
            <a:off x="4352748" y="3516254"/>
            <a:ext cx="5200756" cy="587372"/>
            <a:chOff x="4352748" y="3516254"/>
            <a:chExt cx="5200756" cy="587372"/>
          </a:xfrm>
        </p:grpSpPr>
        <p:sp>
          <p:nvSpPr>
            <p:cNvPr id="706" name="Google Shape;706;p29"/>
            <p:cNvSpPr/>
            <p:nvPr/>
          </p:nvSpPr>
          <p:spPr>
            <a:xfrm>
              <a:off x="4352748" y="3516254"/>
              <a:ext cx="5200756" cy="293835"/>
            </a:xfrm>
            <a:custGeom>
              <a:avLst/>
              <a:gdLst/>
              <a:ahLst/>
              <a:cxnLst/>
              <a:rect l="l" t="t" r="r" b="b"/>
              <a:pathLst>
                <a:path w="177047" h="12324" extrusionOk="0">
                  <a:moveTo>
                    <a:pt x="1" y="0"/>
                  </a:moveTo>
                  <a:lnTo>
                    <a:pt x="1" y="12323"/>
                  </a:lnTo>
                  <a:lnTo>
                    <a:pt x="177047" y="12323"/>
                  </a:lnTo>
                  <a:lnTo>
                    <a:pt x="177047" y="11442"/>
                  </a:lnTo>
                  <a:lnTo>
                    <a:pt x="1641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4352748" y="3516267"/>
              <a:ext cx="5200756" cy="293835"/>
            </a:xfrm>
            <a:custGeom>
              <a:avLst/>
              <a:gdLst/>
              <a:ahLst/>
              <a:cxnLst/>
              <a:rect l="l" t="t" r="r" b="b"/>
              <a:pathLst>
                <a:path w="177047" h="12324" extrusionOk="0">
                  <a:moveTo>
                    <a:pt x="1" y="0"/>
                  </a:moveTo>
                  <a:lnTo>
                    <a:pt x="1" y="12323"/>
                  </a:lnTo>
                  <a:lnTo>
                    <a:pt x="177047" y="12323"/>
                  </a:lnTo>
                  <a:lnTo>
                    <a:pt x="177047" y="11442"/>
                  </a:lnTo>
                  <a:lnTo>
                    <a:pt x="164116" y="0"/>
                  </a:ln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4352748" y="3516254"/>
              <a:ext cx="379848" cy="587360"/>
            </a:xfrm>
            <a:custGeom>
              <a:avLst/>
              <a:gdLst/>
              <a:ahLst/>
              <a:cxnLst/>
              <a:rect l="l" t="t" r="r" b="b"/>
              <a:pathLst>
                <a:path w="12931" h="24635" extrusionOk="0">
                  <a:moveTo>
                    <a:pt x="1" y="0"/>
                  </a:moveTo>
                  <a:lnTo>
                    <a:pt x="1" y="13193"/>
                  </a:lnTo>
                  <a:lnTo>
                    <a:pt x="12931" y="24634"/>
                  </a:lnTo>
                  <a:lnTo>
                    <a:pt x="12931" y="114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4732560" y="3789071"/>
              <a:ext cx="4820937" cy="314554"/>
            </a:xfrm>
            <a:custGeom>
              <a:avLst/>
              <a:gdLst/>
              <a:ahLst/>
              <a:cxnLst/>
              <a:rect l="l" t="t" r="r" b="b"/>
              <a:pathLst>
                <a:path w="164117" h="13193" extrusionOk="0">
                  <a:moveTo>
                    <a:pt x="1" y="0"/>
                  </a:moveTo>
                  <a:lnTo>
                    <a:pt x="1" y="13192"/>
                  </a:lnTo>
                  <a:lnTo>
                    <a:pt x="164117" y="13192"/>
                  </a:lnTo>
                  <a:lnTo>
                    <a:pt x="1641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4352748" y="3516267"/>
              <a:ext cx="379848" cy="587360"/>
            </a:xfrm>
            <a:custGeom>
              <a:avLst/>
              <a:gdLst/>
              <a:ahLst/>
              <a:cxnLst/>
              <a:rect l="l" t="t" r="r" b="b"/>
              <a:pathLst>
                <a:path w="12931" h="24635" extrusionOk="0">
                  <a:moveTo>
                    <a:pt x="1" y="0"/>
                  </a:moveTo>
                  <a:lnTo>
                    <a:pt x="1" y="13193"/>
                  </a:lnTo>
                  <a:lnTo>
                    <a:pt x="12931" y="24634"/>
                  </a:lnTo>
                  <a:lnTo>
                    <a:pt x="12931" y="114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29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sp>
        <p:nvSpPr>
          <p:cNvPr id="712" name="Google Shape;712;p29"/>
          <p:cNvSpPr/>
          <p:nvPr/>
        </p:nvSpPr>
        <p:spPr>
          <a:xfrm>
            <a:off x="2254323" y="4260884"/>
            <a:ext cx="29" cy="24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22625" cap="flat" cmpd="sng">
            <a:solidFill>
              <a:srgbClr val="A7A9AC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" name="Google Shape;713;p29"/>
          <p:cNvGrpSpPr/>
          <p:nvPr/>
        </p:nvGrpSpPr>
        <p:grpSpPr>
          <a:xfrm>
            <a:off x="6104260" y="3201712"/>
            <a:ext cx="3449213" cy="587372"/>
            <a:chOff x="6104260" y="3201712"/>
            <a:chExt cx="3449213" cy="587372"/>
          </a:xfrm>
        </p:grpSpPr>
        <p:sp>
          <p:nvSpPr>
            <p:cNvPr id="714" name="Google Shape;714;p29"/>
            <p:cNvSpPr/>
            <p:nvPr/>
          </p:nvSpPr>
          <p:spPr>
            <a:xfrm>
              <a:off x="6104260" y="3201712"/>
              <a:ext cx="3449213" cy="293835"/>
            </a:xfrm>
            <a:custGeom>
              <a:avLst/>
              <a:gdLst/>
              <a:ahLst/>
              <a:cxnLst/>
              <a:rect l="l" t="t" r="r" b="b"/>
              <a:pathLst>
                <a:path w="117420" h="12324" extrusionOk="0">
                  <a:moveTo>
                    <a:pt x="0" y="0"/>
                  </a:moveTo>
                  <a:lnTo>
                    <a:pt x="0" y="12323"/>
                  </a:lnTo>
                  <a:lnTo>
                    <a:pt x="117420" y="12323"/>
                  </a:lnTo>
                  <a:lnTo>
                    <a:pt x="117420" y="11454"/>
                  </a:lnTo>
                  <a:lnTo>
                    <a:pt x="1044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6104260" y="3201724"/>
              <a:ext cx="3449213" cy="293835"/>
            </a:xfrm>
            <a:custGeom>
              <a:avLst/>
              <a:gdLst/>
              <a:ahLst/>
              <a:cxnLst/>
              <a:rect l="l" t="t" r="r" b="b"/>
              <a:pathLst>
                <a:path w="117420" h="12324" extrusionOk="0">
                  <a:moveTo>
                    <a:pt x="0" y="0"/>
                  </a:moveTo>
                  <a:lnTo>
                    <a:pt x="0" y="12323"/>
                  </a:lnTo>
                  <a:lnTo>
                    <a:pt x="117420" y="12323"/>
                  </a:lnTo>
                  <a:lnTo>
                    <a:pt x="117420" y="11454"/>
                  </a:lnTo>
                  <a:lnTo>
                    <a:pt x="104489" y="0"/>
                  </a:ln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6104260" y="3201712"/>
              <a:ext cx="379496" cy="587360"/>
            </a:xfrm>
            <a:custGeom>
              <a:avLst/>
              <a:gdLst/>
              <a:ahLst/>
              <a:cxnLst/>
              <a:rect l="l" t="t" r="r" b="b"/>
              <a:pathLst>
                <a:path w="12919" h="24635" extrusionOk="0">
                  <a:moveTo>
                    <a:pt x="0" y="0"/>
                  </a:moveTo>
                  <a:lnTo>
                    <a:pt x="0" y="13192"/>
                  </a:lnTo>
                  <a:lnTo>
                    <a:pt x="12918" y="24634"/>
                  </a:lnTo>
                  <a:lnTo>
                    <a:pt x="12918" y="11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483720" y="3474814"/>
              <a:ext cx="3069746" cy="314268"/>
            </a:xfrm>
            <a:custGeom>
              <a:avLst/>
              <a:gdLst/>
              <a:ahLst/>
              <a:cxnLst/>
              <a:rect l="l" t="t" r="r" b="b"/>
              <a:pathLst>
                <a:path w="104502" h="13181" extrusionOk="0">
                  <a:moveTo>
                    <a:pt x="0" y="0"/>
                  </a:moveTo>
                  <a:lnTo>
                    <a:pt x="0" y="13180"/>
                  </a:lnTo>
                  <a:lnTo>
                    <a:pt x="104502" y="13180"/>
                  </a:lnTo>
                  <a:lnTo>
                    <a:pt x="1045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104260" y="3201724"/>
              <a:ext cx="379496" cy="587360"/>
            </a:xfrm>
            <a:custGeom>
              <a:avLst/>
              <a:gdLst/>
              <a:ahLst/>
              <a:cxnLst/>
              <a:rect l="l" t="t" r="r" b="b"/>
              <a:pathLst>
                <a:path w="12919" h="24635" extrusionOk="0">
                  <a:moveTo>
                    <a:pt x="0" y="0"/>
                  </a:moveTo>
                  <a:lnTo>
                    <a:pt x="0" y="13192"/>
                  </a:lnTo>
                  <a:lnTo>
                    <a:pt x="12918" y="24634"/>
                  </a:lnTo>
                  <a:lnTo>
                    <a:pt x="12918" y="11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9"/>
          <p:cNvGrpSpPr/>
          <p:nvPr/>
        </p:nvGrpSpPr>
        <p:grpSpPr>
          <a:xfrm>
            <a:off x="6788741" y="1161300"/>
            <a:ext cx="1660800" cy="968500"/>
            <a:chOff x="6788750" y="1302325"/>
            <a:chExt cx="1660800" cy="968500"/>
          </a:xfrm>
        </p:grpSpPr>
        <p:sp>
          <p:nvSpPr>
            <p:cNvPr id="720" name="Google Shape;720;p29"/>
            <p:cNvSpPr txBox="1"/>
            <p:nvPr/>
          </p:nvSpPr>
          <p:spPr>
            <a:xfrm>
              <a:off x="6788750" y="1302325"/>
              <a:ext cx="16608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1" name="Google Shape;721;p29"/>
            <p:cNvSpPr txBox="1"/>
            <p:nvPr/>
          </p:nvSpPr>
          <p:spPr>
            <a:xfrm>
              <a:off x="6788750" y="1580525"/>
              <a:ext cx="16608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Mercury is the smallest object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2" name="Google Shape;722;p29"/>
          <p:cNvGrpSpPr/>
          <p:nvPr/>
        </p:nvGrpSpPr>
        <p:grpSpPr>
          <a:xfrm>
            <a:off x="694483" y="1161300"/>
            <a:ext cx="1669800" cy="968500"/>
            <a:chOff x="694475" y="1302325"/>
            <a:chExt cx="1669800" cy="968500"/>
          </a:xfrm>
        </p:grpSpPr>
        <p:sp>
          <p:nvSpPr>
            <p:cNvPr id="723" name="Google Shape;723;p29"/>
            <p:cNvSpPr txBox="1"/>
            <p:nvPr/>
          </p:nvSpPr>
          <p:spPr>
            <a:xfrm>
              <a:off x="694475" y="1302325"/>
              <a:ext cx="16698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4" name="Google Shape;724;p29"/>
            <p:cNvSpPr txBox="1"/>
            <p:nvPr/>
          </p:nvSpPr>
          <p:spPr>
            <a:xfrm>
              <a:off x="694475" y="1580525"/>
              <a:ext cx="16698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made of hydrogen and helium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4760331" y="1161300"/>
            <a:ext cx="1665300" cy="968500"/>
            <a:chOff x="4760325" y="1302325"/>
            <a:chExt cx="1665300" cy="968500"/>
          </a:xfrm>
        </p:grpSpPr>
        <p:sp>
          <p:nvSpPr>
            <p:cNvPr id="726" name="Google Shape;726;p29"/>
            <p:cNvSpPr txBox="1"/>
            <p:nvPr/>
          </p:nvSpPr>
          <p:spPr>
            <a:xfrm>
              <a:off x="4762575" y="1302325"/>
              <a:ext cx="16608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7" name="Google Shape;727;p29"/>
            <p:cNvSpPr txBox="1"/>
            <p:nvPr/>
          </p:nvSpPr>
          <p:spPr>
            <a:xfrm>
              <a:off x="4760325" y="1580525"/>
              <a:ext cx="16653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8" name="Google Shape;728;p29"/>
          <p:cNvGrpSpPr/>
          <p:nvPr/>
        </p:nvGrpSpPr>
        <p:grpSpPr>
          <a:xfrm>
            <a:off x="2727404" y="1161300"/>
            <a:ext cx="1669800" cy="968500"/>
            <a:chOff x="2727400" y="1302325"/>
            <a:chExt cx="1669800" cy="968500"/>
          </a:xfrm>
        </p:grpSpPr>
        <p:sp>
          <p:nvSpPr>
            <p:cNvPr id="729" name="Google Shape;729;p29"/>
            <p:cNvSpPr txBox="1"/>
            <p:nvPr/>
          </p:nvSpPr>
          <p:spPr>
            <a:xfrm>
              <a:off x="2729650" y="1302325"/>
              <a:ext cx="1665300" cy="3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0" name="Google Shape;730;p29"/>
            <p:cNvSpPr txBox="1"/>
            <p:nvPr/>
          </p:nvSpPr>
          <p:spPr>
            <a:xfrm>
              <a:off x="2727400" y="1580525"/>
              <a:ext cx="16698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a gas giant and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1" name="Google Shape;731;p29"/>
          <p:cNvGrpSpPr/>
          <p:nvPr/>
        </p:nvGrpSpPr>
        <p:grpSpPr>
          <a:xfrm>
            <a:off x="1169675" y="2255750"/>
            <a:ext cx="719400" cy="2058150"/>
            <a:chOff x="1169675" y="2255750"/>
            <a:chExt cx="719400" cy="2058150"/>
          </a:xfrm>
        </p:grpSpPr>
        <p:sp>
          <p:nvSpPr>
            <p:cNvPr id="732" name="Google Shape;732;p29"/>
            <p:cNvSpPr/>
            <p:nvPr/>
          </p:nvSpPr>
          <p:spPr>
            <a:xfrm>
              <a:off x="1169675" y="225575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1226075" y="2312150"/>
              <a:ext cx="606600" cy="606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1362425" y="4271600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35" name="Google Shape;735;p29"/>
            <p:cNvCxnSpPr/>
            <p:nvPr/>
          </p:nvCxnSpPr>
          <p:spPr>
            <a:xfrm>
              <a:off x="1529375" y="2975150"/>
              <a:ext cx="0" cy="13269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36" name="Google Shape;736;p29"/>
            <p:cNvGrpSpPr/>
            <p:nvPr/>
          </p:nvGrpSpPr>
          <p:grpSpPr>
            <a:xfrm>
              <a:off x="1380291" y="2445824"/>
              <a:ext cx="298169" cy="339253"/>
              <a:chOff x="1529350" y="258825"/>
              <a:chExt cx="423475" cy="481825"/>
            </a:xfrm>
          </p:grpSpPr>
          <p:sp>
            <p:nvSpPr>
              <p:cNvPr id="737" name="Google Shape;737;p29"/>
              <p:cNvSpPr/>
              <p:nvPr/>
            </p:nvSpPr>
            <p:spPr>
              <a:xfrm>
                <a:off x="1585800" y="258825"/>
                <a:ext cx="310650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17222" extrusionOk="0">
                    <a:moveTo>
                      <a:pt x="6213" y="3388"/>
                    </a:moveTo>
                    <a:cubicBezTo>
                      <a:pt x="7354" y="3388"/>
                      <a:pt x="8384" y="4074"/>
                      <a:pt x="8821" y="5131"/>
                    </a:cubicBezTo>
                    <a:cubicBezTo>
                      <a:pt x="9257" y="6185"/>
                      <a:pt x="9016" y="7399"/>
                      <a:pt x="8206" y="8206"/>
                    </a:cubicBezTo>
                    <a:cubicBezTo>
                      <a:pt x="7666" y="8748"/>
                      <a:pt x="6945" y="9035"/>
                      <a:pt x="6210" y="9035"/>
                    </a:cubicBezTo>
                    <a:cubicBezTo>
                      <a:pt x="5847" y="9035"/>
                      <a:pt x="5481" y="8965"/>
                      <a:pt x="5132" y="8820"/>
                    </a:cubicBezTo>
                    <a:cubicBezTo>
                      <a:pt x="4075" y="8383"/>
                      <a:pt x="3388" y="7354"/>
                      <a:pt x="3388" y="6212"/>
                    </a:cubicBezTo>
                    <a:cubicBezTo>
                      <a:pt x="3391" y="4652"/>
                      <a:pt x="4653" y="3391"/>
                      <a:pt x="6213" y="3388"/>
                    </a:cubicBezTo>
                    <a:close/>
                    <a:moveTo>
                      <a:pt x="6213" y="0"/>
                    </a:moveTo>
                    <a:cubicBezTo>
                      <a:pt x="2825" y="0"/>
                      <a:pt x="1" y="2728"/>
                      <a:pt x="1" y="6212"/>
                    </a:cubicBezTo>
                    <a:cubicBezTo>
                      <a:pt x="1" y="7537"/>
                      <a:pt x="398" y="8718"/>
                      <a:pt x="1163" y="9826"/>
                    </a:cubicBezTo>
                    <a:lnTo>
                      <a:pt x="5737" y="16959"/>
                    </a:lnTo>
                    <a:cubicBezTo>
                      <a:pt x="5847" y="17134"/>
                      <a:pt x="6029" y="17221"/>
                      <a:pt x="6211" y="17221"/>
                    </a:cubicBezTo>
                    <a:cubicBezTo>
                      <a:pt x="6394" y="17221"/>
                      <a:pt x="6576" y="17134"/>
                      <a:pt x="6686" y="16959"/>
                    </a:cubicBezTo>
                    <a:lnTo>
                      <a:pt x="11278" y="9802"/>
                    </a:lnTo>
                    <a:cubicBezTo>
                      <a:pt x="12025" y="8751"/>
                      <a:pt x="12425" y="7498"/>
                      <a:pt x="12422" y="6212"/>
                    </a:cubicBezTo>
                    <a:cubicBezTo>
                      <a:pt x="12422" y="2786"/>
                      <a:pt x="9637" y="0"/>
                      <a:pt x="6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38" name="Google Shape;738;p29"/>
              <p:cNvSpPr/>
              <p:nvPr/>
            </p:nvSpPr>
            <p:spPr>
              <a:xfrm>
                <a:off x="1529350" y="583200"/>
                <a:ext cx="4234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16939" h="6298" extrusionOk="0">
                    <a:moveTo>
                      <a:pt x="4050" y="1"/>
                    </a:moveTo>
                    <a:cubicBezTo>
                      <a:pt x="1545" y="582"/>
                      <a:pt x="0" y="1642"/>
                      <a:pt x="0" y="2909"/>
                    </a:cubicBezTo>
                    <a:cubicBezTo>
                      <a:pt x="0" y="5111"/>
                      <a:pt x="4364" y="6297"/>
                      <a:pt x="8471" y="6297"/>
                    </a:cubicBezTo>
                    <a:cubicBezTo>
                      <a:pt x="12575" y="6297"/>
                      <a:pt x="16938" y="5111"/>
                      <a:pt x="16938" y="2909"/>
                    </a:cubicBezTo>
                    <a:cubicBezTo>
                      <a:pt x="16938" y="1642"/>
                      <a:pt x="15391" y="579"/>
                      <a:pt x="12882" y="1"/>
                    </a:cubicBezTo>
                    <a:lnTo>
                      <a:pt x="10040" y="4445"/>
                    </a:lnTo>
                    <a:cubicBezTo>
                      <a:pt x="9673" y="5018"/>
                      <a:pt x="9071" y="5305"/>
                      <a:pt x="8469" y="5305"/>
                    </a:cubicBezTo>
                    <a:cubicBezTo>
                      <a:pt x="7867" y="5305"/>
                      <a:pt x="7265" y="5018"/>
                      <a:pt x="6899" y="4445"/>
                    </a:cubicBezTo>
                    <a:lnTo>
                      <a:pt x="40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39" name="Google Shape;739;p29"/>
          <p:cNvGrpSpPr/>
          <p:nvPr/>
        </p:nvGrpSpPr>
        <p:grpSpPr>
          <a:xfrm>
            <a:off x="3202600" y="2255750"/>
            <a:ext cx="719400" cy="1731925"/>
            <a:chOff x="3202600" y="2255750"/>
            <a:chExt cx="719400" cy="1731925"/>
          </a:xfrm>
        </p:grpSpPr>
        <p:sp>
          <p:nvSpPr>
            <p:cNvPr id="740" name="Google Shape;740;p29"/>
            <p:cNvSpPr/>
            <p:nvPr/>
          </p:nvSpPr>
          <p:spPr>
            <a:xfrm>
              <a:off x="3202600" y="225575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3259000" y="2312150"/>
              <a:ext cx="606600" cy="606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3395350" y="3945375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3" name="Google Shape;743;p29"/>
            <p:cNvCxnSpPr/>
            <p:nvPr/>
          </p:nvCxnSpPr>
          <p:spPr>
            <a:xfrm>
              <a:off x="3562300" y="2975150"/>
              <a:ext cx="0" cy="997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44" name="Google Shape;744;p29"/>
            <p:cNvGrpSpPr/>
            <p:nvPr/>
          </p:nvGrpSpPr>
          <p:grpSpPr>
            <a:xfrm>
              <a:off x="3384911" y="2445815"/>
              <a:ext cx="354778" cy="339271"/>
              <a:chOff x="5045500" y="842250"/>
              <a:chExt cx="503875" cy="481850"/>
            </a:xfrm>
          </p:grpSpPr>
          <p:sp>
            <p:nvSpPr>
              <p:cNvPr id="745" name="Google Shape;745;p29"/>
              <p:cNvSpPr/>
              <p:nvPr/>
            </p:nvSpPr>
            <p:spPr>
              <a:xfrm>
                <a:off x="5045500" y="842250"/>
                <a:ext cx="503875" cy="48185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19274" extrusionOk="0">
                    <a:moveTo>
                      <a:pt x="12103" y="1130"/>
                    </a:moveTo>
                    <a:cubicBezTo>
                      <a:pt x="13694" y="1130"/>
                      <a:pt x="15284" y="1735"/>
                      <a:pt x="16496" y="2945"/>
                    </a:cubicBezTo>
                    <a:cubicBezTo>
                      <a:pt x="18917" y="5366"/>
                      <a:pt x="18917" y="9305"/>
                      <a:pt x="16496" y="11729"/>
                    </a:cubicBezTo>
                    <a:cubicBezTo>
                      <a:pt x="15286" y="12940"/>
                      <a:pt x="13695" y="13545"/>
                      <a:pt x="12104" y="13545"/>
                    </a:cubicBezTo>
                    <a:cubicBezTo>
                      <a:pt x="10514" y="13545"/>
                      <a:pt x="8923" y="12940"/>
                      <a:pt x="7712" y="11729"/>
                    </a:cubicBezTo>
                    <a:cubicBezTo>
                      <a:pt x="5288" y="9305"/>
                      <a:pt x="5288" y="5369"/>
                      <a:pt x="7712" y="2945"/>
                    </a:cubicBezTo>
                    <a:cubicBezTo>
                      <a:pt x="8923" y="1735"/>
                      <a:pt x="10513" y="1130"/>
                      <a:pt x="12103" y="1130"/>
                    </a:cubicBezTo>
                    <a:close/>
                    <a:moveTo>
                      <a:pt x="4918" y="13726"/>
                    </a:moveTo>
                    <a:lnTo>
                      <a:pt x="5716" y="14524"/>
                    </a:lnTo>
                    <a:lnTo>
                      <a:pt x="4918" y="15322"/>
                    </a:lnTo>
                    <a:lnTo>
                      <a:pt x="4120" y="14524"/>
                    </a:lnTo>
                    <a:lnTo>
                      <a:pt x="4918" y="13726"/>
                    </a:lnTo>
                    <a:close/>
                    <a:moveTo>
                      <a:pt x="12106" y="1"/>
                    </a:moveTo>
                    <a:cubicBezTo>
                      <a:pt x="10226" y="1"/>
                      <a:pt x="8345" y="717"/>
                      <a:pt x="6914" y="2147"/>
                    </a:cubicBezTo>
                    <a:cubicBezTo>
                      <a:pt x="4725" y="4333"/>
                      <a:pt x="4240" y="7516"/>
                      <a:pt x="5315" y="10133"/>
                    </a:cubicBezTo>
                    <a:lnTo>
                      <a:pt x="4518" y="10931"/>
                    </a:lnTo>
                    <a:cubicBezTo>
                      <a:pt x="4009" y="11434"/>
                      <a:pt x="3876" y="12208"/>
                      <a:pt x="4192" y="12852"/>
                    </a:cubicBezTo>
                    <a:lnTo>
                      <a:pt x="663" y="16382"/>
                    </a:lnTo>
                    <a:cubicBezTo>
                      <a:pt x="1" y="17044"/>
                      <a:pt x="1" y="18116"/>
                      <a:pt x="663" y="18778"/>
                    </a:cubicBezTo>
                    <a:cubicBezTo>
                      <a:pt x="994" y="19108"/>
                      <a:pt x="1428" y="19273"/>
                      <a:pt x="1862" y="19273"/>
                    </a:cubicBezTo>
                    <a:cubicBezTo>
                      <a:pt x="2295" y="19273"/>
                      <a:pt x="2729" y="19108"/>
                      <a:pt x="3060" y="18778"/>
                    </a:cubicBezTo>
                    <a:lnTo>
                      <a:pt x="6586" y="15249"/>
                    </a:lnTo>
                    <a:cubicBezTo>
                      <a:pt x="6820" y="15363"/>
                      <a:pt x="7071" y="15418"/>
                      <a:pt x="7320" y="15418"/>
                    </a:cubicBezTo>
                    <a:cubicBezTo>
                      <a:pt x="7757" y="15418"/>
                      <a:pt x="8188" y="15247"/>
                      <a:pt x="8510" y="14921"/>
                    </a:cubicBezTo>
                    <a:lnTo>
                      <a:pt x="9308" y="14126"/>
                    </a:lnTo>
                    <a:cubicBezTo>
                      <a:pt x="10192" y="14489"/>
                      <a:pt x="11145" y="14675"/>
                      <a:pt x="12104" y="14675"/>
                    </a:cubicBezTo>
                    <a:cubicBezTo>
                      <a:pt x="13962" y="14675"/>
                      <a:pt x="15843" y="13979"/>
                      <a:pt x="17294" y="12527"/>
                    </a:cubicBezTo>
                    <a:cubicBezTo>
                      <a:pt x="20155" y="9666"/>
                      <a:pt x="20155" y="5008"/>
                      <a:pt x="17294" y="2147"/>
                    </a:cubicBezTo>
                    <a:cubicBezTo>
                      <a:pt x="15864" y="716"/>
                      <a:pt x="13985" y="1"/>
                      <a:pt x="121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5221050" y="898625"/>
                <a:ext cx="2541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0164" extrusionOk="0">
                    <a:moveTo>
                      <a:pt x="5081" y="1"/>
                    </a:moveTo>
                    <a:cubicBezTo>
                      <a:pt x="2274" y="1"/>
                      <a:pt x="1" y="2274"/>
                      <a:pt x="1" y="5081"/>
                    </a:cubicBezTo>
                    <a:cubicBezTo>
                      <a:pt x="1" y="7887"/>
                      <a:pt x="2274" y="10164"/>
                      <a:pt x="5081" y="10164"/>
                    </a:cubicBezTo>
                    <a:cubicBezTo>
                      <a:pt x="7887" y="10164"/>
                      <a:pt x="10164" y="7887"/>
                      <a:pt x="10164" y="5081"/>
                    </a:cubicBezTo>
                    <a:cubicBezTo>
                      <a:pt x="10164" y="2274"/>
                      <a:pt x="7887" y="1"/>
                      <a:pt x="50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47" name="Google Shape;747;p29"/>
          <p:cNvGrpSpPr/>
          <p:nvPr/>
        </p:nvGrpSpPr>
        <p:grpSpPr>
          <a:xfrm>
            <a:off x="7268450" y="2255750"/>
            <a:ext cx="719400" cy="1130025"/>
            <a:chOff x="7268450" y="2255750"/>
            <a:chExt cx="719400" cy="1130025"/>
          </a:xfrm>
        </p:grpSpPr>
        <p:sp>
          <p:nvSpPr>
            <p:cNvPr id="748" name="Google Shape;748;p29"/>
            <p:cNvSpPr/>
            <p:nvPr/>
          </p:nvSpPr>
          <p:spPr>
            <a:xfrm>
              <a:off x="7268450" y="225575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7324850" y="2312150"/>
              <a:ext cx="606600" cy="606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7461200" y="3343475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1" name="Google Shape;751;p29"/>
            <p:cNvCxnSpPr/>
            <p:nvPr/>
          </p:nvCxnSpPr>
          <p:spPr>
            <a:xfrm>
              <a:off x="7628150" y="2975150"/>
              <a:ext cx="0" cy="39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52" name="Google Shape;752;p29"/>
            <p:cNvGrpSpPr/>
            <p:nvPr/>
          </p:nvGrpSpPr>
          <p:grpSpPr>
            <a:xfrm>
              <a:off x="7458553" y="2445815"/>
              <a:ext cx="339200" cy="339271"/>
              <a:chOff x="5049725" y="2027900"/>
              <a:chExt cx="481750" cy="481850"/>
            </a:xfrm>
          </p:grpSpPr>
          <p:sp>
            <p:nvSpPr>
              <p:cNvPr id="753" name="Google Shape;753;p29"/>
              <p:cNvSpPr/>
              <p:nvPr/>
            </p:nvSpPr>
            <p:spPr>
              <a:xfrm>
                <a:off x="5191775" y="2394925"/>
                <a:ext cx="19762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4593" extrusionOk="0">
                    <a:moveTo>
                      <a:pt x="0" y="0"/>
                    </a:moveTo>
                    <a:lnTo>
                      <a:pt x="0" y="566"/>
                    </a:lnTo>
                    <a:cubicBezTo>
                      <a:pt x="3" y="1298"/>
                      <a:pt x="479" y="1949"/>
                      <a:pt x="1178" y="2171"/>
                    </a:cubicBezTo>
                    <a:cubicBezTo>
                      <a:pt x="1407" y="3502"/>
                      <a:pt x="2560" y="4593"/>
                      <a:pt x="3954" y="4593"/>
                    </a:cubicBezTo>
                    <a:cubicBezTo>
                      <a:pt x="5345" y="4593"/>
                      <a:pt x="6499" y="3502"/>
                      <a:pt x="6728" y="2171"/>
                    </a:cubicBezTo>
                    <a:cubicBezTo>
                      <a:pt x="7426" y="1949"/>
                      <a:pt x="7902" y="1298"/>
                      <a:pt x="7905" y="566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>
                <a:off x="5113625" y="2027900"/>
                <a:ext cx="347300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13553" extrusionOk="0">
                    <a:moveTo>
                      <a:pt x="7080" y="2260"/>
                    </a:moveTo>
                    <a:cubicBezTo>
                      <a:pt x="9574" y="2263"/>
                      <a:pt x="11594" y="4284"/>
                      <a:pt x="11597" y="6777"/>
                    </a:cubicBezTo>
                    <a:cubicBezTo>
                      <a:pt x="11597" y="7090"/>
                      <a:pt x="11344" y="7340"/>
                      <a:pt x="11031" y="7340"/>
                    </a:cubicBezTo>
                    <a:cubicBezTo>
                      <a:pt x="10718" y="7340"/>
                      <a:pt x="10468" y="7090"/>
                      <a:pt x="10468" y="6777"/>
                    </a:cubicBezTo>
                    <a:cubicBezTo>
                      <a:pt x="10465" y="4907"/>
                      <a:pt x="8950" y="3392"/>
                      <a:pt x="7080" y="3389"/>
                    </a:cubicBezTo>
                    <a:cubicBezTo>
                      <a:pt x="6767" y="3389"/>
                      <a:pt x="6514" y="3136"/>
                      <a:pt x="6514" y="2826"/>
                    </a:cubicBezTo>
                    <a:cubicBezTo>
                      <a:pt x="6514" y="2513"/>
                      <a:pt x="6767" y="2260"/>
                      <a:pt x="7080" y="2260"/>
                    </a:cubicBezTo>
                    <a:close/>
                    <a:moveTo>
                      <a:pt x="7070" y="1"/>
                    </a:moveTo>
                    <a:cubicBezTo>
                      <a:pt x="6595" y="1"/>
                      <a:pt x="6111" y="50"/>
                      <a:pt x="5623" y="152"/>
                    </a:cubicBezTo>
                    <a:cubicBezTo>
                      <a:pt x="3075" y="685"/>
                      <a:pt x="1001" y="2754"/>
                      <a:pt x="459" y="5301"/>
                    </a:cubicBezTo>
                    <a:cubicBezTo>
                      <a:pt x="1" y="7469"/>
                      <a:pt x="567" y="9644"/>
                      <a:pt x="2015" y="11270"/>
                    </a:cubicBezTo>
                    <a:cubicBezTo>
                      <a:pt x="2584" y="11908"/>
                      <a:pt x="2952" y="12703"/>
                      <a:pt x="3072" y="13552"/>
                    </a:cubicBezTo>
                    <a:lnTo>
                      <a:pt x="11088" y="13552"/>
                    </a:lnTo>
                    <a:cubicBezTo>
                      <a:pt x="11221" y="12691"/>
                      <a:pt x="11597" y="11887"/>
                      <a:pt x="12175" y="11233"/>
                    </a:cubicBezTo>
                    <a:cubicBezTo>
                      <a:pt x="13259" y="10002"/>
                      <a:pt x="13892" y="8418"/>
                      <a:pt x="13892" y="6777"/>
                    </a:cubicBezTo>
                    <a:cubicBezTo>
                      <a:pt x="13892" y="2969"/>
                      <a:pt x="10766" y="1"/>
                      <a:pt x="70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5049725" y="2197300"/>
                <a:ext cx="5640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31" extrusionOk="0">
                    <a:moveTo>
                      <a:pt x="563" y="1"/>
                    </a:moveTo>
                    <a:cubicBezTo>
                      <a:pt x="250" y="1"/>
                      <a:pt x="0" y="254"/>
                      <a:pt x="0" y="567"/>
                    </a:cubicBezTo>
                    <a:cubicBezTo>
                      <a:pt x="0" y="877"/>
                      <a:pt x="250" y="1130"/>
                      <a:pt x="563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5052575" y="2102800"/>
                <a:ext cx="50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923" extrusionOk="0">
                    <a:moveTo>
                      <a:pt x="623" y="0"/>
                    </a:moveTo>
                    <a:cubicBezTo>
                      <a:pt x="478" y="0"/>
                      <a:pt x="333" y="56"/>
                      <a:pt x="224" y="167"/>
                    </a:cubicBezTo>
                    <a:cubicBezTo>
                      <a:pt x="4" y="384"/>
                      <a:pt x="1" y="736"/>
                      <a:pt x="214" y="959"/>
                    </a:cubicBezTo>
                    <a:lnTo>
                      <a:pt x="1015" y="1757"/>
                    </a:lnTo>
                    <a:cubicBezTo>
                      <a:pt x="1125" y="1867"/>
                      <a:pt x="1269" y="1922"/>
                      <a:pt x="1413" y="1922"/>
                    </a:cubicBezTo>
                    <a:cubicBezTo>
                      <a:pt x="1558" y="1922"/>
                      <a:pt x="1702" y="1867"/>
                      <a:pt x="1813" y="1757"/>
                    </a:cubicBezTo>
                    <a:cubicBezTo>
                      <a:pt x="2033" y="1534"/>
                      <a:pt x="2033" y="1179"/>
                      <a:pt x="1813" y="959"/>
                    </a:cubicBezTo>
                    <a:lnTo>
                      <a:pt x="1015" y="158"/>
                    </a:lnTo>
                    <a:cubicBezTo>
                      <a:pt x="906" y="53"/>
                      <a:pt x="764" y="0"/>
                      <a:pt x="6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5052575" y="2272175"/>
                <a:ext cx="507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916" extrusionOk="0">
                    <a:moveTo>
                      <a:pt x="1405" y="0"/>
                    </a:moveTo>
                    <a:cubicBezTo>
                      <a:pt x="1264" y="0"/>
                      <a:pt x="1124" y="53"/>
                      <a:pt x="1015" y="159"/>
                    </a:cubicBezTo>
                    <a:lnTo>
                      <a:pt x="214" y="960"/>
                    </a:lnTo>
                    <a:cubicBezTo>
                      <a:pt x="1" y="1179"/>
                      <a:pt x="4" y="1532"/>
                      <a:pt x="224" y="1749"/>
                    </a:cubicBezTo>
                    <a:cubicBezTo>
                      <a:pt x="333" y="1860"/>
                      <a:pt x="478" y="1916"/>
                      <a:pt x="623" y="1916"/>
                    </a:cubicBezTo>
                    <a:cubicBezTo>
                      <a:pt x="764" y="1916"/>
                      <a:pt x="906" y="1863"/>
                      <a:pt x="1015" y="1758"/>
                    </a:cubicBezTo>
                    <a:lnTo>
                      <a:pt x="1813" y="960"/>
                    </a:lnTo>
                    <a:cubicBezTo>
                      <a:pt x="2027" y="737"/>
                      <a:pt x="2024" y="384"/>
                      <a:pt x="1804" y="168"/>
                    </a:cubicBezTo>
                    <a:cubicBezTo>
                      <a:pt x="1695" y="56"/>
                      <a:pt x="1550" y="0"/>
                      <a:pt x="1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5475050" y="2197300"/>
                <a:ext cx="5642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31" extrusionOk="0">
                    <a:moveTo>
                      <a:pt x="564" y="1"/>
                    </a:moveTo>
                    <a:cubicBezTo>
                      <a:pt x="251" y="1"/>
                      <a:pt x="1" y="254"/>
                      <a:pt x="1" y="567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5477925" y="2102800"/>
                <a:ext cx="506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916" extrusionOk="0">
                    <a:moveTo>
                      <a:pt x="1405" y="0"/>
                    </a:moveTo>
                    <a:cubicBezTo>
                      <a:pt x="1264" y="0"/>
                      <a:pt x="1123" y="53"/>
                      <a:pt x="1015" y="158"/>
                    </a:cubicBezTo>
                    <a:lnTo>
                      <a:pt x="214" y="959"/>
                    </a:lnTo>
                    <a:cubicBezTo>
                      <a:pt x="0" y="1179"/>
                      <a:pt x="3" y="1531"/>
                      <a:pt x="223" y="1748"/>
                    </a:cubicBezTo>
                    <a:cubicBezTo>
                      <a:pt x="333" y="1860"/>
                      <a:pt x="478" y="1915"/>
                      <a:pt x="623" y="1915"/>
                    </a:cubicBezTo>
                    <a:cubicBezTo>
                      <a:pt x="764" y="1915"/>
                      <a:pt x="905" y="1863"/>
                      <a:pt x="1015" y="1757"/>
                    </a:cubicBezTo>
                    <a:lnTo>
                      <a:pt x="1813" y="959"/>
                    </a:lnTo>
                    <a:cubicBezTo>
                      <a:pt x="2027" y="736"/>
                      <a:pt x="2024" y="384"/>
                      <a:pt x="1804" y="167"/>
                    </a:cubicBezTo>
                    <a:cubicBezTo>
                      <a:pt x="1694" y="56"/>
                      <a:pt x="1549" y="0"/>
                      <a:pt x="1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5477775" y="2272000"/>
                <a:ext cx="508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923" extrusionOk="0">
                    <a:moveTo>
                      <a:pt x="621" y="1"/>
                    </a:moveTo>
                    <a:cubicBezTo>
                      <a:pt x="476" y="1"/>
                      <a:pt x="331" y="56"/>
                      <a:pt x="220" y="166"/>
                    </a:cubicBezTo>
                    <a:cubicBezTo>
                      <a:pt x="0" y="388"/>
                      <a:pt x="0" y="744"/>
                      <a:pt x="220" y="967"/>
                    </a:cubicBezTo>
                    <a:lnTo>
                      <a:pt x="1021" y="1765"/>
                    </a:lnTo>
                    <a:cubicBezTo>
                      <a:pt x="1129" y="1870"/>
                      <a:pt x="1270" y="1923"/>
                      <a:pt x="1411" y="1923"/>
                    </a:cubicBezTo>
                    <a:cubicBezTo>
                      <a:pt x="1555" y="1923"/>
                      <a:pt x="1700" y="1867"/>
                      <a:pt x="1810" y="1756"/>
                    </a:cubicBezTo>
                    <a:cubicBezTo>
                      <a:pt x="2030" y="1539"/>
                      <a:pt x="2033" y="1186"/>
                      <a:pt x="1819" y="967"/>
                    </a:cubicBezTo>
                    <a:lnTo>
                      <a:pt x="1021" y="166"/>
                    </a:lnTo>
                    <a:cubicBezTo>
                      <a:pt x="910" y="56"/>
                      <a:pt x="765" y="1"/>
                      <a:pt x="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61" name="Google Shape;761;p29"/>
          <p:cNvGrpSpPr/>
          <p:nvPr/>
        </p:nvGrpSpPr>
        <p:grpSpPr>
          <a:xfrm>
            <a:off x="5235525" y="2255750"/>
            <a:ext cx="719400" cy="1427225"/>
            <a:chOff x="5235525" y="2255750"/>
            <a:chExt cx="719400" cy="1427225"/>
          </a:xfrm>
        </p:grpSpPr>
        <p:sp>
          <p:nvSpPr>
            <p:cNvPr id="762" name="Google Shape;762;p29"/>
            <p:cNvSpPr/>
            <p:nvPr/>
          </p:nvSpPr>
          <p:spPr>
            <a:xfrm>
              <a:off x="5235525" y="225575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5291925" y="2312150"/>
              <a:ext cx="606600" cy="606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5428275" y="3640675"/>
              <a:ext cx="333900" cy="42300"/>
            </a:xfrm>
            <a:prstGeom prst="ellipse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65" name="Google Shape;765;p29"/>
            <p:cNvCxnSpPr/>
            <p:nvPr/>
          </p:nvCxnSpPr>
          <p:spPr>
            <a:xfrm>
              <a:off x="5595225" y="2975150"/>
              <a:ext cx="0" cy="687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766" name="Google Shape;766;p29"/>
            <p:cNvGrpSpPr/>
            <p:nvPr/>
          </p:nvGrpSpPr>
          <p:grpSpPr>
            <a:xfrm>
              <a:off x="5485274" y="2445903"/>
              <a:ext cx="219890" cy="339095"/>
              <a:chOff x="5726350" y="2028150"/>
              <a:chExt cx="312300" cy="481600"/>
            </a:xfrm>
          </p:grpSpPr>
          <p:sp>
            <p:nvSpPr>
              <p:cNvPr id="767" name="Google Shape;767;p29"/>
              <p:cNvSpPr/>
              <p:nvPr/>
            </p:nvSpPr>
            <p:spPr>
              <a:xfrm>
                <a:off x="5756075" y="2028150"/>
                <a:ext cx="2528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10113" h="3331" extrusionOk="0">
                    <a:moveTo>
                      <a:pt x="1639" y="1"/>
                    </a:moveTo>
                    <a:cubicBezTo>
                      <a:pt x="730" y="13"/>
                      <a:pt x="1" y="753"/>
                      <a:pt x="1" y="1666"/>
                    </a:cubicBezTo>
                    <a:cubicBezTo>
                      <a:pt x="1" y="2575"/>
                      <a:pt x="730" y="3316"/>
                      <a:pt x="1639" y="3331"/>
                    </a:cubicBezTo>
                    <a:lnTo>
                      <a:pt x="8474" y="3331"/>
                    </a:lnTo>
                    <a:cubicBezTo>
                      <a:pt x="9384" y="3316"/>
                      <a:pt x="10113" y="2575"/>
                      <a:pt x="10113" y="1666"/>
                    </a:cubicBezTo>
                    <a:cubicBezTo>
                      <a:pt x="10113" y="753"/>
                      <a:pt x="9384" y="13"/>
                      <a:pt x="84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>
                <a:off x="5726350" y="2139650"/>
                <a:ext cx="312300" cy="224425"/>
              </a:xfrm>
              <a:custGeom>
                <a:avLst/>
                <a:gdLst/>
                <a:ahLst/>
                <a:cxnLst/>
                <a:rect l="l" t="t" r="r" b="b"/>
                <a:pathLst>
                  <a:path w="12492" h="8977" extrusionOk="0">
                    <a:moveTo>
                      <a:pt x="2822" y="0"/>
                    </a:moveTo>
                    <a:lnTo>
                      <a:pt x="2822" y="4800"/>
                    </a:lnTo>
                    <a:cubicBezTo>
                      <a:pt x="1527" y="5589"/>
                      <a:pt x="542" y="6797"/>
                      <a:pt x="36" y="8224"/>
                    </a:cubicBezTo>
                    <a:lnTo>
                      <a:pt x="30" y="8233"/>
                    </a:lnTo>
                    <a:cubicBezTo>
                      <a:pt x="27" y="8242"/>
                      <a:pt x="24" y="8254"/>
                      <a:pt x="21" y="8266"/>
                    </a:cubicBezTo>
                    <a:cubicBezTo>
                      <a:pt x="18" y="8278"/>
                      <a:pt x="15" y="8281"/>
                      <a:pt x="15" y="8287"/>
                    </a:cubicBezTo>
                    <a:cubicBezTo>
                      <a:pt x="12" y="8296"/>
                      <a:pt x="9" y="8308"/>
                      <a:pt x="9" y="8317"/>
                    </a:cubicBezTo>
                    <a:cubicBezTo>
                      <a:pt x="6" y="8326"/>
                      <a:pt x="6" y="8335"/>
                      <a:pt x="3" y="8347"/>
                    </a:cubicBezTo>
                    <a:cubicBezTo>
                      <a:pt x="3" y="8356"/>
                      <a:pt x="3" y="8362"/>
                      <a:pt x="3" y="8368"/>
                    </a:cubicBezTo>
                    <a:cubicBezTo>
                      <a:pt x="0" y="8378"/>
                      <a:pt x="3" y="8393"/>
                      <a:pt x="3" y="8405"/>
                    </a:cubicBezTo>
                    <a:cubicBezTo>
                      <a:pt x="3" y="8408"/>
                      <a:pt x="3" y="8411"/>
                      <a:pt x="3" y="8414"/>
                    </a:cubicBezTo>
                    <a:lnTo>
                      <a:pt x="3" y="8426"/>
                    </a:lnTo>
                    <a:cubicBezTo>
                      <a:pt x="3" y="8438"/>
                      <a:pt x="3" y="8450"/>
                      <a:pt x="3" y="8462"/>
                    </a:cubicBezTo>
                    <a:lnTo>
                      <a:pt x="6" y="8483"/>
                    </a:lnTo>
                    <a:cubicBezTo>
                      <a:pt x="6" y="8495"/>
                      <a:pt x="9" y="8504"/>
                      <a:pt x="12" y="8513"/>
                    </a:cubicBezTo>
                    <a:cubicBezTo>
                      <a:pt x="12" y="8525"/>
                      <a:pt x="15" y="8531"/>
                      <a:pt x="15" y="8540"/>
                    </a:cubicBezTo>
                    <a:cubicBezTo>
                      <a:pt x="18" y="8549"/>
                      <a:pt x="21" y="8558"/>
                      <a:pt x="21" y="8564"/>
                    </a:cubicBezTo>
                    <a:cubicBezTo>
                      <a:pt x="24" y="8573"/>
                      <a:pt x="27" y="8585"/>
                      <a:pt x="33" y="8594"/>
                    </a:cubicBezTo>
                    <a:cubicBezTo>
                      <a:pt x="36" y="8606"/>
                      <a:pt x="36" y="8609"/>
                      <a:pt x="40" y="8615"/>
                    </a:cubicBezTo>
                    <a:cubicBezTo>
                      <a:pt x="43" y="8624"/>
                      <a:pt x="49" y="8636"/>
                      <a:pt x="52" y="8646"/>
                    </a:cubicBezTo>
                    <a:cubicBezTo>
                      <a:pt x="58" y="8658"/>
                      <a:pt x="58" y="8661"/>
                      <a:pt x="61" y="8667"/>
                    </a:cubicBezTo>
                    <a:cubicBezTo>
                      <a:pt x="67" y="8673"/>
                      <a:pt x="73" y="8685"/>
                      <a:pt x="76" y="8694"/>
                    </a:cubicBezTo>
                    <a:cubicBezTo>
                      <a:pt x="82" y="8703"/>
                      <a:pt x="85" y="8709"/>
                      <a:pt x="88" y="8715"/>
                    </a:cubicBezTo>
                    <a:cubicBezTo>
                      <a:pt x="94" y="8721"/>
                      <a:pt x="100" y="8730"/>
                      <a:pt x="106" y="8739"/>
                    </a:cubicBezTo>
                    <a:cubicBezTo>
                      <a:pt x="112" y="8748"/>
                      <a:pt x="115" y="8754"/>
                      <a:pt x="121" y="8760"/>
                    </a:cubicBezTo>
                    <a:cubicBezTo>
                      <a:pt x="127" y="8769"/>
                      <a:pt x="133" y="8775"/>
                      <a:pt x="139" y="8781"/>
                    </a:cubicBezTo>
                    <a:cubicBezTo>
                      <a:pt x="145" y="8787"/>
                      <a:pt x="151" y="8796"/>
                      <a:pt x="157" y="8802"/>
                    </a:cubicBezTo>
                    <a:lnTo>
                      <a:pt x="175" y="8820"/>
                    </a:lnTo>
                    <a:cubicBezTo>
                      <a:pt x="181" y="8826"/>
                      <a:pt x="190" y="8832"/>
                      <a:pt x="196" y="8841"/>
                    </a:cubicBezTo>
                    <a:lnTo>
                      <a:pt x="217" y="8856"/>
                    </a:lnTo>
                    <a:lnTo>
                      <a:pt x="238" y="8874"/>
                    </a:lnTo>
                    <a:lnTo>
                      <a:pt x="262" y="8889"/>
                    </a:lnTo>
                    <a:lnTo>
                      <a:pt x="283" y="8901"/>
                    </a:lnTo>
                    <a:lnTo>
                      <a:pt x="314" y="8917"/>
                    </a:lnTo>
                    <a:cubicBezTo>
                      <a:pt x="320" y="8920"/>
                      <a:pt x="326" y="8923"/>
                      <a:pt x="332" y="8926"/>
                    </a:cubicBezTo>
                    <a:cubicBezTo>
                      <a:pt x="341" y="8929"/>
                      <a:pt x="356" y="8938"/>
                      <a:pt x="368" y="8941"/>
                    </a:cubicBezTo>
                    <a:lnTo>
                      <a:pt x="377" y="8947"/>
                    </a:lnTo>
                    <a:lnTo>
                      <a:pt x="386" y="8947"/>
                    </a:lnTo>
                    <a:lnTo>
                      <a:pt x="413" y="8956"/>
                    </a:lnTo>
                    <a:lnTo>
                      <a:pt x="437" y="8962"/>
                    </a:lnTo>
                    <a:lnTo>
                      <a:pt x="461" y="8968"/>
                    </a:lnTo>
                    <a:cubicBezTo>
                      <a:pt x="473" y="8971"/>
                      <a:pt x="485" y="8971"/>
                      <a:pt x="497" y="8974"/>
                    </a:cubicBezTo>
                    <a:lnTo>
                      <a:pt x="512" y="8977"/>
                    </a:lnTo>
                    <a:lnTo>
                      <a:pt x="11928" y="8977"/>
                    </a:lnTo>
                    <a:cubicBezTo>
                      <a:pt x="11946" y="8977"/>
                      <a:pt x="11967" y="8977"/>
                      <a:pt x="11985" y="8974"/>
                    </a:cubicBezTo>
                    <a:lnTo>
                      <a:pt x="11991" y="8974"/>
                    </a:lnTo>
                    <a:cubicBezTo>
                      <a:pt x="12006" y="8974"/>
                      <a:pt x="12021" y="8971"/>
                      <a:pt x="12033" y="8968"/>
                    </a:cubicBezTo>
                    <a:lnTo>
                      <a:pt x="12051" y="8965"/>
                    </a:lnTo>
                    <a:cubicBezTo>
                      <a:pt x="12063" y="8962"/>
                      <a:pt x="12072" y="8959"/>
                      <a:pt x="12085" y="8956"/>
                    </a:cubicBezTo>
                    <a:lnTo>
                      <a:pt x="12106" y="8950"/>
                    </a:lnTo>
                    <a:lnTo>
                      <a:pt x="12118" y="8947"/>
                    </a:lnTo>
                    <a:lnTo>
                      <a:pt x="12130" y="8941"/>
                    </a:lnTo>
                    <a:lnTo>
                      <a:pt x="12160" y="8929"/>
                    </a:lnTo>
                    <a:lnTo>
                      <a:pt x="12184" y="8917"/>
                    </a:lnTo>
                    <a:cubicBezTo>
                      <a:pt x="12193" y="8914"/>
                      <a:pt x="12199" y="8907"/>
                      <a:pt x="12208" y="8904"/>
                    </a:cubicBezTo>
                    <a:cubicBezTo>
                      <a:pt x="12214" y="8898"/>
                      <a:pt x="12226" y="8892"/>
                      <a:pt x="12235" y="8889"/>
                    </a:cubicBezTo>
                    <a:lnTo>
                      <a:pt x="12253" y="8877"/>
                    </a:lnTo>
                    <a:cubicBezTo>
                      <a:pt x="12262" y="8868"/>
                      <a:pt x="12271" y="8862"/>
                      <a:pt x="12280" y="8856"/>
                    </a:cubicBezTo>
                    <a:lnTo>
                      <a:pt x="12295" y="8844"/>
                    </a:lnTo>
                    <a:cubicBezTo>
                      <a:pt x="12304" y="8835"/>
                      <a:pt x="12313" y="8826"/>
                      <a:pt x="12319" y="8820"/>
                    </a:cubicBezTo>
                    <a:lnTo>
                      <a:pt x="12334" y="8805"/>
                    </a:lnTo>
                    <a:cubicBezTo>
                      <a:pt x="12343" y="8796"/>
                      <a:pt x="12349" y="8790"/>
                      <a:pt x="12359" y="8781"/>
                    </a:cubicBezTo>
                    <a:lnTo>
                      <a:pt x="12371" y="8763"/>
                    </a:lnTo>
                    <a:lnTo>
                      <a:pt x="12389" y="8739"/>
                    </a:lnTo>
                    <a:lnTo>
                      <a:pt x="12404" y="8718"/>
                    </a:lnTo>
                    <a:cubicBezTo>
                      <a:pt x="12410" y="8709"/>
                      <a:pt x="12413" y="8703"/>
                      <a:pt x="12419" y="8694"/>
                    </a:cubicBezTo>
                    <a:cubicBezTo>
                      <a:pt x="12422" y="8688"/>
                      <a:pt x="12428" y="8679"/>
                      <a:pt x="12431" y="8670"/>
                    </a:cubicBezTo>
                    <a:cubicBezTo>
                      <a:pt x="12437" y="8661"/>
                      <a:pt x="12440" y="8655"/>
                      <a:pt x="12443" y="8646"/>
                    </a:cubicBezTo>
                    <a:cubicBezTo>
                      <a:pt x="12446" y="8639"/>
                      <a:pt x="12449" y="8627"/>
                      <a:pt x="12455" y="8618"/>
                    </a:cubicBezTo>
                    <a:cubicBezTo>
                      <a:pt x="12458" y="8609"/>
                      <a:pt x="12461" y="8603"/>
                      <a:pt x="12461" y="8594"/>
                    </a:cubicBezTo>
                    <a:cubicBezTo>
                      <a:pt x="12464" y="8588"/>
                      <a:pt x="12467" y="8576"/>
                      <a:pt x="12470" y="8567"/>
                    </a:cubicBezTo>
                    <a:cubicBezTo>
                      <a:pt x="12473" y="8558"/>
                      <a:pt x="12476" y="8549"/>
                      <a:pt x="12479" y="8540"/>
                    </a:cubicBezTo>
                    <a:cubicBezTo>
                      <a:pt x="12479" y="8534"/>
                      <a:pt x="12482" y="8525"/>
                      <a:pt x="12482" y="8516"/>
                    </a:cubicBezTo>
                    <a:cubicBezTo>
                      <a:pt x="12485" y="8507"/>
                      <a:pt x="12485" y="8495"/>
                      <a:pt x="12488" y="8486"/>
                    </a:cubicBezTo>
                    <a:lnTo>
                      <a:pt x="12491" y="8462"/>
                    </a:lnTo>
                    <a:cubicBezTo>
                      <a:pt x="12491" y="8450"/>
                      <a:pt x="12491" y="8438"/>
                      <a:pt x="12491" y="8426"/>
                    </a:cubicBezTo>
                    <a:lnTo>
                      <a:pt x="12491" y="8414"/>
                    </a:lnTo>
                    <a:cubicBezTo>
                      <a:pt x="12491" y="8411"/>
                      <a:pt x="12491" y="8408"/>
                      <a:pt x="12491" y="8405"/>
                    </a:cubicBezTo>
                    <a:lnTo>
                      <a:pt x="12491" y="8371"/>
                    </a:lnTo>
                    <a:cubicBezTo>
                      <a:pt x="12491" y="8359"/>
                      <a:pt x="12491" y="8356"/>
                      <a:pt x="12491" y="8347"/>
                    </a:cubicBezTo>
                    <a:cubicBezTo>
                      <a:pt x="12488" y="8338"/>
                      <a:pt x="12488" y="8329"/>
                      <a:pt x="12485" y="8317"/>
                    </a:cubicBezTo>
                    <a:cubicBezTo>
                      <a:pt x="12482" y="8308"/>
                      <a:pt x="12482" y="8299"/>
                      <a:pt x="12479" y="8290"/>
                    </a:cubicBezTo>
                    <a:cubicBezTo>
                      <a:pt x="12476" y="8278"/>
                      <a:pt x="12476" y="8275"/>
                      <a:pt x="12473" y="8266"/>
                    </a:cubicBezTo>
                    <a:cubicBezTo>
                      <a:pt x="12473" y="8260"/>
                      <a:pt x="12467" y="8245"/>
                      <a:pt x="12464" y="8233"/>
                    </a:cubicBezTo>
                    <a:lnTo>
                      <a:pt x="12461" y="8224"/>
                    </a:lnTo>
                    <a:cubicBezTo>
                      <a:pt x="11955" y="6797"/>
                      <a:pt x="10970" y="5589"/>
                      <a:pt x="9676" y="4803"/>
                    </a:cubicBez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9" name="Google Shape;769;p29"/>
              <p:cNvSpPr/>
              <p:nvPr/>
            </p:nvSpPr>
            <p:spPr>
              <a:xfrm>
                <a:off x="5842500" y="2392350"/>
                <a:ext cx="7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4696" extrusionOk="0">
                    <a:moveTo>
                      <a:pt x="4" y="1"/>
                    </a:moveTo>
                    <a:lnTo>
                      <a:pt x="4" y="1651"/>
                    </a:lnTo>
                    <a:cubicBezTo>
                      <a:pt x="1" y="2591"/>
                      <a:pt x="287" y="3509"/>
                      <a:pt x="820" y="4283"/>
                    </a:cubicBezTo>
                    <a:cubicBezTo>
                      <a:pt x="994" y="4542"/>
                      <a:pt x="1287" y="4696"/>
                      <a:pt x="1600" y="4696"/>
                    </a:cubicBezTo>
                    <a:cubicBezTo>
                      <a:pt x="1913" y="4696"/>
                      <a:pt x="2205" y="4542"/>
                      <a:pt x="2380" y="4283"/>
                    </a:cubicBezTo>
                    <a:cubicBezTo>
                      <a:pt x="2913" y="3509"/>
                      <a:pt x="3199" y="2591"/>
                      <a:pt x="3196" y="1651"/>
                    </a:cubicBezTo>
                    <a:lnTo>
                      <a:pt x="31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0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775" name="Google Shape;775;p30"/>
          <p:cNvGrpSpPr/>
          <p:nvPr/>
        </p:nvGrpSpPr>
        <p:grpSpPr>
          <a:xfrm>
            <a:off x="3344555" y="1598831"/>
            <a:ext cx="2447288" cy="2447288"/>
            <a:chOff x="3478896" y="1664017"/>
            <a:chExt cx="2180795" cy="2180795"/>
          </a:xfrm>
        </p:grpSpPr>
        <p:sp>
          <p:nvSpPr>
            <p:cNvPr id="776" name="Google Shape;776;p30"/>
            <p:cNvSpPr/>
            <p:nvPr/>
          </p:nvSpPr>
          <p:spPr>
            <a:xfrm>
              <a:off x="3765816" y="1950933"/>
              <a:ext cx="1606962" cy="1606962"/>
            </a:xfrm>
            <a:custGeom>
              <a:avLst/>
              <a:gdLst/>
              <a:ahLst/>
              <a:cxnLst/>
              <a:rect l="l" t="t" r="r" b="b"/>
              <a:pathLst>
                <a:path w="84488" h="84488" extrusionOk="0">
                  <a:moveTo>
                    <a:pt x="42244" y="7144"/>
                  </a:moveTo>
                  <a:cubicBezTo>
                    <a:pt x="61592" y="7144"/>
                    <a:pt x="77332" y="22884"/>
                    <a:pt x="77332" y="42244"/>
                  </a:cubicBezTo>
                  <a:cubicBezTo>
                    <a:pt x="77332" y="61591"/>
                    <a:pt x="61592" y="77331"/>
                    <a:pt x="42244" y="77331"/>
                  </a:cubicBezTo>
                  <a:cubicBezTo>
                    <a:pt x="22897" y="77331"/>
                    <a:pt x="7157" y="61591"/>
                    <a:pt x="7157" y="42244"/>
                  </a:cubicBezTo>
                  <a:cubicBezTo>
                    <a:pt x="7157" y="22884"/>
                    <a:pt x="22897" y="7144"/>
                    <a:pt x="42244" y="7144"/>
                  </a:cubicBezTo>
                  <a:close/>
                  <a:moveTo>
                    <a:pt x="42244" y="1"/>
                  </a:moveTo>
                  <a:cubicBezTo>
                    <a:pt x="18956" y="1"/>
                    <a:pt x="1" y="18943"/>
                    <a:pt x="1" y="42244"/>
                  </a:cubicBezTo>
                  <a:cubicBezTo>
                    <a:pt x="1" y="65532"/>
                    <a:pt x="18956" y="84487"/>
                    <a:pt x="42244" y="84487"/>
                  </a:cubicBezTo>
                  <a:cubicBezTo>
                    <a:pt x="65533" y="84487"/>
                    <a:pt x="84488" y="65532"/>
                    <a:pt x="84488" y="42244"/>
                  </a:cubicBezTo>
                  <a:cubicBezTo>
                    <a:pt x="84488" y="18943"/>
                    <a:pt x="65533" y="1"/>
                    <a:pt x="4224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3478896" y="1664017"/>
              <a:ext cx="2180795" cy="2180795"/>
            </a:xfrm>
            <a:custGeom>
              <a:avLst/>
              <a:gdLst/>
              <a:ahLst/>
              <a:cxnLst/>
              <a:rect l="l" t="t" r="r" b="b"/>
              <a:pathLst>
                <a:path w="114658" h="114658" extrusionOk="0">
                  <a:moveTo>
                    <a:pt x="57329" y="7085"/>
                  </a:moveTo>
                  <a:cubicBezTo>
                    <a:pt x="85035" y="7085"/>
                    <a:pt x="107562" y="29623"/>
                    <a:pt x="107562" y="57329"/>
                  </a:cubicBezTo>
                  <a:cubicBezTo>
                    <a:pt x="107562" y="85023"/>
                    <a:pt x="85035" y="107561"/>
                    <a:pt x="57329" y="107561"/>
                  </a:cubicBezTo>
                  <a:cubicBezTo>
                    <a:pt x="29623" y="107561"/>
                    <a:pt x="7097" y="85023"/>
                    <a:pt x="7097" y="57329"/>
                  </a:cubicBezTo>
                  <a:cubicBezTo>
                    <a:pt x="7097" y="29623"/>
                    <a:pt x="29623" y="7085"/>
                    <a:pt x="57329" y="7085"/>
                  </a:cubicBezTo>
                  <a:close/>
                  <a:moveTo>
                    <a:pt x="57329" y="0"/>
                  </a:moveTo>
                  <a:cubicBezTo>
                    <a:pt x="25718" y="0"/>
                    <a:pt x="1" y="25718"/>
                    <a:pt x="1" y="57329"/>
                  </a:cubicBezTo>
                  <a:cubicBezTo>
                    <a:pt x="1" y="88940"/>
                    <a:pt x="25718" y="114657"/>
                    <a:pt x="57329" y="114657"/>
                  </a:cubicBezTo>
                  <a:cubicBezTo>
                    <a:pt x="88940" y="114657"/>
                    <a:pt x="114658" y="88940"/>
                    <a:pt x="114658" y="57329"/>
                  </a:cubicBezTo>
                  <a:cubicBezTo>
                    <a:pt x="114658" y="25718"/>
                    <a:pt x="88940" y="0"/>
                    <a:pt x="5732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4061580" y="2246694"/>
              <a:ext cx="1015440" cy="1015212"/>
            </a:xfrm>
            <a:custGeom>
              <a:avLst/>
              <a:gdLst/>
              <a:ahLst/>
              <a:cxnLst/>
              <a:rect l="l" t="t" r="r" b="b"/>
              <a:pathLst>
                <a:path w="53388" h="53376" extrusionOk="0">
                  <a:moveTo>
                    <a:pt x="26694" y="7144"/>
                  </a:moveTo>
                  <a:cubicBezTo>
                    <a:pt x="37469" y="7144"/>
                    <a:pt x="46232" y="15919"/>
                    <a:pt x="46232" y="26694"/>
                  </a:cubicBezTo>
                  <a:cubicBezTo>
                    <a:pt x="46232" y="37469"/>
                    <a:pt x="37469" y="46232"/>
                    <a:pt x="26694" y="46232"/>
                  </a:cubicBezTo>
                  <a:cubicBezTo>
                    <a:pt x="15919" y="46232"/>
                    <a:pt x="7156" y="37469"/>
                    <a:pt x="7156" y="26694"/>
                  </a:cubicBezTo>
                  <a:cubicBezTo>
                    <a:pt x="7156" y="15919"/>
                    <a:pt x="15919" y="7144"/>
                    <a:pt x="26694" y="7144"/>
                  </a:cubicBezTo>
                  <a:close/>
                  <a:moveTo>
                    <a:pt x="26694" y="0"/>
                  </a:moveTo>
                  <a:cubicBezTo>
                    <a:pt x="11978" y="0"/>
                    <a:pt x="0" y="11978"/>
                    <a:pt x="0" y="26694"/>
                  </a:cubicBezTo>
                  <a:cubicBezTo>
                    <a:pt x="0" y="41410"/>
                    <a:pt x="11978" y="53376"/>
                    <a:pt x="26694" y="53376"/>
                  </a:cubicBezTo>
                  <a:cubicBezTo>
                    <a:pt x="41410" y="53376"/>
                    <a:pt x="53388" y="41410"/>
                    <a:pt x="53388" y="26694"/>
                  </a:cubicBezTo>
                  <a:cubicBezTo>
                    <a:pt x="53388" y="11978"/>
                    <a:pt x="41410" y="0"/>
                    <a:pt x="26694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4401491" y="2586373"/>
              <a:ext cx="335627" cy="335855"/>
            </a:xfrm>
            <a:custGeom>
              <a:avLst/>
              <a:gdLst/>
              <a:ahLst/>
              <a:cxnLst/>
              <a:rect l="l" t="t" r="r" b="b"/>
              <a:pathLst>
                <a:path w="17646" h="17658" extrusionOk="0">
                  <a:moveTo>
                    <a:pt x="8823" y="0"/>
                  </a:moveTo>
                  <a:cubicBezTo>
                    <a:pt x="3954" y="0"/>
                    <a:pt x="1" y="3953"/>
                    <a:pt x="1" y="8835"/>
                  </a:cubicBezTo>
                  <a:cubicBezTo>
                    <a:pt x="1" y="13704"/>
                    <a:pt x="3954" y="17657"/>
                    <a:pt x="8823" y="17657"/>
                  </a:cubicBezTo>
                  <a:cubicBezTo>
                    <a:pt x="13693" y="17657"/>
                    <a:pt x="17646" y="13704"/>
                    <a:pt x="17646" y="8835"/>
                  </a:cubicBezTo>
                  <a:cubicBezTo>
                    <a:pt x="17646" y="3953"/>
                    <a:pt x="13693" y="0"/>
                    <a:pt x="88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0"/>
          <p:cNvGrpSpPr/>
          <p:nvPr/>
        </p:nvGrpSpPr>
        <p:grpSpPr>
          <a:xfrm>
            <a:off x="3006384" y="1256725"/>
            <a:ext cx="3131772" cy="3132098"/>
            <a:chOff x="3006384" y="1202800"/>
            <a:chExt cx="3131772" cy="3132098"/>
          </a:xfrm>
        </p:grpSpPr>
        <p:sp>
          <p:nvSpPr>
            <p:cNvPr id="781" name="Google Shape;781;p30"/>
            <p:cNvSpPr/>
            <p:nvPr/>
          </p:nvSpPr>
          <p:spPr>
            <a:xfrm>
              <a:off x="3088502" y="1285364"/>
              <a:ext cx="1483514" cy="1483491"/>
            </a:xfrm>
            <a:custGeom>
              <a:avLst/>
              <a:gdLst/>
              <a:ahLst/>
              <a:cxnLst/>
              <a:rect l="l" t="t" r="r" b="b"/>
              <a:pathLst>
                <a:path w="65045" h="65044" extrusionOk="0">
                  <a:moveTo>
                    <a:pt x="65044" y="0"/>
                  </a:moveTo>
                  <a:cubicBezTo>
                    <a:pt x="56257" y="0"/>
                    <a:pt x="47744" y="1727"/>
                    <a:pt x="39720" y="5120"/>
                  </a:cubicBezTo>
                  <a:cubicBezTo>
                    <a:pt x="31980" y="8394"/>
                    <a:pt x="25027" y="13085"/>
                    <a:pt x="19050" y="19050"/>
                  </a:cubicBezTo>
                  <a:cubicBezTo>
                    <a:pt x="13085" y="25027"/>
                    <a:pt x="8394" y="31980"/>
                    <a:pt x="5120" y="39719"/>
                  </a:cubicBezTo>
                  <a:cubicBezTo>
                    <a:pt x="1727" y="47744"/>
                    <a:pt x="0" y="56257"/>
                    <a:pt x="0" y="65044"/>
                  </a:cubicBezTo>
                  <a:lnTo>
                    <a:pt x="2727" y="65044"/>
                  </a:lnTo>
                  <a:cubicBezTo>
                    <a:pt x="2727" y="56626"/>
                    <a:pt x="4382" y="48470"/>
                    <a:pt x="7620" y="40791"/>
                  </a:cubicBezTo>
                  <a:cubicBezTo>
                    <a:pt x="10764" y="33361"/>
                    <a:pt x="15252" y="26706"/>
                    <a:pt x="20979" y="20979"/>
                  </a:cubicBezTo>
                  <a:cubicBezTo>
                    <a:pt x="26706" y="15252"/>
                    <a:pt x="33362" y="10763"/>
                    <a:pt x="40791" y="7620"/>
                  </a:cubicBezTo>
                  <a:cubicBezTo>
                    <a:pt x="48471" y="4382"/>
                    <a:pt x="56626" y="2727"/>
                    <a:pt x="65044" y="2727"/>
                  </a:cubicBezTo>
                  <a:lnTo>
                    <a:pt x="650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2" name="Google Shape;782;p30"/>
            <p:cNvGrpSpPr/>
            <p:nvPr/>
          </p:nvGrpSpPr>
          <p:grpSpPr>
            <a:xfrm>
              <a:off x="3006384" y="2666914"/>
              <a:ext cx="1565892" cy="1585416"/>
              <a:chOff x="3266250" y="2669262"/>
              <a:chExt cx="1305781" cy="1322061"/>
            </a:xfrm>
          </p:grpSpPr>
          <p:sp>
            <p:nvSpPr>
              <p:cNvPr id="783" name="Google Shape;783;p30"/>
              <p:cNvSpPr/>
              <p:nvPr/>
            </p:nvSpPr>
            <p:spPr>
              <a:xfrm>
                <a:off x="3334875" y="2754395"/>
                <a:ext cx="1237156" cy="1236928"/>
              </a:xfrm>
              <a:custGeom>
                <a:avLst/>
                <a:gdLst/>
                <a:ahLst/>
                <a:cxnLst/>
                <a:rect l="l" t="t" r="r" b="b"/>
                <a:pathLst>
                  <a:path w="65045" h="65033" extrusionOk="0">
                    <a:moveTo>
                      <a:pt x="0" y="1"/>
                    </a:moveTo>
                    <a:cubicBezTo>
                      <a:pt x="0" y="8776"/>
                      <a:pt x="1727" y="17289"/>
                      <a:pt x="5120" y="25313"/>
                    </a:cubicBezTo>
                    <a:cubicBezTo>
                      <a:pt x="8394" y="33053"/>
                      <a:pt x="13085" y="40018"/>
                      <a:pt x="19050" y="45983"/>
                    </a:cubicBezTo>
                    <a:cubicBezTo>
                      <a:pt x="25027" y="51960"/>
                      <a:pt x="31980" y="56651"/>
                      <a:pt x="39731" y="59925"/>
                    </a:cubicBezTo>
                    <a:cubicBezTo>
                      <a:pt x="47744" y="63318"/>
                      <a:pt x="56257" y="65033"/>
                      <a:pt x="65044" y="65033"/>
                    </a:cubicBezTo>
                    <a:lnTo>
                      <a:pt x="65044" y="62306"/>
                    </a:lnTo>
                    <a:cubicBezTo>
                      <a:pt x="56626" y="62306"/>
                      <a:pt x="48471" y="60663"/>
                      <a:pt x="40791" y="57413"/>
                    </a:cubicBezTo>
                    <a:cubicBezTo>
                      <a:pt x="33362" y="54269"/>
                      <a:pt x="26706" y="49781"/>
                      <a:pt x="20979" y="44054"/>
                    </a:cubicBezTo>
                    <a:cubicBezTo>
                      <a:pt x="15252" y="38339"/>
                      <a:pt x="10764" y="31671"/>
                      <a:pt x="7620" y="24254"/>
                    </a:cubicBezTo>
                    <a:cubicBezTo>
                      <a:pt x="4382" y="16574"/>
                      <a:pt x="2727" y="8407"/>
                      <a:pt x="27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0"/>
              <p:cNvSpPr/>
              <p:nvPr/>
            </p:nvSpPr>
            <p:spPr>
              <a:xfrm>
                <a:off x="3266250" y="2669262"/>
                <a:ext cx="189344" cy="141319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7430" extrusionOk="0">
                    <a:moveTo>
                      <a:pt x="4977" y="0"/>
                    </a:moveTo>
                    <a:lnTo>
                      <a:pt x="1" y="7430"/>
                    </a:lnTo>
                    <a:lnTo>
                      <a:pt x="4977" y="5846"/>
                    </a:lnTo>
                    <a:lnTo>
                      <a:pt x="9954" y="7430"/>
                    </a:lnTo>
                    <a:lnTo>
                      <a:pt x="49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5" name="Google Shape;785;p30"/>
            <p:cNvGrpSpPr/>
            <p:nvPr/>
          </p:nvGrpSpPr>
          <p:grpSpPr>
            <a:xfrm>
              <a:off x="4444084" y="2769006"/>
              <a:ext cx="1611488" cy="1565892"/>
              <a:chOff x="4465133" y="2754395"/>
              <a:chExt cx="1343802" cy="1305780"/>
            </a:xfrm>
          </p:grpSpPr>
          <p:sp>
            <p:nvSpPr>
              <p:cNvPr id="786" name="Google Shape;786;p30"/>
              <p:cNvSpPr/>
              <p:nvPr/>
            </p:nvSpPr>
            <p:spPr>
              <a:xfrm>
                <a:off x="4572026" y="2754395"/>
                <a:ext cx="1236909" cy="1236928"/>
              </a:xfrm>
              <a:custGeom>
                <a:avLst/>
                <a:gdLst/>
                <a:ahLst/>
                <a:cxnLst/>
                <a:rect l="l" t="t" r="r" b="b"/>
                <a:pathLst>
                  <a:path w="65032" h="65033" extrusionOk="0">
                    <a:moveTo>
                      <a:pt x="62306" y="1"/>
                    </a:moveTo>
                    <a:cubicBezTo>
                      <a:pt x="62306" y="8407"/>
                      <a:pt x="60662" y="16574"/>
                      <a:pt x="57412" y="24254"/>
                    </a:cubicBezTo>
                    <a:cubicBezTo>
                      <a:pt x="54281" y="31671"/>
                      <a:pt x="49780" y="38339"/>
                      <a:pt x="44053" y="44054"/>
                    </a:cubicBezTo>
                    <a:cubicBezTo>
                      <a:pt x="38338" y="49781"/>
                      <a:pt x="31671" y="54269"/>
                      <a:pt x="24253" y="57413"/>
                    </a:cubicBezTo>
                    <a:cubicBezTo>
                      <a:pt x="16574" y="60663"/>
                      <a:pt x="8406" y="62306"/>
                      <a:pt x="0" y="62306"/>
                    </a:cubicBezTo>
                    <a:lnTo>
                      <a:pt x="0" y="65033"/>
                    </a:lnTo>
                    <a:cubicBezTo>
                      <a:pt x="8775" y="65033"/>
                      <a:pt x="17300" y="63318"/>
                      <a:pt x="25313" y="59925"/>
                    </a:cubicBezTo>
                    <a:cubicBezTo>
                      <a:pt x="33064" y="56651"/>
                      <a:pt x="40017" y="51960"/>
                      <a:pt x="45982" y="45983"/>
                    </a:cubicBezTo>
                    <a:cubicBezTo>
                      <a:pt x="51959" y="40018"/>
                      <a:pt x="56650" y="33053"/>
                      <a:pt x="59924" y="25313"/>
                    </a:cubicBezTo>
                    <a:cubicBezTo>
                      <a:pt x="63318" y="17289"/>
                      <a:pt x="65032" y="8776"/>
                      <a:pt x="650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>
                <a:off x="4465133" y="3870604"/>
                <a:ext cx="141319" cy="189572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9967" extrusionOk="0">
                    <a:moveTo>
                      <a:pt x="7430" y="1"/>
                    </a:moveTo>
                    <a:lnTo>
                      <a:pt x="0" y="4989"/>
                    </a:lnTo>
                    <a:lnTo>
                      <a:pt x="7430" y="9966"/>
                    </a:lnTo>
                    <a:lnTo>
                      <a:pt x="5846" y="4989"/>
                    </a:lnTo>
                    <a:lnTo>
                      <a:pt x="7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8" name="Google Shape;788;p30"/>
            <p:cNvGrpSpPr/>
            <p:nvPr/>
          </p:nvGrpSpPr>
          <p:grpSpPr>
            <a:xfrm>
              <a:off x="4572271" y="1285454"/>
              <a:ext cx="1565885" cy="1592487"/>
              <a:chOff x="4572026" y="1517277"/>
              <a:chExt cx="1305774" cy="1327958"/>
            </a:xfrm>
          </p:grpSpPr>
          <p:sp>
            <p:nvSpPr>
              <p:cNvPr id="789" name="Google Shape;789;p30"/>
              <p:cNvSpPr/>
              <p:nvPr/>
            </p:nvSpPr>
            <p:spPr>
              <a:xfrm>
                <a:off x="4572026" y="1517277"/>
                <a:ext cx="1236909" cy="1237137"/>
              </a:xfrm>
              <a:custGeom>
                <a:avLst/>
                <a:gdLst/>
                <a:ahLst/>
                <a:cxnLst/>
                <a:rect l="l" t="t" r="r" b="b"/>
                <a:pathLst>
                  <a:path w="65032" h="65044" extrusionOk="0">
                    <a:moveTo>
                      <a:pt x="0" y="0"/>
                    </a:moveTo>
                    <a:lnTo>
                      <a:pt x="0" y="2727"/>
                    </a:lnTo>
                    <a:cubicBezTo>
                      <a:pt x="8406" y="2727"/>
                      <a:pt x="16574" y="4382"/>
                      <a:pt x="24253" y="7620"/>
                    </a:cubicBezTo>
                    <a:cubicBezTo>
                      <a:pt x="31671" y="10763"/>
                      <a:pt x="38338" y="15252"/>
                      <a:pt x="44053" y="20979"/>
                    </a:cubicBezTo>
                    <a:cubicBezTo>
                      <a:pt x="49780" y="26706"/>
                      <a:pt x="54269" y="33361"/>
                      <a:pt x="57412" y="40791"/>
                    </a:cubicBezTo>
                    <a:cubicBezTo>
                      <a:pt x="60662" y="48470"/>
                      <a:pt x="62306" y="56626"/>
                      <a:pt x="62306" y="65044"/>
                    </a:cubicBezTo>
                    <a:lnTo>
                      <a:pt x="65032" y="65044"/>
                    </a:lnTo>
                    <a:cubicBezTo>
                      <a:pt x="65032" y="56257"/>
                      <a:pt x="63318" y="47744"/>
                      <a:pt x="59924" y="39719"/>
                    </a:cubicBezTo>
                    <a:cubicBezTo>
                      <a:pt x="56650" y="31980"/>
                      <a:pt x="51959" y="25027"/>
                      <a:pt x="45982" y="19050"/>
                    </a:cubicBezTo>
                    <a:cubicBezTo>
                      <a:pt x="40017" y="13085"/>
                      <a:pt x="33064" y="8394"/>
                      <a:pt x="25313" y="5120"/>
                    </a:cubicBezTo>
                    <a:cubicBezTo>
                      <a:pt x="17300" y="1727"/>
                      <a:pt x="8775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>
                <a:off x="5688456" y="2703897"/>
                <a:ext cx="189344" cy="14133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7431" extrusionOk="0">
                    <a:moveTo>
                      <a:pt x="1" y="1"/>
                    </a:moveTo>
                    <a:lnTo>
                      <a:pt x="4978" y="7430"/>
                    </a:lnTo>
                    <a:lnTo>
                      <a:pt x="9955" y="1"/>
                    </a:lnTo>
                    <a:lnTo>
                      <a:pt x="9955" y="1"/>
                    </a:lnTo>
                    <a:lnTo>
                      <a:pt x="4978" y="15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1" name="Google Shape;791;p30"/>
            <p:cNvSpPr/>
            <p:nvPr/>
          </p:nvSpPr>
          <p:spPr>
            <a:xfrm>
              <a:off x="4528579" y="1202800"/>
              <a:ext cx="169460" cy="227322"/>
            </a:xfrm>
            <a:custGeom>
              <a:avLst/>
              <a:gdLst/>
              <a:ahLst/>
              <a:cxnLst/>
              <a:rect l="l" t="t" r="r" b="b"/>
              <a:pathLst>
                <a:path w="7430" h="9967" extrusionOk="0">
                  <a:moveTo>
                    <a:pt x="0" y="1"/>
                  </a:moveTo>
                  <a:lnTo>
                    <a:pt x="1584" y="4989"/>
                  </a:lnTo>
                  <a:lnTo>
                    <a:pt x="0" y="9966"/>
                  </a:lnTo>
                  <a:lnTo>
                    <a:pt x="7430" y="4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30"/>
          <p:cNvGrpSpPr/>
          <p:nvPr/>
        </p:nvGrpSpPr>
        <p:grpSpPr>
          <a:xfrm>
            <a:off x="3820702" y="2000404"/>
            <a:ext cx="809512" cy="991567"/>
            <a:chOff x="3820702" y="1946479"/>
            <a:chExt cx="809512" cy="991567"/>
          </a:xfrm>
        </p:grpSpPr>
        <p:sp>
          <p:nvSpPr>
            <p:cNvPr id="793" name="Google Shape;793;p30"/>
            <p:cNvSpPr/>
            <p:nvPr/>
          </p:nvSpPr>
          <p:spPr>
            <a:xfrm>
              <a:off x="4516793" y="2700809"/>
              <a:ext cx="113421" cy="237236"/>
            </a:xfrm>
            <a:custGeom>
              <a:avLst/>
              <a:gdLst/>
              <a:ahLst/>
              <a:cxnLst/>
              <a:rect l="l" t="t" r="r" b="b"/>
              <a:pathLst>
                <a:path w="4561" h="9540" extrusionOk="0">
                  <a:moveTo>
                    <a:pt x="1739" y="0"/>
                  </a:moveTo>
                  <a:cubicBezTo>
                    <a:pt x="1129" y="0"/>
                    <a:pt x="551" y="246"/>
                    <a:pt x="357" y="968"/>
                  </a:cubicBezTo>
                  <a:cubicBezTo>
                    <a:pt x="0" y="2290"/>
                    <a:pt x="738" y="7790"/>
                    <a:pt x="976" y="8326"/>
                  </a:cubicBezTo>
                  <a:cubicBezTo>
                    <a:pt x="1226" y="8874"/>
                    <a:pt x="1607" y="9338"/>
                    <a:pt x="2084" y="9505"/>
                  </a:cubicBezTo>
                  <a:cubicBezTo>
                    <a:pt x="2165" y="9529"/>
                    <a:pt x="2249" y="9539"/>
                    <a:pt x="2334" y="9539"/>
                  </a:cubicBezTo>
                  <a:cubicBezTo>
                    <a:pt x="2459" y="9539"/>
                    <a:pt x="2587" y="9517"/>
                    <a:pt x="2715" y="9481"/>
                  </a:cubicBezTo>
                  <a:cubicBezTo>
                    <a:pt x="4179" y="9041"/>
                    <a:pt x="4524" y="4838"/>
                    <a:pt x="4548" y="3457"/>
                  </a:cubicBezTo>
                  <a:cubicBezTo>
                    <a:pt x="4560" y="3076"/>
                    <a:pt x="4548" y="2695"/>
                    <a:pt x="4477" y="2325"/>
                  </a:cubicBezTo>
                  <a:cubicBezTo>
                    <a:pt x="4298" y="1433"/>
                    <a:pt x="3739" y="694"/>
                    <a:pt x="3060" y="337"/>
                  </a:cubicBezTo>
                  <a:cubicBezTo>
                    <a:pt x="2711" y="149"/>
                    <a:pt x="2215" y="0"/>
                    <a:pt x="1739" y="0"/>
                  </a:cubicBez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4055501" y="1946479"/>
              <a:ext cx="255837" cy="471388"/>
            </a:xfrm>
            <a:custGeom>
              <a:avLst/>
              <a:gdLst/>
              <a:ahLst/>
              <a:cxnLst/>
              <a:rect l="l" t="t" r="r" b="b"/>
              <a:pathLst>
                <a:path w="10288" h="18956" extrusionOk="0">
                  <a:moveTo>
                    <a:pt x="0" y="1"/>
                  </a:moveTo>
                  <a:lnTo>
                    <a:pt x="631" y="10573"/>
                  </a:lnTo>
                  <a:lnTo>
                    <a:pt x="10287" y="18955"/>
                  </a:lnTo>
                  <a:lnTo>
                    <a:pt x="9299" y="138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4025585" y="1946479"/>
              <a:ext cx="46801" cy="280108"/>
            </a:xfrm>
            <a:custGeom>
              <a:avLst/>
              <a:gdLst/>
              <a:ahLst/>
              <a:cxnLst/>
              <a:rect l="l" t="t" r="r" b="b"/>
              <a:pathLst>
                <a:path w="1882" h="11264" extrusionOk="0">
                  <a:moveTo>
                    <a:pt x="1203" y="1"/>
                  </a:moveTo>
                  <a:lnTo>
                    <a:pt x="1" y="108"/>
                  </a:lnTo>
                  <a:lnTo>
                    <a:pt x="120" y="11264"/>
                  </a:lnTo>
                  <a:lnTo>
                    <a:pt x="1882" y="11264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3820702" y="2350327"/>
              <a:ext cx="177081" cy="157237"/>
            </a:xfrm>
            <a:custGeom>
              <a:avLst/>
              <a:gdLst/>
              <a:ahLst/>
              <a:cxnLst/>
              <a:rect l="l" t="t" r="r" b="b"/>
              <a:pathLst>
                <a:path w="7121" h="6323" extrusionOk="0">
                  <a:moveTo>
                    <a:pt x="5894" y="1"/>
                  </a:moveTo>
                  <a:lnTo>
                    <a:pt x="1" y="5597"/>
                  </a:lnTo>
                  <a:lnTo>
                    <a:pt x="584" y="6323"/>
                  </a:lnTo>
                  <a:lnTo>
                    <a:pt x="7120" y="691"/>
                  </a:lnTo>
                  <a:lnTo>
                    <a:pt x="58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3835199" y="2367510"/>
              <a:ext cx="367169" cy="200159"/>
            </a:xfrm>
            <a:custGeom>
              <a:avLst/>
              <a:gdLst/>
              <a:ahLst/>
              <a:cxnLst/>
              <a:rect l="l" t="t" r="r" b="b"/>
              <a:pathLst>
                <a:path w="14765" h="8049" extrusionOk="0">
                  <a:moveTo>
                    <a:pt x="6537" y="0"/>
                  </a:moveTo>
                  <a:lnTo>
                    <a:pt x="1" y="5632"/>
                  </a:lnTo>
                  <a:lnTo>
                    <a:pt x="9669" y="8049"/>
                  </a:lnTo>
                  <a:lnTo>
                    <a:pt x="14765" y="6811"/>
                  </a:lnTo>
                  <a:lnTo>
                    <a:pt x="65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8" name="Google Shape;798;p30"/>
            <p:cNvGrpSpPr/>
            <p:nvPr/>
          </p:nvGrpSpPr>
          <p:grpSpPr>
            <a:xfrm>
              <a:off x="3990945" y="2244938"/>
              <a:ext cx="633922" cy="565238"/>
              <a:chOff x="3990945" y="2244938"/>
              <a:chExt cx="633922" cy="565238"/>
            </a:xfrm>
          </p:grpSpPr>
          <p:sp>
            <p:nvSpPr>
              <p:cNvPr id="799" name="Google Shape;799;p30"/>
              <p:cNvSpPr/>
              <p:nvPr/>
            </p:nvSpPr>
            <p:spPr>
              <a:xfrm>
                <a:off x="4515599" y="2700884"/>
                <a:ext cx="109268" cy="109293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4395" extrusionOk="0">
                    <a:moveTo>
                      <a:pt x="2203" y="1"/>
                    </a:moveTo>
                    <a:cubicBezTo>
                      <a:pt x="989" y="1"/>
                      <a:pt x="0" y="989"/>
                      <a:pt x="0" y="2192"/>
                    </a:cubicBezTo>
                    <a:cubicBezTo>
                      <a:pt x="0" y="3406"/>
                      <a:pt x="989" y="4394"/>
                      <a:pt x="2203" y="4394"/>
                    </a:cubicBezTo>
                    <a:cubicBezTo>
                      <a:pt x="3406" y="4394"/>
                      <a:pt x="4394" y="3406"/>
                      <a:pt x="4394" y="2192"/>
                    </a:cubicBezTo>
                    <a:cubicBezTo>
                      <a:pt x="4394" y="989"/>
                      <a:pt x="3406" y="1"/>
                      <a:pt x="2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0"/>
              <p:cNvSpPr/>
              <p:nvPr/>
            </p:nvSpPr>
            <p:spPr>
              <a:xfrm>
                <a:off x="3990945" y="2244938"/>
                <a:ext cx="616167" cy="554570"/>
              </a:xfrm>
              <a:custGeom>
                <a:avLst/>
                <a:gdLst/>
                <a:ahLst/>
                <a:cxnLst/>
                <a:rect l="l" t="t" r="r" b="b"/>
                <a:pathLst>
                  <a:path w="24778" h="22301" extrusionOk="0">
                    <a:moveTo>
                      <a:pt x="5978" y="0"/>
                    </a:moveTo>
                    <a:lnTo>
                      <a:pt x="1" y="5370"/>
                    </a:lnTo>
                    <a:lnTo>
                      <a:pt x="22003" y="22301"/>
                    </a:lnTo>
                    <a:lnTo>
                      <a:pt x="24778" y="18907"/>
                    </a:lnTo>
                    <a:lnTo>
                      <a:pt x="59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1" name="Google Shape;801;p30"/>
            <p:cNvSpPr/>
            <p:nvPr/>
          </p:nvSpPr>
          <p:spPr>
            <a:xfrm>
              <a:off x="3946233" y="2191050"/>
              <a:ext cx="206102" cy="205803"/>
            </a:xfrm>
            <a:custGeom>
              <a:avLst/>
              <a:gdLst/>
              <a:ahLst/>
              <a:cxnLst/>
              <a:rect l="l" t="t" r="r" b="b"/>
              <a:pathLst>
                <a:path w="8288" h="8276" extrusionOk="0">
                  <a:moveTo>
                    <a:pt x="4144" y="0"/>
                  </a:moveTo>
                  <a:cubicBezTo>
                    <a:pt x="1858" y="0"/>
                    <a:pt x="1" y="1846"/>
                    <a:pt x="1" y="4132"/>
                  </a:cubicBezTo>
                  <a:cubicBezTo>
                    <a:pt x="1" y="6418"/>
                    <a:pt x="1858" y="8275"/>
                    <a:pt x="4144" y="8275"/>
                  </a:cubicBezTo>
                  <a:cubicBezTo>
                    <a:pt x="6430" y="8275"/>
                    <a:pt x="8288" y="6418"/>
                    <a:pt x="8288" y="4132"/>
                  </a:cubicBezTo>
                  <a:cubicBezTo>
                    <a:pt x="8288" y="1846"/>
                    <a:pt x="6430" y="0"/>
                    <a:pt x="4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4140174" y="2336724"/>
              <a:ext cx="243403" cy="169671"/>
            </a:xfrm>
            <a:custGeom>
              <a:avLst/>
              <a:gdLst/>
              <a:ahLst/>
              <a:cxnLst/>
              <a:rect l="l" t="t" r="r" b="b"/>
              <a:pathLst>
                <a:path w="9788" h="6823" extrusionOk="0">
                  <a:moveTo>
                    <a:pt x="929" y="0"/>
                  </a:moveTo>
                  <a:lnTo>
                    <a:pt x="0" y="1381"/>
                  </a:lnTo>
                  <a:lnTo>
                    <a:pt x="9240" y="6822"/>
                  </a:lnTo>
                  <a:lnTo>
                    <a:pt x="9787" y="5822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4140174" y="2371066"/>
              <a:ext cx="231541" cy="185661"/>
            </a:xfrm>
            <a:custGeom>
              <a:avLst/>
              <a:gdLst/>
              <a:ahLst/>
              <a:cxnLst/>
              <a:rect l="l" t="t" r="r" b="b"/>
              <a:pathLst>
                <a:path w="9311" h="7466" extrusionOk="0">
                  <a:moveTo>
                    <a:pt x="0" y="0"/>
                  </a:moveTo>
                  <a:lnTo>
                    <a:pt x="0" y="0"/>
                  </a:lnTo>
                  <a:cubicBezTo>
                    <a:pt x="620" y="369"/>
                    <a:pt x="7918" y="7465"/>
                    <a:pt x="7918" y="7465"/>
                  </a:cubicBezTo>
                  <a:lnTo>
                    <a:pt x="9311" y="7037"/>
                  </a:lnTo>
                  <a:lnTo>
                    <a:pt x="9240" y="5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4369925" y="2481503"/>
              <a:ext cx="18079" cy="64556"/>
            </a:xfrm>
            <a:custGeom>
              <a:avLst/>
              <a:gdLst/>
              <a:ahLst/>
              <a:cxnLst/>
              <a:rect l="l" t="t" r="r" b="b"/>
              <a:pathLst>
                <a:path w="727" h="2596" extrusionOk="0">
                  <a:moveTo>
                    <a:pt x="548" y="0"/>
                  </a:moveTo>
                  <a:lnTo>
                    <a:pt x="1" y="1000"/>
                  </a:lnTo>
                  <a:lnTo>
                    <a:pt x="72" y="2596"/>
                  </a:lnTo>
                  <a:lnTo>
                    <a:pt x="727" y="1179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0"/>
          <p:cNvGrpSpPr/>
          <p:nvPr/>
        </p:nvGrpSpPr>
        <p:grpSpPr>
          <a:xfrm>
            <a:off x="457200" y="1539988"/>
            <a:ext cx="2338200" cy="1002989"/>
            <a:chOff x="457200" y="1463938"/>
            <a:chExt cx="2338200" cy="1002989"/>
          </a:xfrm>
        </p:grpSpPr>
        <p:sp>
          <p:nvSpPr>
            <p:cNvPr id="806" name="Google Shape;806;p30"/>
            <p:cNvSpPr txBox="1"/>
            <p:nvPr/>
          </p:nvSpPr>
          <p:spPr>
            <a:xfrm>
              <a:off x="457200" y="1793426"/>
              <a:ext cx="23382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7" name="Google Shape;807;p30"/>
            <p:cNvSpPr txBox="1"/>
            <p:nvPr/>
          </p:nvSpPr>
          <p:spPr>
            <a:xfrm>
              <a:off x="457200" y="1463938"/>
              <a:ext cx="2338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08" name="Google Shape;808;p30"/>
          <p:cNvGrpSpPr/>
          <p:nvPr/>
        </p:nvGrpSpPr>
        <p:grpSpPr>
          <a:xfrm>
            <a:off x="457200" y="3102540"/>
            <a:ext cx="2338200" cy="1003009"/>
            <a:chOff x="457200" y="3026490"/>
            <a:chExt cx="2338200" cy="1003009"/>
          </a:xfrm>
        </p:grpSpPr>
        <p:sp>
          <p:nvSpPr>
            <p:cNvPr id="809" name="Google Shape;809;p30"/>
            <p:cNvSpPr txBox="1"/>
            <p:nvPr/>
          </p:nvSpPr>
          <p:spPr>
            <a:xfrm>
              <a:off x="457200" y="3026490"/>
              <a:ext cx="2338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0" name="Google Shape;810;p30"/>
            <p:cNvSpPr txBox="1"/>
            <p:nvPr/>
          </p:nvSpPr>
          <p:spPr>
            <a:xfrm>
              <a:off x="457200" y="3355999"/>
              <a:ext cx="23382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very cold place. The planet is full of red iron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1" name="Google Shape;811;p30"/>
          <p:cNvGrpSpPr/>
          <p:nvPr/>
        </p:nvGrpSpPr>
        <p:grpSpPr>
          <a:xfrm>
            <a:off x="6325050" y="1539988"/>
            <a:ext cx="2361900" cy="1002989"/>
            <a:chOff x="6325050" y="1463938"/>
            <a:chExt cx="2361900" cy="1002989"/>
          </a:xfrm>
        </p:grpSpPr>
        <p:sp>
          <p:nvSpPr>
            <p:cNvPr id="812" name="Google Shape;812;p30"/>
            <p:cNvSpPr txBox="1"/>
            <p:nvPr/>
          </p:nvSpPr>
          <p:spPr>
            <a:xfrm>
              <a:off x="6325050" y="1463938"/>
              <a:ext cx="23619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3" name="Google Shape;813;p30"/>
            <p:cNvSpPr txBox="1"/>
            <p:nvPr/>
          </p:nvSpPr>
          <p:spPr>
            <a:xfrm>
              <a:off x="6325050" y="1793426"/>
              <a:ext cx="23619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 and also the fourth largest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4" name="Google Shape;814;p30"/>
          <p:cNvGrpSpPr/>
          <p:nvPr/>
        </p:nvGrpSpPr>
        <p:grpSpPr>
          <a:xfrm>
            <a:off x="6325050" y="3102540"/>
            <a:ext cx="2361900" cy="1003009"/>
            <a:chOff x="6325050" y="3026490"/>
            <a:chExt cx="2361900" cy="1003009"/>
          </a:xfrm>
        </p:grpSpPr>
        <p:sp>
          <p:nvSpPr>
            <p:cNvPr id="815" name="Google Shape;815;p30"/>
            <p:cNvSpPr txBox="1"/>
            <p:nvPr/>
          </p:nvSpPr>
          <p:spPr>
            <a:xfrm>
              <a:off x="6325050" y="3026490"/>
              <a:ext cx="23619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6" name="Google Shape;816;p30"/>
            <p:cNvSpPr txBox="1"/>
            <p:nvPr/>
          </p:nvSpPr>
          <p:spPr>
            <a:xfrm>
              <a:off x="6325050" y="3355999"/>
              <a:ext cx="23619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1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822" name="Google Shape;822;p31"/>
          <p:cNvGrpSpPr/>
          <p:nvPr/>
        </p:nvGrpSpPr>
        <p:grpSpPr>
          <a:xfrm>
            <a:off x="4351964" y="506865"/>
            <a:ext cx="440060" cy="440025"/>
            <a:chOff x="6403593" y="1627449"/>
            <a:chExt cx="481308" cy="481270"/>
          </a:xfrm>
        </p:grpSpPr>
        <p:sp>
          <p:nvSpPr>
            <p:cNvPr id="823" name="Google Shape;823;p31"/>
            <p:cNvSpPr/>
            <p:nvPr/>
          </p:nvSpPr>
          <p:spPr>
            <a:xfrm>
              <a:off x="6403593" y="1627449"/>
              <a:ext cx="481308" cy="353172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6495781" y="2012921"/>
              <a:ext cx="295754" cy="95798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31"/>
          <p:cNvGrpSpPr/>
          <p:nvPr/>
        </p:nvGrpSpPr>
        <p:grpSpPr>
          <a:xfrm>
            <a:off x="2714052" y="1146817"/>
            <a:ext cx="3715896" cy="3439845"/>
            <a:chOff x="2527612" y="2182839"/>
            <a:chExt cx="4088794" cy="2403805"/>
          </a:xfrm>
        </p:grpSpPr>
        <p:sp>
          <p:nvSpPr>
            <p:cNvPr id="826" name="Google Shape;826;p31"/>
            <p:cNvSpPr/>
            <p:nvPr/>
          </p:nvSpPr>
          <p:spPr>
            <a:xfrm>
              <a:off x="3497756" y="3384292"/>
              <a:ext cx="2148590" cy="601186"/>
            </a:xfrm>
            <a:custGeom>
              <a:avLst/>
              <a:gdLst/>
              <a:ahLst/>
              <a:cxnLst/>
              <a:rect l="l" t="t" r="r" b="b"/>
              <a:pathLst>
                <a:path w="83619" h="23397" extrusionOk="0">
                  <a:moveTo>
                    <a:pt x="19955" y="1"/>
                  </a:moveTo>
                  <a:cubicBezTo>
                    <a:pt x="14550" y="7942"/>
                    <a:pt x="7966" y="16014"/>
                    <a:pt x="1" y="23396"/>
                  </a:cubicBezTo>
                  <a:lnTo>
                    <a:pt x="83618" y="23396"/>
                  </a:lnTo>
                  <a:cubicBezTo>
                    <a:pt x="75665" y="16014"/>
                    <a:pt x="69069" y="7942"/>
                    <a:pt x="6366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4010522" y="2783126"/>
              <a:ext cx="1123103" cy="601186"/>
            </a:xfrm>
            <a:custGeom>
              <a:avLst/>
              <a:gdLst/>
              <a:ahLst/>
              <a:cxnLst/>
              <a:rect l="l" t="t" r="r" b="b"/>
              <a:pathLst>
                <a:path w="43709" h="23397" extrusionOk="0">
                  <a:moveTo>
                    <a:pt x="13228" y="1"/>
                  </a:moveTo>
                  <a:cubicBezTo>
                    <a:pt x="9954" y="7073"/>
                    <a:pt x="5620" y="15169"/>
                    <a:pt x="0" y="23397"/>
                  </a:cubicBezTo>
                  <a:lnTo>
                    <a:pt x="43708" y="23397"/>
                  </a:lnTo>
                  <a:cubicBezTo>
                    <a:pt x="38089" y="15169"/>
                    <a:pt x="33755" y="7073"/>
                    <a:pt x="3048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4282515" y="2182839"/>
              <a:ext cx="579140" cy="600261"/>
            </a:xfrm>
            <a:custGeom>
              <a:avLst/>
              <a:gdLst/>
              <a:ahLst/>
              <a:cxnLst/>
              <a:rect l="l" t="t" r="r" b="b"/>
              <a:pathLst>
                <a:path w="22539" h="23361" extrusionOk="0">
                  <a:moveTo>
                    <a:pt x="11275" y="1"/>
                  </a:moveTo>
                  <a:lnTo>
                    <a:pt x="0" y="11157"/>
                  </a:lnTo>
                  <a:lnTo>
                    <a:pt x="7727" y="11157"/>
                  </a:lnTo>
                  <a:cubicBezTo>
                    <a:pt x="6441" y="14634"/>
                    <a:pt x="4763" y="18789"/>
                    <a:pt x="2643" y="23361"/>
                  </a:cubicBezTo>
                  <a:lnTo>
                    <a:pt x="19895" y="23361"/>
                  </a:lnTo>
                  <a:cubicBezTo>
                    <a:pt x="17776" y="18789"/>
                    <a:pt x="16097" y="14634"/>
                    <a:pt x="14812" y="11157"/>
                  </a:cubicBezTo>
                  <a:lnTo>
                    <a:pt x="22539" y="11157"/>
                  </a:lnTo>
                  <a:lnTo>
                    <a:pt x="11275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2527612" y="3985458"/>
              <a:ext cx="4088794" cy="601186"/>
            </a:xfrm>
            <a:custGeom>
              <a:avLst/>
              <a:gdLst/>
              <a:ahLst/>
              <a:cxnLst/>
              <a:rect l="l" t="t" r="r" b="b"/>
              <a:pathLst>
                <a:path w="159128" h="23397" extrusionOk="0">
                  <a:moveTo>
                    <a:pt x="37756" y="0"/>
                  </a:moveTo>
                  <a:cubicBezTo>
                    <a:pt x="27552" y="9466"/>
                    <a:pt x="15098" y="17824"/>
                    <a:pt x="1" y="23396"/>
                  </a:cubicBezTo>
                  <a:lnTo>
                    <a:pt x="159128" y="23396"/>
                  </a:lnTo>
                  <a:cubicBezTo>
                    <a:pt x="144031" y="17824"/>
                    <a:pt x="131577" y="9466"/>
                    <a:pt x="12137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31"/>
          <p:cNvGrpSpPr/>
          <p:nvPr/>
        </p:nvGrpSpPr>
        <p:grpSpPr>
          <a:xfrm>
            <a:off x="457208" y="1001137"/>
            <a:ext cx="2361510" cy="892851"/>
            <a:chOff x="5842173" y="1015137"/>
            <a:chExt cx="2840402" cy="892851"/>
          </a:xfrm>
        </p:grpSpPr>
        <p:sp>
          <p:nvSpPr>
            <p:cNvPr id="831" name="Google Shape;831;p31"/>
            <p:cNvSpPr txBox="1"/>
            <p:nvPr/>
          </p:nvSpPr>
          <p:spPr>
            <a:xfrm>
              <a:off x="5842173" y="1015137"/>
              <a:ext cx="2840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2" name="Google Shape;832;p31"/>
            <p:cNvSpPr txBox="1"/>
            <p:nvPr/>
          </p:nvSpPr>
          <p:spPr>
            <a:xfrm>
              <a:off x="5842175" y="1361988"/>
              <a:ext cx="28404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 and a gas giant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3" name="Google Shape;833;p31"/>
          <p:cNvGrpSpPr/>
          <p:nvPr/>
        </p:nvGrpSpPr>
        <p:grpSpPr>
          <a:xfrm>
            <a:off x="457208" y="3828236"/>
            <a:ext cx="2361510" cy="892851"/>
            <a:chOff x="5842173" y="1015137"/>
            <a:chExt cx="2840402" cy="892851"/>
          </a:xfrm>
        </p:grpSpPr>
        <p:sp>
          <p:nvSpPr>
            <p:cNvPr id="834" name="Google Shape;834;p31"/>
            <p:cNvSpPr txBox="1"/>
            <p:nvPr/>
          </p:nvSpPr>
          <p:spPr>
            <a:xfrm>
              <a:off x="5842173" y="1015137"/>
              <a:ext cx="2840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5" name="Google Shape;835;p31"/>
            <p:cNvSpPr txBox="1"/>
            <p:nvPr/>
          </p:nvSpPr>
          <p:spPr>
            <a:xfrm>
              <a:off x="5842175" y="1361988"/>
              <a:ext cx="28404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br>
                <a:rPr lang="en" sz="120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and is the second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6" name="Google Shape;836;p31"/>
          <p:cNvGrpSpPr/>
          <p:nvPr/>
        </p:nvGrpSpPr>
        <p:grpSpPr>
          <a:xfrm>
            <a:off x="457208" y="2885870"/>
            <a:ext cx="2361510" cy="892851"/>
            <a:chOff x="5842173" y="1015137"/>
            <a:chExt cx="2840402" cy="892851"/>
          </a:xfrm>
        </p:grpSpPr>
        <p:sp>
          <p:nvSpPr>
            <p:cNvPr id="837" name="Google Shape;837;p31"/>
            <p:cNvSpPr txBox="1"/>
            <p:nvPr/>
          </p:nvSpPr>
          <p:spPr>
            <a:xfrm>
              <a:off x="5842173" y="1015137"/>
              <a:ext cx="2840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8" name="Google Shape;838;p31"/>
            <p:cNvSpPr txBox="1"/>
            <p:nvPr/>
          </p:nvSpPr>
          <p:spPr>
            <a:xfrm>
              <a:off x="5842175" y="1361988"/>
              <a:ext cx="28404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red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9" name="Google Shape;839;p31"/>
          <p:cNvGrpSpPr/>
          <p:nvPr/>
        </p:nvGrpSpPr>
        <p:grpSpPr>
          <a:xfrm>
            <a:off x="457208" y="1943504"/>
            <a:ext cx="2361510" cy="892851"/>
            <a:chOff x="5842173" y="1015137"/>
            <a:chExt cx="2840402" cy="892851"/>
          </a:xfrm>
        </p:grpSpPr>
        <p:sp>
          <p:nvSpPr>
            <p:cNvPr id="840" name="Google Shape;840;p31"/>
            <p:cNvSpPr txBox="1"/>
            <p:nvPr/>
          </p:nvSpPr>
          <p:spPr>
            <a:xfrm>
              <a:off x="5842173" y="1015137"/>
              <a:ext cx="2840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1" name="Google Shape;841;p31"/>
            <p:cNvSpPr txBox="1"/>
            <p:nvPr/>
          </p:nvSpPr>
          <p:spPr>
            <a:xfrm>
              <a:off x="5842175" y="1361988"/>
              <a:ext cx="28404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2" name="Google Shape;842;p31"/>
          <p:cNvGrpSpPr/>
          <p:nvPr/>
        </p:nvGrpSpPr>
        <p:grpSpPr>
          <a:xfrm>
            <a:off x="2818850" y="1314063"/>
            <a:ext cx="5767200" cy="267000"/>
            <a:chOff x="2818850" y="1314063"/>
            <a:chExt cx="5767200" cy="267000"/>
          </a:xfrm>
        </p:grpSpPr>
        <p:sp>
          <p:nvSpPr>
            <p:cNvPr id="843" name="Google Shape;843;p31"/>
            <p:cNvSpPr/>
            <p:nvPr/>
          </p:nvSpPr>
          <p:spPr>
            <a:xfrm>
              <a:off x="7297850" y="1314063"/>
              <a:ext cx="1288200" cy="267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Goal 01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844" name="Google Shape;844;p31"/>
            <p:cNvCxnSpPr>
              <a:endCxn id="843" idx="1"/>
            </p:cNvCxnSpPr>
            <p:nvPr/>
          </p:nvCxnSpPr>
          <p:spPr>
            <a:xfrm>
              <a:off x="2818850" y="1441863"/>
              <a:ext cx="4479000" cy="57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5" name="Google Shape;845;p31"/>
            <p:cNvSpPr/>
            <p:nvPr/>
          </p:nvSpPr>
          <p:spPr>
            <a:xfrm>
              <a:off x="4530150" y="1405713"/>
              <a:ext cx="83700" cy="8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31"/>
          <p:cNvGrpSpPr/>
          <p:nvPr/>
        </p:nvGrpSpPr>
        <p:grpSpPr>
          <a:xfrm>
            <a:off x="2818850" y="2265225"/>
            <a:ext cx="5767200" cy="267000"/>
            <a:chOff x="2818850" y="2265225"/>
            <a:chExt cx="5767200" cy="267000"/>
          </a:xfrm>
        </p:grpSpPr>
        <p:sp>
          <p:nvSpPr>
            <p:cNvPr id="847" name="Google Shape;847;p31"/>
            <p:cNvSpPr/>
            <p:nvPr/>
          </p:nvSpPr>
          <p:spPr>
            <a:xfrm>
              <a:off x="7297850" y="2265225"/>
              <a:ext cx="1288200" cy="267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Goal 02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848" name="Google Shape;848;p31"/>
            <p:cNvCxnSpPr>
              <a:endCxn id="847" idx="1"/>
            </p:cNvCxnSpPr>
            <p:nvPr/>
          </p:nvCxnSpPr>
          <p:spPr>
            <a:xfrm>
              <a:off x="2818850" y="2396025"/>
              <a:ext cx="4479000" cy="27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9" name="Google Shape;849;p31"/>
            <p:cNvSpPr/>
            <p:nvPr/>
          </p:nvSpPr>
          <p:spPr>
            <a:xfrm>
              <a:off x="4530150" y="2356875"/>
              <a:ext cx="83700" cy="8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1"/>
          <p:cNvGrpSpPr/>
          <p:nvPr/>
        </p:nvGrpSpPr>
        <p:grpSpPr>
          <a:xfrm>
            <a:off x="2818850" y="3206775"/>
            <a:ext cx="5767200" cy="267000"/>
            <a:chOff x="2818850" y="3206775"/>
            <a:chExt cx="5767200" cy="267000"/>
          </a:xfrm>
        </p:grpSpPr>
        <p:sp>
          <p:nvSpPr>
            <p:cNvPr id="851" name="Google Shape;851;p31"/>
            <p:cNvSpPr/>
            <p:nvPr/>
          </p:nvSpPr>
          <p:spPr>
            <a:xfrm>
              <a:off x="7297850" y="3206775"/>
              <a:ext cx="1288200" cy="267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Goal 03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852" name="Google Shape;852;p31"/>
            <p:cNvCxnSpPr>
              <a:endCxn id="851" idx="1"/>
            </p:cNvCxnSpPr>
            <p:nvPr/>
          </p:nvCxnSpPr>
          <p:spPr>
            <a:xfrm>
              <a:off x="2818850" y="3337575"/>
              <a:ext cx="4479000" cy="27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3" name="Google Shape;853;p31"/>
            <p:cNvSpPr/>
            <p:nvPr/>
          </p:nvSpPr>
          <p:spPr>
            <a:xfrm>
              <a:off x="4530150" y="3298425"/>
              <a:ext cx="83700" cy="8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31"/>
          <p:cNvGrpSpPr/>
          <p:nvPr/>
        </p:nvGrpSpPr>
        <p:grpSpPr>
          <a:xfrm>
            <a:off x="2818850" y="4151375"/>
            <a:ext cx="5767200" cy="267000"/>
            <a:chOff x="2818850" y="4151375"/>
            <a:chExt cx="5767200" cy="267000"/>
          </a:xfrm>
        </p:grpSpPr>
        <p:sp>
          <p:nvSpPr>
            <p:cNvPr id="855" name="Google Shape;855;p31"/>
            <p:cNvSpPr/>
            <p:nvPr/>
          </p:nvSpPr>
          <p:spPr>
            <a:xfrm>
              <a:off x="7297850" y="4151375"/>
              <a:ext cx="1288200" cy="267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Goal 04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856" name="Google Shape;856;p31"/>
            <p:cNvCxnSpPr>
              <a:endCxn id="855" idx="1"/>
            </p:cNvCxnSpPr>
            <p:nvPr/>
          </p:nvCxnSpPr>
          <p:spPr>
            <a:xfrm>
              <a:off x="2818850" y="4282175"/>
              <a:ext cx="4479000" cy="27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7" name="Google Shape;857;p31"/>
            <p:cNvSpPr/>
            <p:nvPr/>
          </p:nvSpPr>
          <p:spPr>
            <a:xfrm>
              <a:off x="4530150" y="4243025"/>
              <a:ext cx="83700" cy="8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2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863" name="Google Shape;863;p32"/>
          <p:cNvGrpSpPr/>
          <p:nvPr/>
        </p:nvGrpSpPr>
        <p:grpSpPr>
          <a:xfrm>
            <a:off x="3707132" y="1952835"/>
            <a:ext cx="1729637" cy="1729219"/>
            <a:chOff x="3776818" y="1948645"/>
            <a:chExt cx="1590325" cy="1589941"/>
          </a:xfrm>
        </p:grpSpPr>
        <p:sp>
          <p:nvSpPr>
            <p:cNvPr id="864" name="Google Shape;864;p32"/>
            <p:cNvSpPr/>
            <p:nvPr/>
          </p:nvSpPr>
          <p:spPr>
            <a:xfrm>
              <a:off x="3776818" y="1948645"/>
              <a:ext cx="1590325" cy="1589941"/>
            </a:xfrm>
            <a:custGeom>
              <a:avLst/>
              <a:gdLst/>
              <a:ahLst/>
              <a:cxnLst/>
              <a:rect l="l" t="t" r="r" b="b"/>
              <a:pathLst>
                <a:path w="49686" h="49674" extrusionOk="0">
                  <a:moveTo>
                    <a:pt x="24849" y="1"/>
                  </a:moveTo>
                  <a:cubicBezTo>
                    <a:pt x="11145" y="1"/>
                    <a:pt x="1" y="11145"/>
                    <a:pt x="1" y="24837"/>
                  </a:cubicBezTo>
                  <a:cubicBezTo>
                    <a:pt x="1" y="38541"/>
                    <a:pt x="11145" y="49673"/>
                    <a:pt x="24849" y="49673"/>
                  </a:cubicBezTo>
                  <a:cubicBezTo>
                    <a:pt x="38541" y="49673"/>
                    <a:pt x="49686" y="38541"/>
                    <a:pt x="49686" y="24837"/>
                  </a:cubicBezTo>
                  <a:cubicBezTo>
                    <a:pt x="49686" y="11145"/>
                    <a:pt x="38541" y="1"/>
                    <a:pt x="2484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3924694" y="2096520"/>
              <a:ext cx="1294575" cy="1294575"/>
            </a:xfrm>
            <a:custGeom>
              <a:avLst/>
              <a:gdLst/>
              <a:ahLst/>
              <a:cxnLst/>
              <a:rect l="l" t="t" r="r" b="b"/>
              <a:pathLst>
                <a:path w="40446" h="40446" extrusionOk="0">
                  <a:moveTo>
                    <a:pt x="20229" y="0"/>
                  </a:moveTo>
                  <a:cubicBezTo>
                    <a:pt x="9073" y="0"/>
                    <a:pt x="0" y="9073"/>
                    <a:pt x="0" y="20217"/>
                  </a:cubicBezTo>
                  <a:cubicBezTo>
                    <a:pt x="0" y="31373"/>
                    <a:pt x="9073" y="40446"/>
                    <a:pt x="20229" y="40446"/>
                  </a:cubicBezTo>
                  <a:cubicBezTo>
                    <a:pt x="31373" y="40446"/>
                    <a:pt x="40446" y="31373"/>
                    <a:pt x="40446" y="20217"/>
                  </a:cubicBezTo>
                  <a:cubicBezTo>
                    <a:pt x="40446" y="9073"/>
                    <a:pt x="31373" y="0"/>
                    <a:pt x="20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4103808" y="2275636"/>
              <a:ext cx="936379" cy="936347"/>
            </a:xfrm>
            <a:custGeom>
              <a:avLst/>
              <a:gdLst/>
              <a:ahLst/>
              <a:cxnLst/>
              <a:rect l="l" t="t" r="r" b="b"/>
              <a:pathLst>
                <a:path w="29255" h="29254" extrusionOk="0">
                  <a:moveTo>
                    <a:pt x="14633" y="0"/>
                  </a:moveTo>
                  <a:cubicBezTo>
                    <a:pt x="6561" y="0"/>
                    <a:pt x="0" y="6560"/>
                    <a:pt x="0" y="14621"/>
                  </a:cubicBezTo>
                  <a:cubicBezTo>
                    <a:pt x="0" y="22693"/>
                    <a:pt x="6561" y="29254"/>
                    <a:pt x="14633" y="29254"/>
                  </a:cubicBezTo>
                  <a:cubicBezTo>
                    <a:pt x="22694" y="29254"/>
                    <a:pt x="29254" y="22693"/>
                    <a:pt x="29254" y="14621"/>
                  </a:cubicBezTo>
                  <a:cubicBezTo>
                    <a:pt x="29254" y="6560"/>
                    <a:pt x="22694" y="0"/>
                    <a:pt x="1463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4242145" y="2413973"/>
              <a:ext cx="659707" cy="659675"/>
            </a:xfrm>
            <a:custGeom>
              <a:avLst/>
              <a:gdLst/>
              <a:ahLst/>
              <a:cxnLst/>
              <a:rect l="l" t="t" r="r" b="b"/>
              <a:pathLst>
                <a:path w="20611" h="20610" extrusionOk="0">
                  <a:moveTo>
                    <a:pt x="10311" y="0"/>
                  </a:moveTo>
                  <a:cubicBezTo>
                    <a:pt x="4620" y="0"/>
                    <a:pt x="0" y="4620"/>
                    <a:pt x="0" y="10299"/>
                  </a:cubicBezTo>
                  <a:cubicBezTo>
                    <a:pt x="0" y="15978"/>
                    <a:pt x="4620" y="20610"/>
                    <a:pt x="10311" y="20610"/>
                  </a:cubicBezTo>
                  <a:cubicBezTo>
                    <a:pt x="15990" y="20610"/>
                    <a:pt x="20610" y="15978"/>
                    <a:pt x="20610" y="10299"/>
                  </a:cubicBezTo>
                  <a:cubicBezTo>
                    <a:pt x="20610" y="4620"/>
                    <a:pt x="15990" y="0"/>
                    <a:pt x="10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4437648" y="2609092"/>
              <a:ext cx="268703" cy="269055"/>
            </a:xfrm>
            <a:custGeom>
              <a:avLst/>
              <a:gdLst/>
              <a:ahLst/>
              <a:cxnLst/>
              <a:rect l="l" t="t" r="r" b="b"/>
              <a:pathLst>
                <a:path w="8395" h="8406" extrusionOk="0">
                  <a:moveTo>
                    <a:pt x="4203" y="0"/>
                  </a:moveTo>
                  <a:cubicBezTo>
                    <a:pt x="1881" y="0"/>
                    <a:pt x="0" y="1893"/>
                    <a:pt x="0" y="4203"/>
                  </a:cubicBezTo>
                  <a:cubicBezTo>
                    <a:pt x="0" y="6525"/>
                    <a:pt x="1881" y="8406"/>
                    <a:pt x="4203" y="8406"/>
                  </a:cubicBezTo>
                  <a:cubicBezTo>
                    <a:pt x="6513" y="8406"/>
                    <a:pt x="8394" y="6525"/>
                    <a:pt x="8394" y="4203"/>
                  </a:cubicBezTo>
                  <a:cubicBezTo>
                    <a:pt x="8394" y="1893"/>
                    <a:pt x="6513" y="0"/>
                    <a:pt x="420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32"/>
          <p:cNvGrpSpPr/>
          <p:nvPr/>
        </p:nvGrpSpPr>
        <p:grpSpPr>
          <a:xfrm>
            <a:off x="3044388" y="1295350"/>
            <a:ext cx="1527815" cy="1527432"/>
            <a:chOff x="3044388" y="1221525"/>
            <a:chExt cx="1527815" cy="1527432"/>
          </a:xfrm>
        </p:grpSpPr>
        <p:sp>
          <p:nvSpPr>
            <p:cNvPr id="870" name="Google Shape;870;p32"/>
            <p:cNvSpPr/>
            <p:nvPr/>
          </p:nvSpPr>
          <p:spPr>
            <a:xfrm>
              <a:off x="3622477" y="1473042"/>
              <a:ext cx="221844" cy="542719"/>
            </a:xfrm>
            <a:custGeom>
              <a:avLst/>
              <a:gdLst/>
              <a:ahLst/>
              <a:cxnLst/>
              <a:rect l="l" t="t" r="r" b="b"/>
              <a:pathLst>
                <a:path w="6931" h="16956" extrusionOk="0">
                  <a:moveTo>
                    <a:pt x="167" y="1"/>
                  </a:moveTo>
                  <a:lnTo>
                    <a:pt x="1" y="10192"/>
                  </a:lnTo>
                  <a:lnTo>
                    <a:pt x="6752" y="16955"/>
                  </a:lnTo>
                  <a:lnTo>
                    <a:pt x="6930" y="675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3370577" y="1221525"/>
              <a:ext cx="221844" cy="542335"/>
            </a:xfrm>
            <a:custGeom>
              <a:avLst/>
              <a:gdLst/>
              <a:ahLst/>
              <a:cxnLst/>
              <a:rect l="l" t="t" r="r" b="b"/>
              <a:pathLst>
                <a:path w="6931" h="16944" extrusionOk="0">
                  <a:moveTo>
                    <a:pt x="179" y="1"/>
                  </a:moveTo>
                  <a:lnTo>
                    <a:pt x="1" y="10192"/>
                  </a:lnTo>
                  <a:lnTo>
                    <a:pt x="6764" y="16943"/>
                  </a:lnTo>
                  <a:lnTo>
                    <a:pt x="6930" y="675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3044388" y="1547748"/>
              <a:ext cx="542687" cy="221812"/>
            </a:xfrm>
            <a:custGeom>
              <a:avLst/>
              <a:gdLst/>
              <a:ahLst/>
              <a:cxnLst/>
              <a:rect l="l" t="t" r="r" b="b"/>
              <a:pathLst>
                <a:path w="16955" h="6930" extrusionOk="0">
                  <a:moveTo>
                    <a:pt x="10192" y="0"/>
                  </a:moveTo>
                  <a:lnTo>
                    <a:pt x="0" y="179"/>
                  </a:lnTo>
                  <a:lnTo>
                    <a:pt x="6751" y="6930"/>
                  </a:lnTo>
                  <a:lnTo>
                    <a:pt x="16955" y="6751"/>
                  </a:lnTo>
                  <a:lnTo>
                    <a:pt x="101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3296288" y="1799265"/>
              <a:ext cx="542303" cy="221812"/>
            </a:xfrm>
            <a:custGeom>
              <a:avLst/>
              <a:gdLst/>
              <a:ahLst/>
              <a:cxnLst/>
              <a:rect l="l" t="t" r="r" b="b"/>
              <a:pathLst>
                <a:path w="16943" h="6930" extrusionOk="0">
                  <a:moveTo>
                    <a:pt x="10192" y="0"/>
                  </a:moveTo>
                  <a:lnTo>
                    <a:pt x="0" y="179"/>
                  </a:lnTo>
                  <a:lnTo>
                    <a:pt x="6751" y="6930"/>
                  </a:lnTo>
                  <a:lnTo>
                    <a:pt x="16943" y="6763"/>
                  </a:lnTo>
                  <a:lnTo>
                    <a:pt x="101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3370961" y="1547748"/>
              <a:ext cx="1201241" cy="1201209"/>
            </a:xfrm>
            <a:custGeom>
              <a:avLst/>
              <a:gdLst/>
              <a:ahLst/>
              <a:cxnLst/>
              <a:rect l="l" t="t" r="r" b="b"/>
              <a:pathLst>
                <a:path w="37530" h="37529" fill="none" extrusionOk="0">
                  <a:moveTo>
                    <a:pt x="37529" y="37529"/>
                  </a:moveTo>
                  <a:lnTo>
                    <a:pt x="1" y="0"/>
                  </a:lnTo>
                </a:path>
              </a:pathLst>
            </a:custGeom>
            <a:noFill/>
            <a:ln w="38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2"/>
          <p:cNvGrpSpPr/>
          <p:nvPr/>
        </p:nvGrpSpPr>
        <p:grpSpPr>
          <a:xfrm>
            <a:off x="4572176" y="1295350"/>
            <a:ext cx="1527434" cy="1527432"/>
            <a:chOff x="4572176" y="1221525"/>
            <a:chExt cx="1527434" cy="1527432"/>
          </a:xfrm>
        </p:grpSpPr>
        <p:sp>
          <p:nvSpPr>
            <p:cNvPr id="876" name="Google Shape;876;p32"/>
            <p:cNvSpPr/>
            <p:nvPr/>
          </p:nvSpPr>
          <p:spPr>
            <a:xfrm>
              <a:off x="5305375" y="1799265"/>
              <a:ext cx="542719" cy="221812"/>
            </a:xfrm>
            <a:custGeom>
              <a:avLst/>
              <a:gdLst/>
              <a:ahLst/>
              <a:cxnLst/>
              <a:rect l="l" t="t" r="r" b="b"/>
              <a:pathLst>
                <a:path w="16956" h="6930" extrusionOk="0">
                  <a:moveTo>
                    <a:pt x="6752" y="0"/>
                  </a:moveTo>
                  <a:lnTo>
                    <a:pt x="1" y="6763"/>
                  </a:lnTo>
                  <a:lnTo>
                    <a:pt x="10193" y="6930"/>
                  </a:lnTo>
                  <a:lnTo>
                    <a:pt x="16955" y="179"/>
                  </a:lnTo>
                  <a:lnTo>
                    <a:pt x="67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556891" y="1547748"/>
              <a:ext cx="542719" cy="221812"/>
            </a:xfrm>
            <a:custGeom>
              <a:avLst/>
              <a:gdLst/>
              <a:ahLst/>
              <a:cxnLst/>
              <a:rect l="l" t="t" r="r" b="b"/>
              <a:pathLst>
                <a:path w="16956" h="6930" extrusionOk="0">
                  <a:moveTo>
                    <a:pt x="6764" y="0"/>
                  </a:moveTo>
                  <a:lnTo>
                    <a:pt x="1" y="6751"/>
                  </a:lnTo>
                  <a:lnTo>
                    <a:pt x="10205" y="6930"/>
                  </a:lnTo>
                  <a:lnTo>
                    <a:pt x="16955" y="179"/>
                  </a:lnTo>
                  <a:lnTo>
                    <a:pt x="67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551578" y="1221525"/>
              <a:ext cx="221812" cy="542335"/>
            </a:xfrm>
            <a:custGeom>
              <a:avLst/>
              <a:gdLst/>
              <a:ahLst/>
              <a:cxnLst/>
              <a:rect l="l" t="t" r="r" b="b"/>
              <a:pathLst>
                <a:path w="6930" h="16944" extrusionOk="0">
                  <a:moveTo>
                    <a:pt x="6751" y="1"/>
                  </a:moveTo>
                  <a:lnTo>
                    <a:pt x="0" y="6751"/>
                  </a:lnTo>
                  <a:lnTo>
                    <a:pt x="167" y="16943"/>
                  </a:lnTo>
                  <a:lnTo>
                    <a:pt x="6930" y="10192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299678" y="1473042"/>
              <a:ext cx="221812" cy="542719"/>
            </a:xfrm>
            <a:custGeom>
              <a:avLst/>
              <a:gdLst/>
              <a:ahLst/>
              <a:cxnLst/>
              <a:rect l="l" t="t" r="r" b="b"/>
              <a:pathLst>
                <a:path w="6930" h="16956" extrusionOk="0">
                  <a:moveTo>
                    <a:pt x="6763" y="1"/>
                  </a:moveTo>
                  <a:lnTo>
                    <a:pt x="0" y="6751"/>
                  </a:lnTo>
                  <a:lnTo>
                    <a:pt x="179" y="16955"/>
                  </a:lnTo>
                  <a:lnTo>
                    <a:pt x="6930" y="10192"/>
                  </a:lnTo>
                  <a:lnTo>
                    <a:pt x="67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4572176" y="1547748"/>
              <a:ext cx="1200825" cy="1201209"/>
            </a:xfrm>
            <a:custGeom>
              <a:avLst/>
              <a:gdLst/>
              <a:ahLst/>
              <a:cxnLst/>
              <a:rect l="l" t="t" r="r" b="b"/>
              <a:pathLst>
                <a:path w="37517" h="37529" fill="none" extrusionOk="0">
                  <a:moveTo>
                    <a:pt x="0" y="37529"/>
                  </a:moveTo>
                  <a:lnTo>
                    <a:pt x="37517" y="0"/>
                  </a:lnTo>
                </a:path>
              </a:pathLst>
            </a:custGeom>
            <a:noFill/>
            <a:ln w="38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32"/>
          <p:cNvGrpSpPr/>
          <p:nvPr/>
        </p:nvGrpSpPr>
        <p:grpSpPr>
          <a:xfrm>
            <a:off x="3044388" y="2822759"/>
            <a:ext cx="1527815" cy="1527437"/>
            <a:chOff x="3044388" y="2748934"/>
            <a:chExt cx="1527815" cy="1527437"/>
          </a:xfrm>
        </p:grpSpPr>
        <p:sp>
          <p:nvSpPr>
            <p:cNvPr id="882" name="Google Shape;882;p32"/>
            <p:cNvSpPr/>
            <p:nvPr/>
          </p:nvSpPr>
          <p:spPr>
            <a:xfrm>
              <a:off x="3296288" y="3476822"/>
              <a:ext cx="542303" cy="221812"/>
            </a:xfrm>
            <a:custGeom>
              <a:avLst/>
              <a:gdLst/>
              <a:ahLst/>
              <a:cxnLst/>
              <a:rect l="l" t="t" r="r" b="b"/>
              <a:pathLst>
                <a:path w="16943" h="6930" extrusionOk="0">
                  <a:moveTo>
                    <a:pt x="6751" y="1"/>
                  </a:moveTo>
                  <a:lnTo>
                    <a:pt x="0" y="6751"/>
                  </a:lnTo>
                  <a:lnTo>
                    <a:pt x="10192" y="6930"/>
                  </a:lnTo>
                  <a:lnTo>
                    <a:pt x="16943" y="179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3044388" y="3728339"/>
              <a:ext cx="542687" cy="221844"/>
            </a:xfrm>
            <a:custGeom>
              <a:avLst/>
              <a:gdLst/>
              <a:ahLst/>
              <a:cxnLst/>
              <a:rect l="l" t="t" r="r" b="b"/>
              <a:pathLst>
                <a:path w="16955" h="6931" extrusionOk="0">
                  <a:moveTo>
                    <a:pt x="6751" y="1"/>
                  </a:moveTo>
                  <a:lnTo>
                    <a:pt x="0" y="6751"/>
                  </a:lnTo>
                  <a:lnTo>
                    <a:pt x="10192" y="6930"/>
                  </a:lnTo>
                  <a:lnTo>
                    <a:pt x="16955" y="179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3370577" y="3734068"/>
              <a:ext cx="221844" cy="542303"/>
            </a:xfrm>
            <a:custGeom>
              <a:avLst/>
              <a:gdLst/>
              <a:ahLst/>
              <a:cxnLst/>
              <a:rect l="l" t="t" r="r" b="b"/>
              <a:pathLst>
                <a:path w="6931" h="16943" extrusionOk="0">
                  <a:moveTo>
                    <a:pt x="6764" y="0"/>
                  </a:moveTo>
                  <a:lnTo>
                    <a:pt x="1" y="6751"/>
                  </a:lnTo>
                  <a:lnTo>
                    <a:pt x="179" y="16943"/>
                  </a:lnTo>
                  <a:lnTo>
                    <a:pt x="6930" y="10192"/>
                  </a:lnTo>
                  <a:lnTo>
                    <a:pt x="6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3622477" y="3482551"/>
              <a:ext cx="221844" cy="542303"/>
            </a:xfrm>
            <a:custGeom>
              <a:avLst/>
              <a:gdLst/>
              <a:ahLst/>
              <a:cxnLst/>
              <a:rect l="l" t="t" r="r" b="b"/>
              <a:pathLst>
                <a:path w="6931" h="16943" extrusionOk="0">
                  <a:moveTo>
                    <a:pt x="6752" y="0"/>
                  </a:moveTo>
                  <a:lnTo>
                    <a:pt x="1" y="6751"/>
                  </a:lnTo>
                  <a:lnTo>
                    <a:pt x="167" y="16943"/>
                  </a:lnTo>
                  <a:lnTo>
                    <a:pt x="6930" y="10192"/>
                  </a:lnTo>
                  <a:lnTo>
                    <a:pt x="6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3370961" y="2748934"/>
              <a:ext cx="1201241" cy="1201241"/>
            </a:xfrm>
            <a:custGeom>
              <a:avLst/>
              <a:gdLst/>
              <a:ahLst/>
              <a:cxnLst/>
              <a:rect l="l" t="t" r="r" b="b"/>
              <a:pathLst>
                <a:path w="37530" h="37530" fill="none" extrusionOk="0">
                  <a:moveTo>
                    <a:pt x="37529" y="1"/>
                  </a:moveTo>
                  <a:lnTo>
                    <a:pt x="1" y="37529"/>
                  </a:lnTo>
                </a:path>
              </a:pathLst>
            </a:custGeom>
            <a:noFill/>
            <a:ln w="38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32"/>
          <p:cNvGrpSpPr/>
          <p:nvPr/>
        </p:nvGrpSpPr>
        <p:grpSpPr>
          <a:xfrm>
            <a:off x="4572176" y="2822759"/>
            <a:ext cx="1527434" cy="1527437"/>
            <a:chOff x="4572176" y="2748934"/>
            <a:chExt cx="1527434" cy="1527437"/>
          </a:xfrm>
        </p:grpSpPr>
        <p:sp>
          <p:nvSpPr>
            <p:cNvPr id="888" name="Google Shape;888;p32"/>
            <p:cNvSpPr/>
            <p:nvPr/>
          </p:nvSpPr>
          <p:spPr>
            <a:xfrm>
              <a:off x="5299678" y="3482551"/>
              <a:ext cx="221812" cy="542303"/>
            </a:xfrm>
            <a:custGeom>
              <a:avLst/>
              <a:gdLst/>
              <a:ahLst/>
              <a:cxnLst/>
              <a:rect l="l" t="t" r="r" b="b"/>
              <a:pathLst>
                <a:path w="6930" h="16943" extrusionOk="0">
                  <a:moveTo>
                    <a:pt x="179" y="0"/>
                  </a:moveTo>
                  <a:lnTo>
                    <a:pt x="0" y="10192"/>
                  </a:lnTo>
                  <a:lnTo>
                    <a:pt x="6763" y="16943"/>
                  </a:lnTo>
                  <a:lnTo>
                    <a:pt x="6930" y="675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551578" y="3734068"/>
              <a:ext cx="221812" cy="542303"/>
            </a:xfrm>
            <a:custGeom>
              <a:avLst/>
              <a:gdLst/>
              <a:ahLst/>
              <a:cxnLst/>
              <a:rect l="l" t="t" r="r" b="b"/>
              <a:pathLst>
                <a:path w="6930" h="16943" extrusionOk="0">
                  <a:moveTo>
                    <a:pt x="167" y="0"/>
                  </a:moveTo>
                  <a:lnTo>
                    <a:pt x="0" y="10192"/>
                  </a:lnTo>
                  <a:lnTo>
                    <a:pt x="6751" y="16943"/>
                  </a:lnTo>
                  <a:lnTo>
                    <a:pt x="6930" y="675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556891" y="3728339"/>
              <a:ext cx="542719" cy="221844"/>
            </a:xfrm>
            <a:custGeom>
              <a:avLst/>
              <a:gdLst/>
              <a:ahLst/>
              <a:cxnLst/>
              <a:rect l="l" t="t" r="r" b="b"/>
              <a:pathLst>
                <a:path w="16956" h="6931" extrusionOk="0">
                  <a:moveTo>
                    <a:pt x="10205" y="1"/>
                  </a:moveTo>
                  <a:lnTo>
                    <a:pt x="1" y="179"/>
                  </a:lnTo>
                  <a:lnTo>
                    <a:pt x="6764" y="6930"/>
                  </a:lnTo>
                  <a:lnTo>
                    <a:pt x="16955" y="6751"/>
                  </a:lnTo>
                  <a:lnTo>
                    <a:pt x="10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305375" y="3476822"/>
              <a:ext cx="542719" cy="221812"/>
            </a:xfrm>
            <a:custGeom>
              <a:avLst/>
              <a:gdLst/>
              <a:ahLst/>
              <a:cxnLst/>
              <a:rect l="l" t="t" r="r" b="b"/>
              <a:pathLst>
                <a:path w="16956" h="6930" extrusionOk="0">
                  <a:moveTo>
                    <a:pt x="10193" y="1"/>
                  </a:moveTo>
                  <a:lnTo>
                    <a:pt x="1" y="179"/>
                  </a:lnTo>
                  <a:lnTo>
                    <a:pt x="6752" y="6930"/>
                  </a:lnTo>
                  <a:lnTo>
                    <a:pt x="16955" y="6751"/>
                  </a:lnTo>
                  <a:lnTo>
                    <a:pt x="101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4572176" y="2748934"/>
              <a:ext cx="1200825" cy="1201241"/>
            </a:xfrm>
            <a:custGeom>
              <a:avLst/>
              <a:gdLst/>
              <a:ahLst/>
              <a:cxnLst/>
              <a:rect l="l" t="t" r="r" b="b"/>
              <a:pathLst>
                <a:path w="37517" h="37530" fill="none" extrusionOk="0">
                  <a:moveTo>
                    <a:pt x="0" y="1"/>
                  </a:moveTo>
                  <a:lnTo>
                    <a:pt x="37517" y="37529"/>
                  </a:lnTo>
                </a:path>
              </a:pathLst>
            </a:custGeom>
            <a:noFill/>
            <a:ln w="38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2"/>
          <p:cNvGrpSpPr/>
          <p:nvPr/>
        </p:nvGrpSpPr>
        <p:grpSpPr>
          <a:xfrm>
            <a:off x="457200" y="1520638"/>
            <a:ext cx="2338200" cy="1002989"/>
            <a:chOff x="457200" y="1463938"/>
            <a:chExt cx="2338200" cy="1002989"/>
          </a:xfrm>
        </p:grpSpPr>
        <p:sp>
          <p:nvSpPr>
            <p:cNvPr id="894" name="Google Shape;894;p32"/>
            <p:cNvSpPr txBox="1"/>
            <p:nvPr/>
          </p:nvSpPr>
          <p:spPr>
            <a:xfrm>
              <a:off x="457200" y="1793426"/>
              <a:ext cx="23382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5" name="Google Shape;895;p32"/>
            <p:cNvSpPr txBox="1"/>
            <p:nvPr/>
          </p:nvSpPr>
          <p:spPr>
            <a:xfrm>
              <a:off x="457200" y="1463938"/>
              <a:ext cx="2338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96" name="Google Shape;896;p32"/>
          <p:cNvGrpSpPr/>
          <p:nvPr/>
        </p:nvGrpSpPr>
        <p:grpSpPr>
          <a:xfrm>
            <a:off x="457200" y="3116615"/>
            <a:ext cx="2338200" cy="1003009"/>
            <a:chOff x="457200" y="3026490"/>
            <a:chExt cx="2338200" cy="1003009"/>
          </a:xfrm>
        </p:grpSpPr>
        <p:sp>
          <p:nvSpPr>
            <p:cNvPr id="897" name="Google Shape;897;p32"/>
            <p:cNvSpPr txBox="1"/>
            <p:nvPr/>
          </p:nvSpPr>
          <p:spPr>
            <a:xfrm>
              <a:off x="457200" y="3026490"/>
              <a:ext cx="2338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8" name="Google Shape;898;p32"/>
            <p:cNvSpPr txBox="1"/>
            <p:nvPr/>
          </p:nvSpPr>
          <p:spPr>
            <a:xfrm>
              <a:off x="457200" y="3355999"/>
              <a:ext cx="23382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very cold place. The planet is full of iron oxide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9" name="Google Shape;899;p32"/>
          <p:cNvGrpSpPr/>
          <p:nvPr/>
        </p:nvGrpSpPr>
        <p:grpSpPr>
          <a:xfrm>
            <a:off x="6325050" y="1520638"/>
            <a:ext cx="2361900" cy="1002989"/>
            <a:chOff x="6325050" y="1463938"/>
            <a:chExt cx="2361900" cy="1002989"/>
          </a:xfrm>
        </p:grpSpPr>
        <p:sp>
          <p:nvSpPr>
            <p:cNvPr id="900" name="Google Shape;900;p32"/>
            <p:cNvSpPr txBox="1"/>
            <p:nvPr/>
          </p:nvSpPr>
          <p:spPr>
            <a:xfrm>
              <a:off x="6325050" y="1463938"/>
              <a:ext cx="23619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1" name="Google Shape;901;p32"/>
            <p:cNvSpPr txBox="1"/>
            <p:nvPr/>
          </p:nvSpPr>
          <p:spPr>
            <a:xfrm>
              <a:off x="6325050" y="1793426"/>
              <a:ext cx="23619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 and also the fourth largest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2" name="Google Shape;902;p32"/>
          <p:cNvGrpSpPr/>
          <p:nvPr/>
        </p:nvGrpSpPr>
        <p:grpSpPr>
          <a:xfrm>
            <a:off x="6325050" y="3116615"/>
            <a:ext cx="2361900" cy="1003009"/>
            <a:chOff x="6325050" y="3026490"/>
            <a:chExt cx="2361900" cy="1003009"/>
          </a:xfrm>
        </p:grpSpPr>
        <p:sp>
          <p:nvSpPr>
            <p:cNvPr id="903" name="Google Shape;903;p32"/>
            <p:cNvSpPr txBox="1"/>
            <p:nvPr/>
          </p:nvSpPr>
          <p:spPr>
            <a:xfrm>
              <a:off x="6325050" y="3026490"/>
              <a:ext cx="23619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4" name="Google Shape;904;p32"/>
            <p:cNvSpPr txBox="1"/>
            <p:nvPr/>
          </p:nvSpPr>
          <p:spPr>
            <a:xfrm>
              <a:off x="6325050" y="3355999"/>
              <a:ext cx="23619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3"/>
          <p:cNvSpPr/>
          <p:nvPr/>
        </p:nvSpPr>
        <p:spPr>
          <a:xfrm>
            <a:off x="930600" y="1258013"/>
            <a:ext cx="699000" cy="699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3"/>
          <p:cNvSpPr/>
          <p:nvPr/>
        </p:nvSpPr>
        <p:spPr>
          <a:xfrm>
            <a:off x="2576550" y="1258013"/>
            <a:ext cx="699000" cy="699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3"/>
          <p:cNvSpPr/>
          <p:nvPr/>
        </p:nvSpPr>
        <p:spPr>
          <a:xfrm>
            <a:off x="4222499" y="1258013"/>
            <a:ext cx="699000" cy="699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3"/>
          <p:cNvSpPr/>
          <p:nvPr/>
        </p:nvSpPr>
        <p:spPr>
          <a:xfrm>
            <a:off x="5868450" y="1258013"/>
            <a:ext cx="699000" cy="699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33"/>
          <p:cNvSpPr/>
          <p:nvPr/>
        </p:nvSpPr>
        <p:spPr>
          <a:xfrm>
            <a:off x="7514400" y="1258013"/>
            <a:ext cx="699000" cy="6993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33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aphicFrame>
        <p:nvGraphicFramePr>
          <p:cNvPr id="915" name="Google Shape;915;p33"/>
          <p:cNvGraphicFramePr/>
          <p:nvPr/>
        </p:nvGraphicFramePr>
        <p:xfrm>
          <a:off x="457200" y="228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{7B66A0BD-F01B-4C12-AB3B-B777C2B9AE4A}</a:tableStyleId>
              </a:tblPr>
              <a:tblGrid>
                <a:gridCol w="164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first planet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cold place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gas giant and the biggest one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made of hydrogen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1080">
                        <a:alpha val="374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Question 1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Question 2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Question 3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Question 4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Question 5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small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cold place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>
                        <a:alpha val="63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hot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1080">
                        <a:alpha val="374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first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a small planet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gas giant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has rings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the third one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1080">
                        <a:alpha val="519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6" name="Google Shape;916;p33"/>
          <p:cNvSpPr/>
          <p:nvPr/>
        </p:nvSpPr>
        <p:spPr>
          <a:xfrm>
            <a:off x="505950" y="1848113"/>
            <a:ext cx="1548300" cy="294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Objectives</a:t>
            </a:r>
            <a:endParaRPr/>
          </a:p>
        </p:txBody>
      </p:sp>
      <p:sp>
        <p:nvSpPr>
          <p:cNvPr id="917" name="Google Shape;917;p33"/>
          <p:cNvSpPr/>
          <p:nvPr/>
        </p:nvSpPr>
        <p:spPr>
          <a:xfrm>
            <a:off x="2151900" y="1848113"/>
            <a:ext cx="1548300" cy="294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Strategy</a:t>
            </a:r>
            <a:endParaRPr/>
          </a:p>
        </p:txBody>
      </p:sp>
      <p:sp>
        <p:nvSpPr>
          <p:cNvPr id="918" name="Google Shape;918;p33"/>
          <p:cNvSpPr/>
          <p:nvPr/>
        </p:nvSpPr>
        <p:spPr>
          <a:xfrm>
            <a:off x="3797925" y="1848113"/>
            <a:ext cx="1548300" cy="294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Measures</a:t>
            </a:r>
            <a:endParaRPr/>
          </a:p>
        </p:txBody>
      </p:sp>
      <p:sp>
        <p:nvSpPr>
          <p:cNvPr id="919" name="Google Shape;919;p33"/>
          <p:cNvSpPr/>
          <p:nvPr/>
        </p:nvSpPr>
        <p:spPr>
          <a:xfrm>
            <a:off x="5443800" y="1848113"/>
            <a:ext cx="1548300" cy="294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Tactics</a:t>
            </a:r>
            <a:endParaRPr/>
          </a:p>
        </p:txBody>
      </p:sp>
      <p:sp>
        <p:nvSpPr>
          <p:cNvPr id="920" name="Google Shape;920;p33"/>
          <p:cNvSpPr/>
          <p:nvPr/>
        </p:nvSpPr>
        <p:spPr>
          <a:xfrm>
            <a:off x="7089675" y="1848113"/>
            <a:ext cx="1548300" cy="2946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GOALS</a:t>
            </a:r>
            <a:endParaRPr/>
          </a:p>
        </p:txBody>
      </p:sp>
      <p:grpSp>
        <p:nvGrpSpPr>
          <p:cNvPr id="921" name="Google Shape;921;p33"/>
          <p:cNvGrpSpPr/>
          <p:nvPr/>
        </p:nvGrpSpPr>
        <p:grpSpPr>
          <a:xfrm>
            <a:off x="7693626" y="1438027"/>
            <a:ext cx="342580" cy="339271"/>
            <a:chOff x="5049725" y="1435050"/>
            <a:chExt cx="486550" cy="481850"/>
          </a:xfrm>
        </p:grpSpPr>
        <p:sp>
          <p:nvSpPr>
            <p:cNvPr id="922" name="Google Shape;922;p33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" name="Google Shape;926;p33"/>
          <p:cNvGrpSpPr/>
          <p:nvPr/>
        </p:nvGrpSpPr>
        <p:grpSpPr>
          <a:xfrm>
            <a:off x="6034314" y="1424480"/>
            <a:ext cx="367261" cy="366364"/>
            <a:chOff x="-64410850" y="4094450"/>
            <a:chExt cx="317425" cy="316650"/>
          </a:xfrm>
        </p:grpSpPr>
        <p:sp>
          <p:nvSpPr>
            <p:cNvPr id="927" name="Google Shape;927;p33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33"/>
          <p:cNvGrpSpPr/>
          <p:nvPr/>
        </p:nvGrpSpPr>
        <p:grpSpPr>
          <a:xfrm>
            <a:off x="4376741" y="1423364"/>
            <a:ext cx="390508" cy="368597"/>
            <a:chOff x="-1960150" y="3956600"/>
            <a:chExt cx="308775" cy="291450"/>
          </a:xfrm>
        </p:grpSpPr>
        <p:sp>
          <p:nvSpPr>
            <p:cNvPr id="931" name="Google Shape;931;p33"/>
            <p:cNvSpPr/>
            <p:nvPr/>
          </p:nvSpPr>
          <p:spPr>
            <a:xfrm>
              <a:off x="-1960150" y="3956600"/>
              <a:ext cx="308775" cy="51275"/>
            </a:xfrm>
            <a:custGeom>
              <a:avLst/>
              <a:gdLst/>
              <a:ahLst/>
              <a:cxnLst/>
              <a:rect l="l" t="t" r="r" b="b"/>
              <a:pathLst>
                <a:path w="12351" h="2051" extrusionOk="0">
                  <a:moveTo>
                    <a:pt x="1355" y="1"/>
                  </a:moveTo>
                  <a:cubicBezTo>
                    <a:pt x="1" y="1"/>
                    <a:pt x="32" y="2049"/>
                    <a:pt x="1355" y="2049"/>
                  </a:cubicBezTo>
                  <a:lnTo>
                    <a:pt x="11027" y="2049"/>
                  </a:lnTo>
                  <a:cubicBezTo>
                    <a:pt x="11047" y="2050"/>
                    <a:pt x="11066" y="2050"/>
                    <a:pt x="11085" y="2050"/>
                  </a:cubicBezTo>
                  <a:cubicBezTo>
                    <a:pt x="12350" y="2050"/>
                    <a:pt x="12331" y="1"/>
                    <a:pt x="1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-1934950" y="4025925"/>
              <a:ext cx="256000" cy="222125"/>
            </a:xfrm>
            <a:custGeom>
              <a:avLst/>
              <a:gdLst/>
              <a:ahLst/>
              <a:cxnLst/>
              <a:rect l="l" t="t" r="r" b="b"/>
              <a:pathLst>
                <a:path w="10240" h="8885" extrusionOk="0">
                  <a:moveTo>
                    <a:pt x="8570" y="756"/>
                  </a:moveTo>
                  <a:cubicBezTo>
                    <a:pt x="8759" y="756"/>
                    <a:pt x="8917" y="914"/>
                    <a:pt x="8917" y="1103"/>
                  </a:cubicBezTo>
                  <a:lnTo>
                    <a:pt x="8917" y="1765"/>
                  </a:lnTo>
                  <a:cubicBezTo>
                    <a:pt x="8917" y="1995"/>
                    <a:pt x="8737" y="2116"/>
                    <a:pt x="8558" y="2116"/>
                  </a:cubicBezTo>
                  <a:cubicBezTo>
                    <a:pt x="8419" y="2116"/>
                    <a:pt x="8279" y="2042"/>
                    <a:pt x="8224" y="1891"/>
                  </a:cubicBezTo>
                  <a:lnTo>
                    <a:pt x="6081" y="4065"/>
                  </a:lnTo>
                  <a:cubicBezTo>
                    <a:pt x="6018" y="4112"/>
                    <a:pt x="5924" y="4135"/>
                    <a:pt x="5833" y="4135"/>
                  </a:cubicBezTo>
                  <a:cubicBezTo>
                    <a:pt x="5743" y="4135"/>
                    <a:pt x="5656" y="4112"/>
                    <a:pt x="5609" y="4065"/>
                  </a:cubicBezTo>
                  <a:lnTo>
                    <a:pt x="3781" y="2237"/>
                  </a:lnTo>
                  <a:lnTo>
                    <a:pt x="1986" y="4065"/>
                  </a:lnTo>
                  <a:cubicBezTo>
                    <a:pt x="1912" y="4138"/>
                    <a:pt x="1831" y="4168"/>
                    <a:pt x="1752" y="4168"/>
                  </a:cubicBezTo>
                  <a:cubicBezTo>
                    <a:pt x="1493" y="4168"/>
                    <a:pt x="1271" y="3834"/>
                    <a:pt x="1513" y="3592"/>
                  </a:cubicBezTo>
                  <a:lnTo>
                    <a:pt x="3561" y="1544"/>
                  </a:lnTo>
                  <a:cubicBezTo>
                    <a:pt x="3624" y="1481"/>
                    <a:pt x="3711" y="1450"/>
                    <a:pt x="3797" y="1450"/>
                  </a:cubicBezTo>
                  <a:cubicBezTo>
                    <a:pt x="3884" y="1450"/>
                    <a:pt x="3970" y="1481"/>
                    <a:pt x="4033" y="1544"/>
                  </a:cubicBezTo>
                  <a:lnTo>
                    <a:pt x="5829" y="3340"/>
                  </a:lnTo>
                  <a:lnTo>
                    <a:pt x="7783" y="1418"/>
                  </a:lnTo>
                  <a:cubicBezTo>
                    <a:pt x="7404" y="1292"/>
                    <a:pt x="7499" y="756"/>
                    <a:pt x="7877" y="756"/>
                  </a:cubicBezTo>
                  <a:close/>
                  <a:moveTo>
                    <a:pt x="5136" y="7562"/>
                  </a:moveTo>
                  <a:cubicBezTo>
                    <a:pt x="5325" y="7562"/>
                    <a:pt x="5483" y="7719"/>
                    <a:pt x="5483" y="7908"/>
                  </a:cubicBezTo>
                  <a:cubicBezTo>
                    <a:pt x="5483" y="8097"/>
                    <a:pt x="5325" y="8255"/>
                    <a:pt x="5136" y="8255"/>
                  </a:cubicBezTo>
                  <a:cubicBezTo>
                    <a:pt x="4916" y="8255"/>
                    <a:pt x="4758" y="8097"/>
                    <a:pt x="4758" y="7908"/>
                  </a:cubicBezTo>
                  <a:cubicBezTo>
                    <a:pt x="4758" y="7719"/>
                    <a:pt x="4916" y="7562"/>
                    <a:pt x="5136" y="7562"/>
                  </a:cubicBezTo>
                  <a:close/>
                  <a:moveTo>
                    <a:pt x="1" y="0"/>
                  </a:moveTo>
                  <a:lnTo>
                    <a:pt x="1" y="5167"/>
                  </a:lnTo>
                  <a:cubicBezTo>
                    <a:pt x="1" y="5703"/>
                    <a:pt x="442" y="6175"/>
                    <a:pt x="1040" y="6175"/>
                  </a:cubicBezTo>
                  <a:lnTo>
                    <a:pt x="4758" y="6175"/>
                  </a:lnTo>
                  <a:lnTo>
                    <a:pt x="4758" y="6931"/>
                  </a:lnTo>
                  <a:cubicBezTo>
                    <a:pt x="4380" y="7089"/>
                    <a:pt x="4096" y="7436"/>
                    <a:pt x="4096" y="7877"/>
                  </a:cubicBezTo>
                  <a:cubicBezTo>
                    <a:pt x="4096" y="8412"/>
                    <a:pt x="4569" y="8885"/>
                    <a:pt x="5136" y="8885"/>
                  </a:cubicBezTo>
                  <a:cubicBezTo>
                    <a:pt x="5672" y="8885"/>
                    <a:pt x="6144" y="8412"/>
                    <a:pt x="6144" y="7877"/>
                  </a:cubicBezTo>
                  <a:cubicBezTo>
                    <a:pt x="6144" y="7436"/>
                    <a:pt x="5861" y="7057"/>
                    <a:pt x="5483" y="6931"/>
                  </a:cubicBezTo>
                  <a:lnTo>
                    <a:pt x="5483" y="6175"/>
                  </a:lnTo>
                  <a:lnTo>
                    <a:pt x="9232" y="6175"/>
                  </a:lnTo>
                  <a:cubicBezTo>
                    <a:pt x="9767" y="6175"/>
                    <a:pt x="10240" y="5703"/>
                    <a:pt x="10240" y="5167"/>
                  </a:cubicBezTo>
                  <a:lnTo>
                    <a:pt x="10240" y="0"/>
                  </a:lnTo>
                  <a:cubicBezTo>
                    <a:pt x="10114" y="32"/>
                    <a:pt x="10019" y="32"/>
                    <a:pt x="9893" y="32"/>
                  </a:cubicBezTo>
                  <a:lnTo>
                    <a:pt x="347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33"/>
          <p:cNvGrpSpPr/>
          <p:nvPr/>
        </p:nvGrpSpPr>
        <p:grpSpPr>
          <a:xfrm>
            <a:off x="2756396" y="1458569"/>
            <a:ext cx="339306" cy="298186"/>
            <a:chOff x="2085450" y="2057100"/>
            <a:chExt cx="481900" cy="423500"/>
          </a:xfrm>
        </p:grpSpPr>
        <p:sp>
          <p:nvSpPr>
            <p:cNvPr id="934" name="Google Shape;934;p33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7" name="Google Shape;937;p33"/>
          <p:cNvGrpSpPr/>
          <p:nvPr/>
        </p:nvGrpSpPr>
        <p:grpSpPr>
          <a:xfrm>
            <a:off x="1109803" y="1438027"/>
            <a:ext cx="340573" cy="339271"/>
            <a:chOff x="898875" y="4399275"/>
            <a:chExt cx="483700" cy="481850"/>
          </a:xfrm>
        </p:grpSpPr>
        <p:sp>
          <p:nvSpPr>
            <p:cNvPr id="938" name="Google Shape;938;p33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Goals </a:t>
            </a:r>
            <a:r>
              <a:rPr lang="en"/>
              <a:t>I</a:t>
            </a:r>
            <a:r>
              <a:rPr lang="en">
                <a:solidFill>
                  <a:srgbClr val="000000"/>
                </a:solidFill>
              </a:rPr>
              <a:t>nfographics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85" name="Google Shape;85;p16"/>
          <p:cNvGrpSpPr/>
          <p:nvPr/>
        </p:nvGrpSpPr>
        <p:grpSpPr>
          <a:xfrm>
            <a:off x="4572000" y="3126925"/>
            <a:ext cx="1917725" cy="497100"/>
            <a:chOff x="4572000" y="3126925"/>
            <a:chExt cx="1917725" cy="497100"/>
          </a:xfrm>
        </p:grpSpPr>
        <p:cxnSp>
          <p:nvCxnSpPr>
            <p:cNvPr id="86" name="Google Shape;86;p16"/>
            <p:cNvCxnSpPr/>
            <p:nvPr/>
          </p:nvCxnSpPr>
          <p:spPr>
            <a:xfrm>
              <a:off x="4572000" y="3375475"/>
              <a:ext cx="1279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87" name="Google Shape;87;p16"/>
            <p:cNvSpPr/>
            <p:nvPr/>
          </p:nvSpPr>
          <p:spPr>
            <a:xfrm>
              <a:off x="5992625" y="3126925"/>
              <a:ext cx="497100" cy="49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6640175" y="2819551"/>
            <a:ext cx="2046600" cy="1111849"/>
            <a:chOff x="6640175" y="2819551"/>
            <a:chExt cx="2046600" cy="1111849"/>
          </a:xfrm>
        </p:grpSpPr>
        <p:sp>
          <p:nvSpPr>
            <p:cNvPr id="89" name="Google Shape;89;p16"/>
            <p:cNvSpPr txBox="1"/>
            <p:nvPr/>
          </p:nvSpPr>
          <p:spPr>
            <a:xfrm>
              <a:off x="6640175" y="2819551"/>
              <a:ext cx="2046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" name="Google Shape;90;p16"/>
            <p:cNvSpPr txBox="1"/>
            <p:nvPr/>
          </p:nvSpPr>
          <p:spPr>
            <a:xfrm>
              <a:off x="6640175" y="3166400"/>
              <a:ext cx="2046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2644925" y="3126925"/>
            <a:ext cx="1927075" cy="497100"/>
            <a:chOff x="2644925" y="3126925"/>
            <a:chExt cx="1927075" cy="497100"/>
          </a:xfrm>
        </p:grpSpPr>
        <p:cxnSp>
          <p:nvCxnSpPr>
            <p:cNvPr id="92" name="Google Shape;92;p16"/>
            <p:cNvCxnSpPr/>
            <p:nvPr/>
          </p:nvCxnSpPr>
          <p:spPr>
            <a:xfrm>
              <a:off x="3292500" y="3375475"/>
              <a:ext cx="1279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93" name="Google Shape;93;p16"/>
            <p:cNvSpPr/>
            <p:nvPr/>
          </p:nvSpPr>
          <p:spPr>
            <a:xfrm>
              <a:off x="2644925" y="3126925"/>
              <a:ext cx="497100" cy="49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16"/>
          <p:cNvGrpSpPr/>
          <p:nvPr/>
        </p:nvGrpSpPr>
        <p:grpSpPr>
          <a:xfrm>
            <a:off x="457200" y="2819551"/>
            <a:ext cx="2046600" cy="1111849"/>
            <a:chOff x="457200" y="2819551"/>
            <a:chExt cx="2046600" cy="1111849"/>
          </a:xfrm>
        </p:grpSpPr>
        <p:sp>
          <p:nvSpPr>
            <p:cNvPr id="95" name="Google Shape;95;p16"/>
            <p:cNvSpPr txBox="1"/>
            <p:nvPr/>
          </p:nvSpPr>
          <p:spPr>
            <a:xfrm>
              <a:off x="457200" y="2819551"/>
              <a:ext cx="2046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457200" y="3166400"/>
              <a:ext cx="2046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4572000" y="1873887"/>
            <a:ext cx="1917725" cy="497100"/>
            <a:chOff x="4572000" y="1873887"/>
            <a:chExt cx="1917725" cy="497100"/>
          </a:xfrm>
        </p:grpSpPr>
        <p:cxnSp>
          <p:nvCxnSpPr>
            <p:cNvPr id="98" name="Google Shape;98;p16"/>
            <p:cNvCxnSpPr/>
            <p:nvPr/>
          </p:nvCxnSpPr>
          <p:spPr>
            <a:xfrm>
              <a:off x="4572000" y="2122437"/>
              <a:ext cx="1279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99" name="Google Shape;99;p16"/>
            <p:cNvSpPr/>
            <p:nvPr/>
          </p:nvSpPr>
          <p:spPr>
            <a:xfrm>
              <a:off x="5992625" y="1873887"/>
              <a:ext cx="497100" cy="49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6"/>
          <p:cNvGrpSpPr/>
          <p:nvPr/>
        </p:nvGrpSpPr>
        <p:grpSpPr>
          <a:xfrm>
            <a:off x="6640175" y="1566513"/>
            <a:ext cx="2046600" cy="1111849"/>
            <a:chOff x="6640175" y="1566513"/>
            <a:chExt cx="2046600" cy="1111849"/>
          </a:xfrm>
        </p:grpSpPr>
        <p:sp>
          <p:nvSpPr>
            <p:cNvPr id="101" name="Google Shape;101;p16"/>
            <p:cNvSpPr txBox="1"/>
            <p:nvPr/>
          </p:nvSpPr>
          <p:spPr>
            <a:xfrm>
              <a:off x="6640175" y="1566513"/>
              <a:ext cx="2046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6640175" y="1913362"/>
              <a:ext cx="2046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cold place. The planet is full of iron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2644925" y="1873887"/>
            <a:ext cx="1927075" cy="497100"/>
            <a:chOff x="2644925" y="1873887"/>
            <a:chExt cx="1927075" cy="497100"/>
          </a:xfrm>
        </p:grpSpPr>
        <p:sp>
          <p:nvSpPr>
            <p:cNvPr id="104" name="Google Shape;104;p16"/>
            <p:cNvSpPr/>
            <p:nvPr/>
          </p:nvSpPr>
          <p:spPr>
            <a:xfrm>
              <a:off x="2644925" y="1873887"/>
              <a:ext cx="497100" cy="497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" name="Google Shape;105;p16"/>
            <p:cNvCxnSpPr/>
            <p:nvPr/>
          </p:nvCxnSpPr>
          <p:spPr>
            <a:xfrm>
              <a:off x="3292500" y="2122437"/>
              <a:ext cx="1279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06" name="Google Shape;106;p16"/>
          <p:cNvGrpSpPr/>
          <p:nvPr/>
        </p:nvGrpSpPr>
        <p:grpSpPr>
          <a:xfrm>
            <a:off x="457200" y="1566512"/>
            <a:ext cx="2046600" cy="1111849"/>
            <a:chOff x="457200" y="1566513"/>
            <a:chExt cx="2046600" cy="1111849"/>
          </a:xfrm>
        </p:grpSpPr>
        <p:sp>
          <p:nvSpPr>
            <p:cNvPr id="107" name="Google Shape;107;p16"/>
            <p:cNvSpPr txBox="1"/>
            <p:nvPr/>
          </p:nvSpPr>
          <p:spPr>
            <a:xfrm>
              <a:off x="457200" y="1913362"/>
              <a:ext cx="2046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16"/>
            <p:cNvSpPr txBox="1"/>
            <p:nvPr/>
          </p:nvSpPr>
          <p:spPr>
            <a:xfrm>
              <a:off x="457200" y="1566513"/>
              <a:ext cx="2046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9" name="Google Shape;109;p16"/>
          <p:cNvGrpSpPr/>
          <p:nvPr/>
        </p:nvGrpSpPr>
        <p:grpSpPr>
          <a:xfrm>
            <a:off x="2774187" y="2003467"/>
            <a:ext cx="238572" cy="237940"/>
            <a:chOff x="-30735200" y="3910925"/>
            <a:chExt cx="292225" cy="291450"/>
          </a:xfrm>
        </p:grpSpPr>
        <p:sp>
          <p:nvSpPr>
            <p:cNvPr id="110" name="Google Shape;110;p16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6"/>
          <p:cNvGrpSpPr/>
          <p:nvPr/>
        </p:nvGrpSpPr>
        <p:grpSpPr>
          <a:xfrm>
            <a:off x="6126553" y="2003604"/>
            <a:ext cx="238572" cy="237654"/>
            <a:chOff x="-35123050" y="3561225"/>
            <a:chExt cx="292225" cy="291100"/>
          </a:xfrm>
        </p:grpSpPr>
        <p:sp>
          <p:nvSpPr>
            <p:cNvPr id="113" name="Google Shape;113;p16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6126213" y="3256525"/>
            <a:ext cx="239226" cy="237919"/>
            <a:chOff x="-34406325" y="3919600"/>
            <a:chExt cx="293025" cy="291425"/>
          </a:xfrm>
        </p:grpSpPr>
        <p:sp>
          <p:nvSpPr>
            <p:cNvPr id="116" name="Google Shape;116;p16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2779028" y="3256362"/>
            <a:ext cx="238251" cy="238262"/>
            <a:chOff x="2685825" y="840375"/>
            <a:chExt cx="481900" cy="481825"/>
          </a:xfrm>
        </p:grpSpPr>
        <p:sp>
          <p:nvSpPr>
            <p:cNvPr id="124" name="Google Shape;124;p16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3255300" y="1103625"/>
            <a:ext cx="2634275" cy="3629137"/>
            <a:chOff x="3255300" y="1103625"/>
            <a:chExt cx="2634275" cy="3629137"/>
          </a:xfrm>
        </p:grpSpPr>
        <p:sp>
          <p:nvSpPr>
            <p:cNvPr id="127" name="Google Shape;127;p16"/>
            <p:cNvSpPr/>
            <p:nvPr/>
          </p:nvSpPr>
          <p:spPr>
            <a:xfrm>
              <a:off x="3408600" y="4162413"/>
              <a:ext cx="2327400" cy="570350"/>
            </a:xfrm>
            <a:custGeom>
              <a:avLst/>
              <a:gdLst/>
              <a:ahLst/>
              <a:cxnLst/>
              <a:rect l="l" t="t" r="r" b="b"/>
              <a:pathLst>
                <a:path w="93096" h="22814" extrusionOk="0">
                  <a:moveTo>
                    <a:pt x="46554" y="1"/>
                  </a:moveTo>
                  <a:cubicBezTo>
                    <a:pt x="27170" y="1"/>
                    <a:pt x="7715" y="3227"/>
                    <a:pt x="1834" y="8288"/>
                  </a:cubicBezTo>
                  <a:cubicBezTo>
                    <a:pt x="1750" y="8359"/>
                    <a:pt x="1667" y="8442"/>
                    <a:pt x="1584" y="8514"/>
                  </a:cubicBezTo>
                  <a:lnTo>
                    <a:pt x="12" y="8514"/>
                  </a:lnTo>
                  <a:lnTo>
                    <a:pt x="24" y="11169"/>
                  </a:lnTo>
                  <a:cubicBezTo>
                    <a:pt x="0" y="11407"/>
                    <a:pt x="0" y="11633"/>
                    <a:pt x="36" y="11871"/>
                  </a:cubicBezTo>
                  <a:lnTo>
                    <a:pt x="36" y="11883"/>
                  </a:lnTo>
                  <a:cubicBezTo>
                    <a:pt x="798" y="17574"/>
                    <a:pt x="18431" y="22813"/>
                    <a:pt x="46554" y="22813"/>
                  </a:cubicBezTo>
                  <a:cubicBezTo>
                    <a:pt x="74890" y="22813"/>
                    <a:pt x="92571" y="17491"/>
                    <a:pt x="93083" y="11752"/>
                  </a:cubicBezTo>
                  <a:lnTo>
                    <a:pt x="93083" y="11729"/>
                  </a:lnTo>
                  <a:cubicBezTo>
                    <a:pt x="93095" y="11574"/>
                    <a:pt x="93095" y="11407"/>
                    <a:pt x="93083" y="11240"/>
                  </a:cubicBezTo>
                  <a:lnTo>
                    <a:pt x="93083" y="8585"/>
                  </a:lnTo>
                  <a:lnTo>
                    <a:pt x="91595" y="8585"/>
                  </a:lnTo>
                  <a:cubicBezTo>
                    <a:pt x="91488" y="8490"/>
                    <a:pt x="91381" y="8383"/>
                    <a:pt x="91273" y="8288"/>
                  </a:cubicBezTo>
                  <a:cubicBezTo>
                    <a:pt x="85392" y="3227"/>
                    <a:pt x="65937" y="1"/>
                    <a:pt x="4655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314225" y="4094563"/>
              <a:ext cx="2516125" cy="544425"/>
            </a:xfrm>
            <a:custGeom>
              <a:avLst/>
              <a:gdLst/>
              <a:ahLst/>
              <a:cxnLst/>
              <a:rect l="l" t="t" r="r" b="b"/>
              <a:pathLst>
                <a:path w="100645" h="21777" extrusionOk="0">
                  <a:moveTo>
                    <a:pt x="50329" y="0"/>
                  </a:moveTo>
                  <a:cubicBezTo>
                    <a:pt x="31814" y="0"/>
                    <a:pt x="13229" y="3072"/>
                    <a:pt x="7621" y="7906"/>
                  </a:cubicBezTo>
                  <a:cubicBezTo>
                    <a:pt x="1" y="14466"/>
                    <a:pt x="17848" y="21777"/>
                    <a:pt x="50329" y="21777"/>
                  </a:cubicBezTo>
                  <a:cubicBezTo>
                    <a:pt x="82809" y="21777"/>
                    <a:pt x="100644" y="14466"/>
                    <a:pt x="93036" y="7906"/>
                  </a:cubicBezTo>
                  <a:cubicBezTo>
                    <a:pt x="87428" y="3072"/>
                    <a:pt x="68843" y="0"/>
                    <a:pt x="50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255300" y="4086213"/>
              <a:ext cx="2634275" cy="570050"/>
            </a:xfrm>
            <a:custGeom>
              <a:avLst/>
              <a:gdLst/>
              <a:ahLst/>
              <a:cxnLst/>
              <a:rect l="l" t="t" r="r" b="b"/>
              <a:pathLst>
                <a:path w="105371" h="22802" extrusionOk="0">
                  <a:moveTo>
                    <a:pt x="52686" y="977"/>
                  </a:moveTo>
                  <a:cubicBezTo>
                    <a:pt x="68652" y="977"/>
                    <a:pt x="84082" y="3537"/>
                    <a:pt x="87821" y="7395"/>
                  </a:cubicBezTo>
                  <a:cubicBezTo>
                    <a:pt x="92560" y="12288"/>
                    <a:pt x="77403" y="17348"/>
                    <a:pt x="52686" y="17348"/>
                  </a:cubicBezTo>
                  <a:cubicBezTo>
                    <a:pt x="27968" y="17348"/>
                    <a:pt x="12812" y="12288"/>
                    <a:pt x="17550" y="7395"/>
                  </a:cubicBezTo>
                  <a:cubicBezTo>
                    <a:pt x="21277" y="3537"/>
                    <a:pt x="36719" y="977"/>
                    <a:pt x="52686" y="977"/>
                  </a:cubicBezTo>
                  <a:close/>
                  <a:moveTo>
                    <a:pt x="52686" y="1"/>
                  </a:moveTo>
                  <a:cubicBezTo>
                    <a:pt x="33302" y="1"/>
                    <a:pt x="13847" y="3216"/>
                    <a:pt x="7966" y="8276"/>
                  </a:cubicBezTo>
                  <a:cubicBezTo>
                    <a:pt x="0" y="15146"/>
                    <a:pt x="18681" y="22801"/>
                    <a:pt x="52686" y="22801"/>
                  </a:cubicBezTo>
                  <a:cubicBezTo>
                    <a:pt x="86690" y="22801"/>
                    <a:pt x="105371" y="15146"/>
                    <a:pt x="97405" y="8276"/>
                  </a:cubicBezTo>
                  <a:cubicBezTo>
                    <a:pt x="91524" y="3216"/>
                    <a:pt x="72069" y="1"/>
                    <a:pt x="5268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852100" y="4137713"/>
              <a:ext cx="1440375" cy="299475"/>
            </a:xfrm>
            <a:custGeom>
              <a:avLst/>
              <a:gdLst/>
              <a:ahLst/>
              <a:cxnLst/>
              <a:rect l="l" t="t" r="r" b="b"/>
              <a:pathLst>
                <a:path w="57615" h="11979" extrusionOk="0">
                  <a:moveTo>
                    <a:pt x="28814" y="703"/>
                  </a:moveTo>
                  <a:cubicBezTo>
                    <a:pt x="38803" y="703"/>
                    <a:pt x="47685" y="2406"/>
                    <a:pt x="48745" y="4716"/>
                  </a:cubicBezTo>
                  <a:cubicBezTo>
                    <a:pt x="49911" y="7311"/>
                    <a:pt x="41053" y="9645"/>
                    <a:pt x="28814" y="9645"/>
                  </a:cubicBezTo>
                  <a:cubicBezTo>
                    <a:pt x="16574" y="9645"/>
                    <a:pt x="7704" y="7311"/>
                    <a:pt x="8883" y="4716"/>
                  </a:cubicBezTo>
                  <a:cubicBezTo>
                    <a:pt x="9930" y="2406"/>
                    <a:pt x="18812" y="703"/>
                    <a:pt x="28814" y="703"/>
                  </a:cubicBezTo>
                  <a:close/>
                  <a:moveTo>
                    <a:pt x="28814" y="1"/>
                  </a:moveTo>
                  <a:cubicBezTo>
                    <a:pt x="16324" y="1"/>
                    <a:pt x="4703" y="2060"/>
                    <a:pt x="2560" y="5025"/>
                  </a:cubicBezTo>
                  <a:cubicBezTo>
                    <a:pt x="0" y="8561"/>
                    <a:pt x="11538" y="11978"/>
                    <a:pt x="28814" y="11978"/>
                  </a:cubicBezTo>
                  <a:cubicBezTo>
                    <a:pt x="46090" y="11978"/>
                    <a:pt x="57615" y="8561"/>
                    <a:pt x="55067" y="5025"/>
                  </a:cubicBezTo>
                  <a:cubicBezTo>
                    <a:pt x="52924" y="2060"/>
                    <a:pt x="41303" y="1"/>
                    <a:pt x="2881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4272975" y="4178788"/>
              <a:ext cx="598925" cy="129500"/>
            </a:xfrm>
            <a:custGeom>
              <a:avLst/>
              <a:gdLst/>
              <a:ahLst/>
              <a:cxnLst/>
              <a:rect l="l" t="t" r="r" b="b"/>
              <a:pathLst>
                <a:path w="23957" h="5180" extrusionOk="0">
                  <a:moveTo>
                    <a:pt x="11979" y="1"/>
                  </a:moveTo>
                  <a:cubicBezTo>
                    <a:pt x="5883" y="1"/>
                    <a:pt x="691" y="1060"/>
                    <a:pt x="358" y="2453"/>
                  </a:cubicBezTo>
                  <a:cubicBezTo>
                    <a:pt x="1" y="3918"/>
                    <a:pt x="5192" y="5180"/>
                    <a:pt x="11979" y="5180"/>
                  </a:cubicBezTo>
                  <a:cubicBezTo>
                    <a:pt x="18753" y="5180"/>
                    <a:pt x="23956" y="3918"/>
                    <a:pt x="23599" y="2453"/>
                  </a:cubicBezTo>
                  <a:cubicBezTo>
                    <a:pt x="23266" y="1060"/>
                    <a:pt x="18075" y="1"/>
                    <a:pt x="1197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4555750" y="4101988"/>
              <a:ext cx="480750" cy="143875"/>
            </a:xfrm>
            <a:custGeom>
              <a:avLst/>
              <a:gdLst/>
              <a:ahLst/>
              <a:cxnLst/>
              <a:rect l="l" t="t" r="r" b="b"/>
              <a:pathLst>
                <a:path w="19230" h="5755" extrusionOk="0">
                  <a:moveTo>
                    <a:pt x="15586" y="1"/>
                  </a:moveTo>
                  <a:lnTo>
                    <a:pt x="537" y="5394"/>
                  </a:lnTo>
                  <a:cubicBezTo>
                    <a:pt x="441" y="5418"/>
                    <a:pt x="1" y="5585"/>
                    <a:pt x="382" y="5656"/>
                  </a:cubicBezTo>
                  <a:cubicBezTo>
                    <a:pt x="382" y="5656"/>
                    <a:pt x="805" y="5755"/>
                    <a:pt x="953" y="5755"/>
                  </a:cubicBezTo>
                  <a:cubicBezTo>
                    <a:pt x="968" y="5755"/>
                    <a:pt x="980" y="5754"/>
                    <a:pt x="989" y="5752"/>
                  </a:cubicBezTo>
                  <a:lnTo>
                    <a:pt x="19229" y="358"/>
                  </a:lnTo>
                  <a:cubicBezTo>
                    <a:pt x="18027" y="227"/>
                    <a:pt x="16812" y="108"/>
                    <a:pt x="15586" y="1"/>
                  </a:cubicBez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4583875" y="1138013"/>
              <a:ext cx="144975" cy="497100"/>
            </a:xfrm>
            <a:custGeom>
              <a:avLst/>
              <a:gdLst/>
              <a:ahLst/>
              <a:cxnLst/>
              <a:rect l="l" t="t" r="r" b="b"/>
              <a:pathLst>
                <a:path w="5799" h="19884" extrusionOk="0">
                  <a:moveTo>
                    <a:pt x="5799" y="0"/>
                  </a:moveTo>
                  <a:lnTo>
                    <a:pt x="0" y="1905"/>
                  </a:lnTo>
                  <a:lnTo>
                    <a:pt x="0" y="19884"/>
                  </a:lnTo>
                  <a:cubicBezTo>
                    <a:pt x="5644" y="17336"/>
                    <a:pt x="5799" y="12109"/>
                    <a:pt x="5799" y="12109"/>
                  </a:cubicBezTo>
                  <a:lnTo>
                    <a:pt x="5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4415100" y="1138013"/>
              <a:ext cx="144975" cy="497100"/>
            </a:xfrm>
            <a:custGeom>
              <a:avLst/>
              <a:gdLst/>
              <a:ahLst/>
              <a:cxnLst/>
              <a:rect l="l" t="t" r="r" b="b"/>
              <a:pathLst>
                <a:path w="5799" h="19884" extrusionOk="0">
                  <a:moveTo>
                    <a:pt x="1" y="0"/>
                  </a:moveTo>
                  <a:lnTo>
                    <a:pt x="1" y="12109"/>
                  </a:lnTo>
                  <a:cubicBezTo>
                    <a:pt x="1" y="12109"/>
                    <a:pt x="167" y="17336"/>
                    <a:pt x="5799" y="19884"/>
                  </a:cubicBezTo>
                  <a:lnTo>
                    <a:pt x="5799" y="19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4559188" y="1103625"/>
              <a:ext cx="26500" cy="3144975"/>
            </a:xfrm>
            <a:custGeom>
              <a:avLst/>
              <a:gdLst/>
              <a:ahLst/>
              <a:cxnLst/>
              <a:rect l="l" t="t" r="r" b="b"/>
              <a:pathLst>
                <a:path w="1060" h="104990" extrusionOk="0">
                  <a:moveTo>
                    <a:pt x="476" y="1"/>
                  </a:moveTo>
                  <a:cubicBezTo>
                    <a:pt x="215" y="1"/>
                    <a:pt x="0" y="215"/>
                    <a:pt x="0" y="477"/>
                  </a:cubicBezTo>
                  <a:lnTo>
                    <a:pt x="0" y="104514"/>
                  </a:lnTo>
                  <a:cubicBezTo>
                    <a:pt x="0" y="104776"/>
                    <a:pt x="215" y="104990"/>
                    <a:pt x="476" y="104990"/>
                  </a:cubicBezTo>
                  <a:lnTo>
                    <a:pt x="584" y="104990"/>
                  </a:lnTo>
                  <a:cubicBezTo>
                    <a:pt x="846" y="104990"/>
                    <a:pt x="1060" y="104776"/>
                    <a:pt x="1060" y="104514"/>
                  </a:cubicBezTo>
                  <a:lnTo>
                    <a:pt x="1060" y="477"/>
                  </a:lnTo>
                  <a:cubicBezTo>
                    <a:pt x="1060" y="215"/>
                    <a:pt x="846" y="1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4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951" name="Google Shape;951;p34"/>
          <p:cNvGrpSpPr/>
          <p:nvPr/>
        </p:nvGrpSpPr>
        <p:grpSpPr>
          <a:xfrm>
            <a:off x="457200" y="2804113"/>
            <a:ext cx="1799100" cy="1709700"/>
            <a:chOff x="716725" y="2852175"/>
            <a:chExt cx="1799100" cy="1709700"/>
          </a:xfrm>
        </p:grpSpPr>
        <p:sp>
          <p:nvSpPr>
            <p:cNvPr id="952" name="Google Shape;952;p34"/>
            <p:cNvSpPr/>
            <p:nvPr/>
          </p:nvSpPr>
          <p:spPr>
            <a:xfrm>
              <a:off x="716725" y="2852175"/>
              <a:ext cx="1799100" cy="17097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 txBox="1"/>
            <p:nvPr/>
          </p:nvSpPr>
          <p:spPr>
            <a:xfrm>
              <a:off x="781375" y="3288913"/>
              <a:ext cx="1669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4" name="Google Shape;954;p34"/>
            <p:cNvSpPr txBox="1"/>
            <p:nvPr/>
          </p:nvSpPr>
          <p:spPr>
            <a:xfrm>
              <a:off x="781375" y="3632438"/>
              <a:ext cx="1669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made of hydrogen and helium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5" name="Google Shape;955;p34"/>
          <p:cNvGrpSpPr/>
          <p:nvPr/>
        </p:nvGrpSpPr>
        <p:grpSpPr>
          <a:xfrm>
            <a:off x="4744200" y="2804113"/>
            <a:ext cx="1799100" cy="1709700"/>
            <a:chOff x="4660592" y="2852175"/>
            <a:chExt cx="1799100" cy="1709700"/>
          </a:xfrm>
        </p:grpSpPr>
        <p:sp>
          <p:nvSpPr>
            <p:cNvPr id="956" name="Google Shape;956;p34"/>
            <p:cNvSpPr/>
            <p:nvPr/>
          </p:nvSpPr>
          <p:spPr>
            <a:xfrm>
              <a:off x="4660592" y="2852175"/>
              <a:ext cx="1799100" cy="17097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 txBox="1"/>
            <p:nvPr/>
          </p:nvSpPr>
          <p:spPr>
            <a:xfrm>
              <a:off x="4729742" y="3288913"/>
              <a:ext cx="1660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8" name="Google Shape;958;p34"/>
            <p:cNvSpPr txBox="1"/>
            <p:nvPr/>
          </p:nvSpPr>
          <p:spPr>
            <a:xfrm>
              <a:off x="4727492" y="3632438"/>
              <a:ext cx="16653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9" name="Google Shape;959;p34"/>
          <p:cNvGrpSpPr/>
          <p:nvPr/>
        </p:nvGrpSpPr>
        <p:grpSpPr>
          <a:xfrm>
            <a:off x="6887700" y="2804113"/>
            <a:ext cx="1799100" cy="1709700"/>
            <a:chOff x="6632525" y="2852175"/>
            <a:chExt cx="1799100" cy="1709700"/>
          </a:xfrm>
        </p:grpSpPr>
        <p:sp>
          <p:nvSpPr>
            <p:cNvPr id="960" name="Google Shape;960;p34"/>
            <p:cNvSpPr/>
            <p:nvPr/>
          </p:nvSpPr>
          <p:spPr>
            <a:xfrm>
              <a:off x="6632525" y="2852175"/>
              <a:ext cx="1799100" cy="17097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 txBox="1"/>
            <p:nvPr/>
          </p:nvSpPr>
          <p:spPr>
            <a:xfrm>
              <a:off x="6701675" y="3288913"/>
              <a:ext cx="1660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2" name="Google Shape;962;p34"/>
            <p:cNvSpPr txBox="1"/>
            <p:nvPr/>
          </p:nvSpPr>
          <p:spPr>
            <a:xfrm>
              <a:off x="6701675" y="3632438"/>
              <a:ext cx="1660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Mercury is the smallest object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3" name="Google Shape;963;p34"/>
          <p:cNvGrpSpPr/>
          <p:nvPr/>
        </p:nvGrpSpPr>
        <p:grpSpPr>
          <a:xfrm>
            <a:off x="2600700" y="2804113"/>
            <a:ext cx="1799100" cy="1709700"/>
            <a:chOff x="2688658" y="2852175"/>
            <a:chExt cx="1799100" cy="1709700"/>
          </a:xfrm>
        </p:grpSpPr>
        <p:sp>
          <p:nvSpPr>
            <p:cNvPr id="964" name="Google Shape;964;p34"/>
            <p:cNvSpPr/>
            <p:nvPr/>
          </p:nvSpPr>
          <p:spPr>
            <a:xfrm>
              <a:off x="2688658" y="2852175"/>
              <a:ext cx="1799100" cy="17097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 txBox="1"/>
            <p:nvPr/>
          </p:nvSpPr>
          <p:spPr>
            <a:xfrm>
              <a:off x="2755558" y="3288913"/>
              <a:ext cx="16653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6" name="Google Shape;966;p34"/>
            <p:cNvSpPr txBox="1"/>
            <p:nvPr/>
          </p:nvSpPr>
          <p:spPr>
            <a:xfrm>
              <a:off x="2753308" y="3632438"/>
              <a:ext cx="1669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67" name="Google Shape;967;p34"/>
          <p:cNvGrpSpPr/>
          <p:nvPr/>
        </p:nvGrpSpPr>
        <p:grpSpPr>
          <a:xfrm>
            <a:off x="7127638" y="1131725"/>
            <a:ext cx="1319225" cy="1935375"/>
            <a:chOff x="7127638" y="1131725"/>
            <a:chExt cx="1319225" cy="1935375"/>
          </a:xfrm>
        </p:grpSpPr>
        <p:sp>
          <p:nvSpPr>
            <p:cNvPr id="968" name="Google Shape;968;p34"/>
            <p:cNvSpPr/>
            <p:nvPr/>
          </p:nvSpPr>
          <p:spPr>
            <a:xfrm>
              <a:off x="7127638" y="1747575"/>
              <a:ext cx="1319225" cy="1319525"/>
            </a:xfrm>
            <a:custGeom>
              <a:avLst/>
              <a:gdLst/>
              <a:ahLst/>
              <a:cxnLst/>
              <a:rect l="l" t="t" r="r" b="b"/>
              <a:pathLst>
                <a:path w="52769" h="52781" extrusionOk="0">
                  <a:moveTo>
                    <a:pt x="26385" y="0"/>
                  </a:moveTo>
                  <a:cubicBezTo>
                    <a:pt x="11812" y="0"/>
                    <a:pt x="1" y="11823"/>
                    <a:pt x="1" y="26396"/>
                  </a:cubicBezTo>
                  <a:cubicBezTo>
                    <a:pt x="1" y="40969"/>
                    <a:pt x="11812" y="52780"/>
                    <a:pt x="26385" y="52780"/>
                  </a:cubicBezTo>
                  <a:cubicBezTo>
                    <a:pt x="40958" y="52780"/>
                    <a:pt x="52769" y="40969"/>
                    <a:pt x="52769" y="26396"/>
                  </a:cubicBezTo>
                  <a:cubicBezTo>
                    <a:pt x="52769" y="11823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259788" y="1880025"/>
              <a:ext cx="1054925" cy="1054925"/>
            </a:xfrm>
            <a:custGeom>
              <a:avLst/>
              <a:gdLst/>
              <a:ahLst/>
              <a:cxnLst/>
              <a:rect l="l" t="t" r="r" b="b"/>
              <a:pathLst>
                <a:path w="42197" h="42197" extrusionOk="0">
                  <a:moveTo>
                    <a:pt x="21099" y="0"/>
                  </a:moveTo>
                  <a:cubicBezTo>
                    <a:pt x="9443" y="0"/>
                    <a:pt x="1" y="9442"/>
                    <a:pt x="1" y="21098"/>
                  </a:cubicBezTo>
                  <a:cubicBezTo>
                    <a:pt x="1" y="32743"/>
                    <a:pt x="9443" y="42196"/>
                    <a:pt x="21099" y="42196"/>
                  </a:cubicBezTo>
                  <a:cubicBezTo>
                    <a:pt x="32755" y="42196"/>
                    <a:pt x="42197" y="32743"/>
                    <a:pt x="42197" y="21098"/>
                  </a:cubicBezTo>
                  <a:cubicBezTo>
                    <a:pt x="42197" y="9442"/>
                    <a:pt x="32755" y="0"/>
                    <a:pt x="2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7389863" y="2010100"/>
              <a:ext cx="794475" cy="794475"/>
            </a:xfrm>
            <a:custGeom>
              <a:avLst/>
              <a:gdLst/>
              <a:ahLst/>
              <a:cxnLst/>
              <a:rect l="l" t="t" r="r" b="b"/>
              <a:pathLst>
                <a:path w="31779" h="31779" extrusionOk="0">
                  <a:moveTo>
                    <a:pt x="15896" y="0"/>
                  </a:moveTo>
                  <a:cubicBezTo>
                    <a:pt x="7121" y="0"/>
                    <a:pt x="1" y="7120"/>
                    <a:pt x="1" y="15895"/>
                  </a:cubicBezTo>
                  <a:cubicBezTo>
                    <a:pt x="1" y="24670"/>
                    <a:pt x="7121" y="31778"/>
                    <a:pt x="15896" y="31778"/>
                  </a:cubicBezTo>
                  <a:cubicBezTo>
                    <a:pt x="24671" y="31778"/>
                    <a:pt x="31779" y="24670"/>
                    <a:pt x="31779" y="15895"/>
                  </a:cubicBezTo>
                  <a:cubicBezTo>
                    <a:pt x="31779" y="7120"/>
                    <a:pt x="24671" y="0"/>
                    <a:pt x="15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7520238" y="2140475"/>
              <a:ext cx="533725" cy="533725"/>
            </a:xfrm>
            <a:custGeom>
              <a:avLst/>
              <a:gdLst/>
              <a:ahLst/>
              <a:cxnLst/>
              <a:rect l="l" t="t" r="r" b="b"/>
              <a:pathLst>
                <a:path w="21349" h="21349" extrusionOk="0">
                  <a:moveTo>
                    <a:pt x="10681" y="0"/>
                  </a:moveTo>
                  <a:cubicBezTo>
                    <a:pt x="4787" y="0"/>
                    <a:pt x="1" y="4787"/>
                    <a:pt x="1" y="10680"/>
                  </a:cubicBezTo>
                  <a:cubicBezTo>
                    <a:pt x="1" y="16574"/>
                    <a:pt x="4787" y="21348"/>
                    <a:pt x="10681" y="21348"/>
                  </a:cubicBezTo>
                  <a:cubicBezTo>
                    <a:pt x="16574" y="21348"/>
                    <a:pt x="21349" y="16574"/>
                    <a:pt x="21349" y="10680"/>
                  </a:cubicBezTo>
                  <a:cubicBezTo>
                    <a:pt x="21349" y="4787"/>
                    <a:pt x="16574" y="0"/>
                    <a:pt x="10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7650613" y="2270850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5466" y="0"/>
                  </a:moveTo>
                  <a:cubicBezTo>
                    <a:pt x="2442" y="0"/>
                    <a:pt x="1" y="2441"/>
                    <a:pt x="1" y="5465"/>
                  </a:cubicBezTo>
                  <a:cubicBezTo>
                    <a:pt x="1" y="8478"/>
                    <a:pt x="2442" y="10930"/>
                    <a:pt x="5466" y="10930"/>
                  </a:cubicBezTo>
                  <a:cubicBezTo>
                    <a:pt x="8478" y="10930"/>
                    <a:pt x="10931" y="8478"/>
                    <a:pt x="10931" y="5465"/>
                  </a:cubicBezTo>
                  <a:cubicBezTo>
                    <a:pt x="10931" y="2441"/>
                    <a:pt x="8478" y="0"/>
                    <a:pt x="5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7670563" y="1131725"/>
              <a:ext cx="116700" cy="425675"/>
            </a:xfrm>
            <a:custGeom>
              <a:avLst/>
              <a:gdLst/>
              <a:ahLst/>
              <a:cxnLst/>
              <a:rect l="l" t="t" r="r" b="b"/>
              <a:pathLst>
                <a:path w="4668" h="17027" extrusionOk="0">
                  <a:moveTo>
                    <a:pt x="1" y="0"/>
                  </a:moveTo>
                  <a:lnTo>
                    <a:pt x="1" y="12359"/>
                  </a:lnTo>
                  <a:lnTo>
                    <a:pt x="4668" y="17026"/>
                  </a:lnTo>
                  <a:lnTo>
                    <a:pt x="4668" y="46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7787238" y="1131725"/>
              <a:ext cx="116700" cy="425675"/>
            </a:xfrm>
            <a:custGeom>
              <a:avLst/>
              <a:gdLst/>
              <a:ahLst/>
              <a:cxnLst/>
              <a:rect l="l" t="t" r="r" b="b"/>
              <a:pathLst>
                <a:path w="4668" h="17027" extrusionOk="0">
                  <a:moveTo>
                    <a:pt x="4668" y="0"/>
                  </a:moveTo>
                  <a:lnTo>
                    <a:pt x="1" y="4667"/>
                  </a:lnTo>
                  <a:lnTo>
                    <a:pt x="1" y="17026"/>
                  </a:lnTo>
                  <a:lnTo>
                    <a:pt x="4668" y="12359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7768488" y="1139450"/>
              <a:ext cx="37225" cy="1293350"/>
            </a:xfrm>
            <a:custGeom>
              <a:avLst/>
              <a:gdLst/>
              <a:ahLst/>
              <a:cxnLst/>
              <a:rect l="l" t="t" r="r" b="b"/>
              <a:pathLst>
                <a:path w="1489" h="51734" extrusionOk="0">
                  <a:moveTo>
                    <a:pt x="751" y="1"/>
                  </a:moveTo>
                  <a:cubicBezTo>
                    <a:pt x="334" y="1"/>
                    <a:pt x="1" y="334"/>
                    <a:pt x="1" y="751"/>
                  </a:cubicBezTo>
                  <a:lnTo>
                    <a:pt x="1" y="50995"/>
                  </a:lnTo>
                  <a:cubicBezTo>
                    <a:pt x="1" y="51412"/>
                    <a:pt x="334" y="51733"/>
                    <a:pt x="751" y="51733"/>
                  </a:cubicBezTo>
                  <a:cubicBezTo>
                    <a:pt x="1156" y="51733"/>
                    <a:pt x="1489" y="51412"/>
                    <a:pt x="1489" y="50995"/>
                  </a:cubicBezTo>
                  <a:lnTo>
                    <a:pt x="1489" y="751"/>
                  </a:lnTo>
                  <a:cubicBezTo>
                    <a:pt x="1489" y="334"/>
                    <a:pt x="1156" y="1"/>
                    <a:pt x="7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4983988" y="1131725"/>
            <a:ext cx="1319525" cy="1935375"/>
            <a:chOff x="4983988" y="1131725"/>
            <a:chExt cx="1319525" cy="1935375"/>
          </a:xfrm>
        </p:grpSpPr>
        <p:sp>
          <p:nvSpPr>
            <p:cNvPr id="977" name="Google Shape;977;p34"/>
            <p:cNvSpPr/>
            <p:nvPr/>
          </p:nvSpPr>
          <p:spPr>
            <a:xfrm>
              <a:off x="4983988" y="1747575"/>
              <a:ext cx="1319525" cy="1319525"/>
            </a:xfrm>
            <a:custGeom>
              <a:avLst/>
              <a:gdLst/>
              <a:ahLst/>
              <a:cxnLst/>
              <a:rect l="l" t="t" r="r" b="b"/>
              <a:pathLst>
                <a:path w="52781" h="52781" extrusionOk="0">
                  <a:moveTo>
                    <a:pt x="26384" y="0"/>
                  </a:moveTo>
                  <a:cubicBezTo>
                    <a:pt x="11811" y="0"/>
                    <a:pt x="0" y="11823"/>
                    <a:pt x="0" y="26396"/>
                  </a:cubicBezTo>
                  <a:cubicBezTo>
                    <a:pt x="0" y="40969"/>
                    <a:pt x="11811" y="52780"/>
                    <a:pt x="26384" y="52780"/>
                  </a:cubicBezTo>
                  <a:cubicBezTo>
                    <a:pt x="40958" y="52780"/>
                    <a:pt x="52781" y="40969"/>
                    <a:pt x="52781" y="26396"/>
                  </a:cubicBezTo>
                  <a:cubicBezTo>
                    <a:pt x="52781" y="11823"/>
                    <a:pt x="40958" y="0"/>
                    <a:pt x="263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5116138" y="1880025"/>
              <a:ext cx="1055225" cy="1054925"/>
            </a:xfrm>
            <a:custGeom>
              <a:avLst/>
              <a:gdLst/>
              <a:ahLst/>
              <a:cxnLst/>
              <a:rect l="l" t="t" r="r" b="b"/>
              <a:pathLst>
                <a:path w="42209" h="42197" extrusionOk="0">
                  <a:moveTo>
                    <a:pt x="21098" y="0"/>
                  </a:moveTo>
                  <a:cubicBezTo>
                    <a:pt x="9454" y="0"/>
                    <a:pt x="1" y="9442"/>
                    <a:pt x="1" y="21098"/>
                  </a:cubicBezTo>
                  <a:cubicBezTo>
                    <a:pt x="1" y="32743"/>
                    <a:pt x="9454" y="42196"/>
                    <a:pt x="21098" y="42196"/>
                  </a:cubicBezTo>
                  <a:cubicBezTo>
                    <a:pt x="32755" y="42196"/>
                    <a:pt x="42208" y="32743"/>
                    <a:pt x="42208" y="21098"/>
                  </a:cubicBezTo>
                  <a:cubicBezTo>
                    <a:pt x="42208" y="9442"/>
                    <a:pt x="32755" y="0"/>
                    <a:pt x="21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5246513" y="2010100"/>
              <a:ext cx="794475" cy="794475"/>
            </a:xfrm>
            <a:custGeom>
              <a:avLst/>
              <a:gdLst/>
              <a:ahLst/>
              <a:cxnLst/>
              <a:rect l="l" t="t" r="r" b="b"/>
              <a:pathLst>
                <a:path w="31779" h="31779" extrusionOk="0">
                  <a:moveTo>
                    <a:pt x="15883" y="0"/>
                  </a:moveTo>
                  <a:cubicBezTo>
                    <a:pt x="7109" y="0"/>
                    <a:pt x="0" y="7120"/>
                    <a:pt x="0" y="15895"/>
                  </a:cubicBezTo>
                  <a:cubicBezTo>
                    <a:pt x="0" y="24670"/>
                    <a:pt x="7109" y="31778"/>
                    <a:pt x="15883" y="31778"/>
                  </a:cubicBezTo>
                  <a:cubicBezTo>
                    <a:pt x="24658" y="31778"/>
                    <a:pt x="31778" y="24670"/>
                    <a:pt x="31778" y="15895"/>
                  </a:cubicBezTo>
                  <a:cubicBezTo>
                    <a:pt x="31778" y="7120"/>
                    <a:pt x="24658" y="0"/>
                    <a:pt x="15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5376888" y="2140475"/>
              <a:ext cx="533725" cy="533725"/>
            </a:xfrm>
            <a:custGeom>
              <a:avLst/>
              <a:gdLst/>
              <a:ahLst/>
              <a:cxnLst/>
              <a:rect l="l" t="t" r="r" b="b"/>
              <a:pathLst>
                <a:path w="21349" h="21349" extrusionOk="0">
                  <a:moveTo>
                    <a:pt x="10668" y="0"/>
                  </a:moveTo>
                  <a:cubicBezTo>
                    <a:pt x="4775" y="0"/>
                    <a:pt x="0" y="4787"/>
                    <a:pt x="0" y="10680"/>
                  </a:cubicBezTo>
                  <a:cubicBezTo>
                    <a:pt x="0" y="16574"/>
                    <a:pt x="4775" y="21348"/>
                    <a:pt x="10668" y="21348"/>
                  </a:cubicBezTo>
                  <a:cubicBezTo>
                    <a:pt x="16574" y="21348"/>
                    <a:pt x="21348" y="16574"/>
                    <a:pt x="21348" y="10680"/>
                  </a:cubicBezTo>
                  <a:cubicBezTo>
                    <a:pt x="21348" y="4787"/>
                    <a:pt x="16574" y="0"/>
                    <a:pt x="10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5506963" y="2270850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5465" y="0"/>
                  </a:moveTo>
                  <a:cubicBezTo>
                    <a:pt x="2453" y="0"/>
                    <a:pt x="0" y="2441"/>
                    <a:pt x="0" y="5465"/>
                  </a:cubicBezTo>
                  <a:cubicBezTo>
                    <a:pt x="0" y="8478"/>
                    <a:pt x="2453" y="10930"/>
                    <a:pt x="5465" y="10930"/>
                  </a:cubicBezTo>
                  <a:cubicBezTo>
                    <a:pt x="8490" y="10930"/>
                    <a:pt x="10930" y="8478"/>
                    <a:pt x="10930" y="5465"/>
                  </a:cubicBezTo>
                  <a:cubicBezTo>
                    <a:pt x="10930" y="2441"/>
                    <a:pt x="8490" y="0"/>
                    <a:pt x="5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5526913" y="1131725"/>
              <a:ext cx="116700" cy="425675"/>
            </a:xfrm>
            <a:custGeom>
              <a:avLst/>
              <a:gdLst/>
              <a:ahLst/>
              <a:cxnLst/>
              <a:rect l="l" t="t" r="r" b="b"/>
              <a:pathLst>
                <a:path w="4668" h="17027" extrusionOk="0">
                  <a:moveTo>
                    <a:pt x="0" y="0"/>
                  </a:moveTo>
                  <a:lnTo>
                    <a:pt x="0" y="12359"/>
                  </a:lnTo>
                  <a:lnTo>
                    <a:pt x="4667" y="17026"/>
                  </a:lnTo>
                  <a:lnTo>
                    <a:pt x="4667" y="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5643588" y="1131725"/>
              <a:ext cx="117000" cy="425675"/>
            </a:xfrm>
            <a:custGeom>
              <a:avLst/>
              <a:gdLst/>
              <a:ahLst/>
              <a:cxnLst/>
              <a:rect l="l" t="t" r="r" b="b"/>
              <a:pathLst>
                <a:path w="4680" h="17027" extrusionOk="0">
                  <a:moveTo>
                    <a:pt x="4680" y="0"/>
                  </a:moveTo>
                  <a:lnTo>
                    <a:pt x="0" y="4667"/>
                  </a:lnTo>
                  <a:lnTo>
                    <a:pt x="0" y="17026"/>
                  </a:lnTo>
                  <a:lnTo>
                    <a:pt x="4680" y="12359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5625138" y="1139450"/>
              <a:ext cx="37225" cy="1293350"/>
            </a:xfrm>
            <a:custGeom>
              <a:avLst/>
              <a:gdLst/>
              <a:ahLst/>
              <a:cxnLst/>
              <a:rect l="l" t="t" r="r" b="b"/>
              <a:pathLst>
                <a:path w="1489" h="51734" extrusionOk="0">
                  <a:moveTo>
                    <a:pt x="738" y="1"/>
                  </a:moveTo>
                  <a:cubicBezTo>
                    <a:pt x="334" y="1"/>
                    <a:pt x="0" y="334"/>
                    <a:pt x="0" y="751"/>
                  </a:cubicBezTo>
                  <a:lnTo>
                    <a:pt x="0" y="50995"/>
                  </a:lnTo>
                  <a:cubicBezTo>
                    <a:pt x="0" y="51412"/>
                    <a:pt x="334" y="51733"/>
                    <a:pt x="738" y="51733"/>
                  </a:cubicBezTo>
                  <a:cubicBezTo>
                    <a:pt x="1155" y="51733"/>
                    <a:pt x="1489" y="51412"/>
                    <a:pt x="1489" y="50995"/>
                  </a:cubicBezTo>
                  <a:lnTo>
                    <a:pt x="1489" y="751"/>
                  </a:lnTo>
                  <a:cubicBezTo>
                    <a:pt x="1489" y="334"/>
                    <a:pt x="1155" y="1"/>
                    <a:pt x="738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4"/>
          <p:cNvGrpSpPr/>
          <p:nvPr/>
        </p:nvGrpSpPr>
        <p:grpSpPr>
          <a:xfrm>
            <a:off x="2840625" y="1131725"/>
            <a:ext cx="1319250" cy="1935375"/>
            <a:chOff x="2840625" y="1131725"/>
            <a:chExt cx="1319250" cy="1935375"/>
          </a:xfrm>
        </p:grpSpPr>
        <p:sp>
          <p:nvSpPr>
            <p:cNvPr id="986" name="Google Shape;986;p34"/>
            <p:cNvSpPr/>
            <p:nvPr/>
          </p:nvSpPr>
          <p:spPr>
            <a:xfrm>
              <a:off x="2840625" y="1747575"/>
              <a:ext cx="1319250" cy="1319525"/>
            </a:xfrm>
            <a:custGeom>
              <a:avLst/>
              <a:gdLst/>
              <a:ahLst/>
              <a:cxnLst/>
              <a:rect l="l" t="t" r="r" b="b"/>
              <a:pathLst>
                <a:path w="52770" h="52781" extrusionOk="0">
                  <a:moveTo>
                    <a:pt x="26385" y="0"/>
                  </a:moveTo>
                  <a:cubicBezTo>
                    <a:pt x="11812" y="0"/>
                    <a:pt x="1" y="11823"/>
                    <a:pt x="1" y="26396"/>
                  </a:cubicBezTo>
                  <a:cubicBezTo>
                    <a:pt x="1" y="40969"/>
                    <a:pt x="11812" y="52780"/>
                    <a:pt x="26385" y="52780"/>
                  </a:cubicBezTo>
                  <a:cubicBezTo>
                    <a:pt x="40958" y="52780"/>
                    <a:pt x="52769" y="40969"/>
                    <a:pt x="52769" y="26396"/>
                  </a:cubicBezTo>
                  <a:cubicBezTo>
                    <a:pt x="52769" y="11823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2972800" y="1880025"/>
              <a:ext cx="1054900" cy="1054925"/>
            </a:xfrm>
            <a:custGeom>
              <a:avLst/>
              <a:gdLst/>
              <a:ahLst/>
              <a:cxnLst/>
              <a:rect l="l" t="t" r="r" b="b"/>
              <a:pathLst>
                <a:path w="42196" h="42197" extrusionOk="0">
                  <a:moveTo>
                    <a:pt x="21098" y="0"/>
                  </a:moveTo>
                  <a:cubicBezTo>
                    <a:pt x="9442" y="0"/>
                    <a:pt x="0" y="9442"/>
                    <a:pt x="0" y="21098"/>
                  </a:cubicBezTo>
                  <a:cubicBezTo>
                    <a:pt x="0" y="32743"/>
                    <a:pt x="9442" y="42196"/>
                    <a:pt x="21098" y="42196"/>
                  </a:cubicBezTo>
                  <a:cubicBezTo>
                    <a:pt x="32754" y="42196"/>
                    <a:pt x="42196" y="32743"/>
                    <a:pt x="42196" y="21098"/>
                  </a:cubicBezTo>
                  <a:cubicBezTo>
                    <a:pt x="42196" y="9442"/>
                    <a:pt x="32754" y="0"/>
                    <a:pt x="21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103150" y="2010100"/>
              <a:ext cx="794175" cy="794475"/>
            </a:xfrm>
            <a:custGeom>
              <a:avLst/>
              <a:gdLst/>
              <a:ahLst/>
              <a:cxnLst/>
              <a:rect l="l" t="t" r="r" b="b"/>
              <a:pathLst>
                <a:path w="31767" h="31779" extrusionOk="0">
                  <a:moveTo>
                    <a:pt x="15884" y="0"/>
                  </a:moveTo>
                  <a:cubicBezTo>
                    <a:pt x="7109" y="0"/>
                    <a:pt x="1" y="7120"/>
                    <a:pt x="1" y="15895"/>
                  </a:cubicBezTo>
                  <a:cubicBezTo>
                    <a:pt x="1" y="24670"/>
                    <a:pt x="7109" y="31778"/>
                    <a:pt x="15884" y="31778"/>
                  </a:cubicBezTo>
                  <a:cubicBezTo>
                    <a:pt x="24659" y="31778"/>
                    <a:pt x="31767" y="24670"/>
                    <a:pt x="31767" y="15895"/>
                  </a:cubicBezTo>
                  <a:cubicBezTo>
                    <a:pt x="31767" y="7120"/>
                    <a:pt x="24659" y="0"/>
                    <a:pt x="15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233250" y="2140475"/>
              <a:ext cx="534000" cy="533725"/>
            </a:xfrm>
            <a:custGeom>
              <a:avLst/>
              <a:gdLst/>
              <a:ahLst/>
              <a:cxnLst/>
              <a:rect l="l" t="t" r="r" b="b"/>
              <a:pathLst>
                <a:path w="21360" h="21349" extrusionOk="0">
                  <a:moveTo>
                    <a:pt x="10680" y="0"/>
                  </a:moveTo>
                  <a:cubicBezTo>
                    <a:pt x="4786" y="0"/>
                    <a:pt x="0" y="4787"/>
                    <a:pt x="0" y="10680"/>
                  </a:cubicBezTo>
                  <a:cubicBezTo>
                    <a:pt x="0" y="16574"/>
                    <a:pt x="4786" y="21348"/>
                    <a:pt x="10680" y="21348"/>
                  </a:cubicBezTo>
                  <a:cubicBezTo>
                    <a:pt x="16574" y="21348"/>
                    <a:pt x="21360" y="16574"/>
                    <a:pt x="21360" y="10680"/>
                  </a:cubicBezTo>
                  <a:cubicBezTo>
                    <a:pt x="21360" y="4787"/>
                    <a:pt x="16574" y="0"/>
                    <a:pt x="10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363600" y="2270850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5466" y="0"/>
                  </a:moveTo>
                  <a:cubicBezTo>
                    <a:pt x="2454" y="0"/>
                    <a:pt x="1" y="2441"/>
                    <a:pt x="1" y="5465"/>
                  </a:cubicBezTo>
                  <a:cubicBezTo>
                    <a:pt x="1" y="8478"/>
                    <a:pt x="2454" y="10930"/>
                    <a:pt x="5466" y="10930"/>
                  </a:cubicBezTo>
                  <a:cubicBezTo>
                    <a:pt x="8478" y="10930"/>
                    <a:pt x="10931" y="8478"/>
                    <a:pt x="10931" y="5465"/>
                  </a:cubicBezTo>
                  <a:cubicBezTo>
                    <a:pt x="10931" y="2441"/>
                    <a:pt x="8478" y="0"/>
                    <a:pt x="5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3383550" y="1131725"/>
              <a:ext cx="116700" cy="425675"/>
            </a:xfrm>
            <a:custGeom>
              <a:avLst/>
              <a:gdLst/>
              <a:ahLst/>
              <a:cxnLst/>
              <a:rect l="l" t="t" r="r" b="b"/>
              <a:pathLst>
                <a:path w="4668" h="17027" extrusionOk="0">
                  <a:moveTo>
                    <a:pt x="1" y="0"/>
                  </a:moveTo>
                  <a:lnTo>
                    <a:pt x="1" y="12359"/>
                  </a:lnTo>
                  <a:lnTo>
                    <a:pt x="4668" y="17026"/>
                  </a:lnTo>
                  <a:lnTo>
                    <a:pt x="4668" y="46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3500225" y="1131725"/>
              <a:ext cx="116725" cy="425675"/>
            </a:xfrm>
            <a:custGeom>
              <a:avLst/>
              <a:gdLst/>
              <a:ahLst/>
              <a:cxnLst/>
              <a:rect l="l" t="t" r="r" b="b"/>
              <a:pathLst>
                <a:path w="4669" h="17027" extrusionOk="0">
                  <a:moveTo>
                    <a:pt x="4668" y="0"/>
                  </a:moveTo>
                  <a:lnTo>
                    <a:pt x="1" y="4667"/>
                  </a:lnTo>
                  <a:lnTo>
                    <a:pt x="1" y="17026"/>
                  </a:lnTo>
                  <a:lnTo>
                    <a:pt x="4668" y="12359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3481775" y="1139450"/>
              <a:ext cx="36925" cy="1293350"/>
            </a:xfrm>
            <a:custGeom>
              <a:avLst/>
              <a:gdLst/>
              <a:ahLst/>
              <a:cxnLst/>
              <a:rect l="l" t="t" r="r" b="b"/>
              <a:pathLst>
                <a:path w="1477" h="51734" extrusionOk="0">
                  <a:moveTo>
                    <a:pt x="739" y="1"/>
                  </a:moveTo>
                  <a:cubicBezTo>
                    <a:pt x="334" y="1"/>
                    <a:pt x="1" y="334"/>
                    <a:pt x="1" y="751"/>
                  </a:cubicBezTo>
                  <a:lnTo>
                    <a:pt x="1" y="50995"/>
                  </a:lnTo>
                  <a:cubicBezTo>
                    <a:pt x="1" y="51412"/>
                    <a:pt x="334" y="51733"/>
                    <a:pt x="739" y="51733"/>
                  </a:cubicBezTo>
                  <a:cubicBezTo>
                    <a:pt x="1144" y="51733"/>
                    <a:pt x="1477" y="51412"/>
                    <a:pt x="1477" y="50995"/>
                  </a:cubicBezTo>
                  <a:lnTo>
                    <a:pt x="1477" y="751"/>
                  </a:lnTo>
                  <a:cubicBezTo>
                    <a:pt x="1477" y="334"/>
                    <a:pt x="1144" y="1"/>
                    <a:pt x="73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4"/>
          <p:cNvGrpSpPr/>
          <p:nvPr/>
        </p:nvGrpSpPr>
        <p:grpSpPr>
          <a:xfrm>
            <a:off x="696988" y="1131725"/>
            <a:ext cx="1319525" cy="1935375"/>
            <a:chOff x="696988" y="1131725"/>
            <a:chExt cx="1319525" cy="1935375"/>
          </a:xfrm>
        </p:grpSpPr>
        <p:sp>
          <p:nvSpPr>
            <p:cNvPr id="995" name="Google Shape;995;p34"/>
            <p:cNvSpPr/>
            <p:nvPr/>
          </p:nvSpPr>
          <p:spPr>
            <a:xfrm>
              <a:off x="696988" y="1747575"/>
              <a:ext cx="1319525" cy="1319525"/>
            </a:xfrm>
            <a:custGeom>
              <a:avLst/>
              <a:gdLst/>
              <a:ahLst/>
              <a:cxnLst/>
              <a:rect l="l" t="t" r="r" b="b"/>
              <a:pathLst>
                <a:path w="52781" h="52781" extrusionOk="0">
                  <a:moveTo>
                    <a:pt x="26396" y="0"/>
                  </a:moveTo>
                  <a:cubicBezTo>
                    <a:pt x="11823" y="0"/>
                    <a:pt x="0" y="11823"/>
                    <a:pt x="0" y="26396"/>
                  </a:cubicBezTo>
                  <a:cubicBezTo>
                    <a:pt x="0" y="40969"/>
                    <a:pt x="11823" y="52780"/>
                    <a:pt x="26396" y="52780"/>
                  </a:cubicBezTo>
                  <a:cubicBezTo>
                    <a:pt x="40970" y="52780"/>
                    <a:pt x="52781" y="40969"/>
                    <a:pt x="52781" y="26396"/>
                  </a:cubicBezTo>
                  <a:cubicBezTo>
                    <a:pt x="52781" y="11823"/>
                    <a:pt x="40970" y="0"/>
                    <a:pt x="26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29138" y="1880025"/>
              <a:ext cx="1055225" cy="1054925"/>
            </a:xfrm>
            <a:custGeom>
              <a:avLst/>
              <a:gdLst/>
              <a:ahLst/>
              <a:cxnLst/>
              <a:rect l="l" t="t" r="r" b="b"/>
              <a:pathLst>
                <a:path w="42209" h="42197" extrusionOk="0">
                  <a:moveTo>
                    <a:pt x="21110" y="0"/>
                  </a:moveTo>
                  <a:cubicBezTo>
                    <a:pt x="9454" y="0"/>
                    <a:pt x="1" y="9442"/>
                    <a:pt x="1" y="21098"/>
                  </a:cubicBezTo>
                  <a:cubicBezTo>
                    <a:pt x="1" y="32743"/>
                    <a:pt x="9454" y="42196"/>
                    <a:pt x="21110" y="42196"/>
                  </a:cubicBezTo>
                  <a:cubicBezTo>
                    <a:pt x="32755" y="42196"/>
                    <a:pt x="42208" y="32743"/>
                    <a:pt x="42208" y="21098"/>
                  </a:cubicBezTo>
                  <a:cubicBezTo>
                    <a:pt x="42208" y="9442"/>
                    <a:pt x="32755" y="0"/>
                    <a:pt x="21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959513" y="2010100"/>
              <a:ext cx="794475" cy="794475"/>
            </a:xfrm>
            <a:custGeom>
              <a:avLst/>
              <a:gdLst/>
              <a:ahLst/>
              <a:cxnLst/>
              <a:rect l="l" t="t" r="r" b="b"/>
              <a:pathLst>
                <a:path w="31779" h="31779" extrusionOk="0">
                  <a:moveTo>
                    <a:pt x="15895" y="0"/>
                  </a:moveTo>
                  <a:cubicBezTo>
                    <a:pt x="7121" y="0"/>
                    <a:pt x="1" y="7120"/>
                    <a:pt x="1" y="15895"/>
                  </a:cubicBezTo>
                  <a:cubicBezTo>
                    <a:pt x="1" y="24670"/>
                    <a:pt x="7121" y="31778"/>
                    <a:pt x="15895" y="31778"/>
                  </a:cubicBezTo>
                  <a:cubicBezTo>
                    <a:pt x="24670" y="31778"/>
                    <a:pt x="31778" y="24670"/>
                    <a:pt x="31778" y="15895"/>
                  </a:cubicBezTo>
                  <a:cubicBezTo>
                    <a:pt x="31778" y="7120"/>
                    <a:pt x="24670" y="0"/>
                    <a:pt x="1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1089888" y="2140475"/>
              <a:ext cx="533725" cy="533725"/>
            </a:xfrm>
            <a:custGeom>
              <a:avLst/>
              <a:gdLst/>
              <a:ahLst/>
              <a:cxnLst/>
              <a:rect l="l" t="t" r="r" b="b"/>
              <a:pathLst>
                <a:path w="21349" h="21349" extrusionOk="0">
                  <a:moveTo>
                    <a:pt x="10680" y="0"/>
                  </a:moveTo>
                  <a:cubicBezTo>
                    <a:pt x="4775" y="0"/>
                    <a:pt x="1" y="4787"/>
                    <a:pt x="1" y="10680"/>
                  </a:cubicBezTo>
                  <a:cubicBezTo>
                    <a:pt x="1" y="16574"/>
                    <a:pt x="4775" y="21348"/>
                    <a:pt x="10680" y="21348"/>
                  </a:cubicBezTo>
                  <a:cubicBezTo>
                    <a:pt x="16574" y="21348"/>
                    <a:pt x="21348" y="16574"/>
                    <a:pt x="21348" y="10680"/>
                  </a:cubicBezTo>
                  <a:cubicBezTo>
                    <a:pt x="21348" y="4787"/>
                    <a:pt x="16574" y="0"/>
                    <a:pt x="10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1220263" y="2270850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5465" y="0"/>
                  </a:moveTo>
                  <a:cubicBezTo>
                    <a:pt x="2441" y="0"/>
                    <a:pt x="0" y="2441"/>
                    <a:pt x="0" y="5465"/>
                  </a:cubicBezTo>
                  <a:cubicBezTo>
                    <a:pt x="0" y="8478"/>
                    <a:pt x="2441" y="10930"/>
                    <a:pt x="5465" y="10930"/>
                  </a:cubicBezTo>
                  <a:cubicBezTo>
                    <a:pt x="8478" y="10930"/>
                    <a:pt x="10930" y="8478"/>
                    <a:pt x="10930" y="5465"/>
                  </a:cubicBezTo>
                  <a:cubicBezTo>
                    <a:pt x="10930" y="2441"/>
                    <a:pt x="8478" y="0"/>
                    <a:pt x="5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1239913" y="1131725"/>
              <a:ext cx="117000" cy="425675"/>
            </a:xfrm>
            <a:custGeom>
              <a:avLst/>
              <a:gdLst/>
              <a:ahLst/>
              <a:cxnLst/>
              <a:rect l="l" t="t" r="r" b="b"/>
              <a:pathLst>
                <a:path w="4680" h="17027" extrusionOk="0">
                  <a:moveTo>
                    <a:pt x="0" y="0"/>
                  </a:moveTo>
                  <a:lnTo>
                    <a:pt x="0" y="12359"/>
                  </a:lnTo>
                  <a:lnTo>
                    <a:pt x="4679" y="17026"/>
                  </a:lnTo>
                  <a:lnTo>
                    <a:pt x="4679" y="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1356888" y="1131725"/>
              <a:ext cx="116700" cy="425675"/>
            </a:xfrm>
            <a:custGeom>
              <a:avLst/>
              <a:gdLst/>
              <a:ahLst/>
              <a:cxnLst/>
              <a:rect l="l" t="t" r="r" b="b"/>
              <a:pathLst>
                <a:path w="4668" h="17027" extrusionOk="0">
                  <a:moveTo>
                    <a:pt x="4668" y="0"/>
                  </a:moveTo>
                  <a:lnTo>
                    <a:pt x="0" y="4667"/>
                  </a:lnTo>
                  <a:lnTo>
                    <a:pt x="0" y="17026"/>
                  </a:lnTo>
                  <a:lnTo>
                    <a:pt x="4668" y="12359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1338138" y="1139450"/>
              <a:ext cx="37225" cy="1293350"/>
            </a:xfrm>
            <a:custGeom>
              <a:avLst/>
              <a:gdLst/>
              <a:ahLst/>
              <a:cxnLst/>
              <a:rect l="l" t="t" r="r" b="b"/>
              <a:pathLst>
                <a:path w="1489" h="51734" extrusionOk="0">
                  <a:moveTo>
                    <a:pt x="750" y="1"/>
                  </a:moveTo>
                  <a:cubicBezTo>
                    <a:pt x="334" y="1"/>
                    <a:pt x="0" y="334"/>
                    <a:pt x="0" y="751"/>
                  </a:cubicBezTo>
                  <a:lnTo>
                    <a:pt x="0" y="50995"/>
                  </a:lnTo>
                  <a:cubicBezTo>
                    <a:pt x="0" y="51412"/>
                    <a:pt x="334" y="51733"/>
                    <a:pt x="750" y="51733"/>
                  </a:cubicBezTo>
                  <a:cubicBezTo>
                    <a:pt x="1155" y="51733"/>
                    <a:pt x="1489" y="51412"/>
                    <a:pt x="1489" y="50995"/>
                  </a:cubicBezTo>
                  <a:lnTo>
                    <a:pt x="1489" y="751"/>
                  </a:lnTo>
                  <a:cubicBezTo>
                    <a:pt x="1489" y="334"/>
                    <a:pt x="1155" y="1"/>
                    <a:pt x="75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35"/>
          <p:cNvGrpSpPr/>
          <p:nvPr/>
        </p:nvGrpSpPr>
        <p:grpSpPr>
          <a:xfrm>
            <a:off x="4311283" y="1128863"/>
            <a:ext cx="1037202" cy="2935588"/>
            <a:chOff x="4311283" y="1128863"/>
            <a:chExt cx="1037202" cy="2935588"/>
          </a:xfrm>
        </p:grpSpPr>
        <p:sp>
          <p:nvSpPr>
            <p:cNvPr id="1008" name="Google Shape;1008;p35"/>
            <p:cNvSpPr/>
            <p:nvPr/>
          </p:nvSpPr>
          <p:spPr>
            <a:xfrm>
              <a:off x="4313161" y="1128863"/>
              <a:ext cx="1035320" cy="599692"/>
            </a:xfrm>
            <a:custGeom>
              <a:avLst/>
              <a:gdLst/>
              <a:ahLst/>
              <a:cxnLst/>
              <a:rect l="l" t="t" r="r" b="b"/>
              <a:pathLst>
                <a:path w="36077" h="20897" extrusionOk="0">
                  <a:moveTo>
                    <a:pt x="17979" y="1"/>
                  </a:moveTo>
                  <a:lnTo>
                    <a:pt x="0" y="10443"/>
                  </a:lnTo>
                  <a:lnTo>
                    <a:pt x="18098" y="20896"/>
                  </a:lnTo>
                  <a:lnTo>
                    <a:pt x="36076" y="10443"/>
                  </a:lnTo>
                  <a:lnTo>
                    <a:pt x="179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4830466" y="1428011"/>
              <a:ext cx="518019" cy="2636439"/>
            </a:xfrm>
            <a:custGeom>
              <a:avLst/>
              <a:gdLst/>
              <a:ahLst/>
              <a:cxnLst/>
              <a:rect l="l" t="t" r="r" b="b"/>
              <a:pathLst>
                <a:path w="18051" h="91870" extrusionOk="0">
                  <a:moveTo>
                    <a:pt x="18050" y="1"/>
                  </a:moveTo>
                  <a:lnTo>
                    <a:pt x="72" y="10454"/>
                  </a:lnTo>
                  <a:lnTo>
                    <a:pt x="0" y="91869"/>
                  </a:lnTo>
                  <a:lnTo>
                    <a:pt x="17979" y="81427"/>
                  </a:lnTo>
                  <a:lnTo>
                    <a:pt x="180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4311283" y="1428011"/>
              <a:ext cx="521434" cy="2636439"/>
            </a:xfrm>
            <a:custGeom>
              <a:avLst/>
              <a:gdLst/>
              <a:ahLst/>
              <a:cxnLst/>
              <a:rect l="l" t="t" r="r" b="b"/>
              <a:pathLst>
                <a:path w="18170" h="91870" extrusionOk="0">
                  <a:moveTo>
                    <a:pt x="72" y="1"/>
                  </a:moveTo>
                  <a:lnTo>
                    <a:pt x="1" y="81427"/>
                  </a:lnTo>
                  <a:lnTo>
                    <a:pt x="18098" y="91869"/>
                  </a:lnTo>
                  <a:lnTo>
                    <a:pt x="18170" y="1045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4313161" y="1128863"/>
              <a:ext cx="1035320" cy="599692"/>
            </a:xfrm>
            <a:custGeom>
              <a:avLst/>
              <a:gdLst/>
              <a:ahLst/>
              <a:cxnLst/>
              <a:rect l="l" t="t" r="r" b="b"/>
              <a:pathLst>
                <a:path w="36077" h="20897" extrusionOk="0">
                  <a:moveTo>
                    <a:pt x="17979" y="1"/>
                  </a:moveTo>
                  <a:lnTo>
                    <a:pt x="0" y="10443"/>
                  </a:lnTo>
                  <a:lnTo>
                    <a:pt x="18098" y="20896"/>
                  </a:lnTo>
                  <a:lnTo>
                    <a:pt x="36076" y="10443"/>
                  </a:lnTo>
                  <a:lnTo>
                    <a:pt x="17979" y="1"/>
                  </a:ln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4311283" y="1428011"/>
              <a:ext cx="521434" cy="2636439"/>
            </a:xfrm>
            <a:custGeom>
              <a:avLst/>
              <a:gdLst/>
              <a:ahLst/>
              <a:cxnLst/>
              <a:rect l="l" t="t" r="r" b="b"/>
              <a:pathLst>
                <a:path w="18170" h="91870" extrusionOk="0">
                  <a:moveTo>
                    <a:pt x="72" y="1"/>
                  </a:moveTo>
                  <a:lnTo>
                    <a:pt x="1" y="81427"/>
                  </a:lnTo>
                  <a:lnTo>
                    <a:pt x="18098" y="91869"/>
                  </a:lnTo>
                  <a:lnTo>
                    <a:pt x="18170" y="1045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35"/>
          <p:cNvGrpSpPr/>
          <p:nvPr/>
        </p:nvGrpSpPr>
        <p:grpSpPr>
          <a:xfrm>
            <a:off x="3795513" y="1965464"/>
            <a:ext cx="1037016" cy="2222332"/>
            <a:chOff x="3795513" y="1965464"/>
            <a:chExt cx="1037016" cy="2222332"/>
          </a:xfrm>
        </p:grpSpPr>
        <p:sp>
          <p:nvSpPr>
            <p:cNvPr id="1014" name="Google Shape;1014;p35"/>
            <p:cNvSpPr/>
            <p:nvPr/>
          </p:nvSpPr>
          <p:spPr>
            <a:xfrm>
              <a:off x="3797550" y="1965464"/>
              <a:ext cx="1034975" cy="599663"/>
            </a:xfrm>
            <a:custGeom>
              <a:avLst/>
              <a:gdLst/>
              <a:ahLst/>
              <a:cxnLst/>
              <a:rect l="l" t="t" r="r" b="b"/>
              <a:pathLst>
                <a:path w="36065" h="20896" extrusionOk="0">
                  <a:moveTo>
                    <a:pt x="17967" y="0"/>
                  </a:moveTo>
                  <a:lnTo>
                    <a:pt x="1" y="10442"/>
                  </a:lnTo>
                  <a:lnTo>
                    <a:pt x="18086" y="20896"/>
                  </a:lnTo>
                  <a:lnTo>
                    <a:pt x="36065" y="10442"/>
                  </a:lnTo>
                  <a:lnTo>
                    <a:pt x="179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4314510" y="2265121"/>
              <a:ext cx="518019" cy="1922675"/>
            </a:xfrm>
            <a:custGeom>
              <a:avLst/>
              <a:gdLst/>
              <a:ahLst/>
              <a:cxnLst/>
              <a:rect l="l" t="t" r="r" b="b"/>
              <a:pathLst>
                <a:path w="18051" h="66998" extrusionOk="0">
                  <a:moveTo>
                    <a:pt x="18051" y="1"/>
                  </a:moveTo>
                  <a:lnTo>
                    <a:pt x="72" y="10455"/>
                  </a:lnTo>
                  <a:lnTo>
                    <a:pt x="1" y="66997"/>
                  </a:lnTo>
                  <a:lnTo>
                    <a:pt x="17979" y="56556"/>
                  </a:lnTo>
                  <a:lnTo>
                    <a:pt x="18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3795513" y="2265121"/>
              <a:ext cx="521089" cy="1922675"/>
            </a:xfrm>
            <a:custGeom>
              <a:avLst/>
              <a:gdLst/>
              <a:ahLst/>
              <a:cxnLst/>
              <a:rect l="l" t="t" r="r" b="b"/>
              <a:pathLst>
                <a:path w="18158" h="66998" extrusionOk="0">
                  <a:moveTo>
                    <a:pt x="72" y="1"/>
                  </a:moveTo>
                  <a:lnTo>
                    <a:pt x="0" y="56556"/>
                  </a:lnTo>
                  <a:lnTo>
                    <a:pt x="18086" y="66997"/>
                  </a:lnTo>
                  <a:lnTo>
                    <a:pt x="18157" y="1045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3797550" y="1965464"/>
              <a:ext cx="1034975" cy="599663"/>
            </a:xfrm>
            <a:custGeom>
              <a:avLst/>
              <a:gdLst/>
              <a:ahLst/>
              <a:cxnLst/>
              <a:rect l="l" t="t" r="r" b="b"/>
              <a:pathLst>
                <a:path w="36065" h="20896" extrusionOk="0">
                  <a:moveTo>
                    <a:pt x="17967" y="0"/>
                  </a:moveTo>
                  <a:lnTo>
                    <a:pt x="1" y="10442"/>
                  </a:lnTo>
                  <a:lnTo>
                    <a:pt x="18086" y="20896"/>
                  </a:lnTo>
                  <a:lnTo>
                    <a:pt x="36065" y="10442"/>
                  </a:lnTo>
                  <a:lnTo>
                    <a:pt x="17967" y="0"/>
                  </a:ln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3795513" y="2265121"/>
              <a:ext cx="521089" cy="1922675"/>
            </a:xfrm>
            <a:custGeom>
              <a:avLst/>
              <a:gdLst/>
              <a:ahLst/>
              <a:cxnLst/>
              <a:rect l="l" t="t" r="r" b="b"/>
              <a:pathLst>
                <a:path w="18158" h="66998" extrusionOk="0">
                  <a:moveTo>
                    <a:pt x="72" y="1"/>
                  </a:moveTo>
                  <a:lnTo>
                    <a:pt x="0" y="56556"/>
                  </a:lnTo>
                  <a:lnTo>
                    <a:pt x="18086" y="66997"/>
                  </a:lnTo>
                  <a:lnTo>
                    <a:pt x="18157" y="1045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35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1020" name="Google Shape;1020;p35"/>
          <p:cNvGrpSpPr/>
          <p:nvPr/>
        </p:nvGrpSpPr>
        <p:grpSpPr>
          <a:xfrm>
            <a:off x="4311095" y="2802598"/>
            <a:ext cx="1037389" cy="1630509"/>
            <a:chOff x="4311095" y="2802598"/>
            <a:chExt cx="1037389" cy="1630509"/>
          </a:xfrm>
        </p:grpSpPr>
        <p:sp>
          <p:nvSpPr>
            <p:cNvPr id="1021" name="Google Shape;1021;p35"/>
            <p:cNvSpPr/>
            <p:nvPr/>
          </p:nvSpPr>
          <p:spPr>
            <a:xfrm>
              <a:off x="4313161" y="2802611"/>
              <a:ext cx="1035320" cy="599347"/>
            </a:xfrm>
            <a:custGeom>
              <a:avLst/>
              <a:gdLst/>
              <a:ahLst/>
              <a:cxnLst/>
              <a:rect l="l" t="t" r="r" b="b"/>
              <a:pathLst>
                <a:path w="36077" h="20885" extrusionOk="0">
                  <a:moveTo>
                    <a:pt x="17979" y="1"/>
                  </a:moveTo>
                  <a:lnTo>
                    <a:pt x="0" y="10442"/>
                  </a:lnTo>
                  <a:lnTo>
                    <a:pt x="18098" y="20884"/>
                  </a:lnTo>
                  <a:lnTo>
                    <a:pt x="36076" y="10442"/>
                  </a:lnTo>
                  <a:lnTo>
                    <a:pt x="179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4830466" y="3101572"/>
              <a:ext cx="518019" cy="1331535"/>
            </a:xfrm>
            <a:custGeom>
              <a:avLst/>
              <a:gdLst/>
              <a:ahLst/>
              <a:cxnLst/>
              <a:rect l="l" t="t" r="r" b="b"/>
              <a:pathLst>
                <a:path w="18051" h="46399" extrusionOk="0">
                  <a:moveTo>
                    <a:pt x="18050" y="0"/>
                  </a:moveTo>
                  <a:lnTo>
                    <a:pt x="72" y="10442"/>
                  </a:lnTo>
                  <a:lnTo>
                    <a:pt x="0" y="46399"/>
                  </a:lnTo>
                  <a:lnTo>
                    <a:pt x="17979" y="35945"/>
                  </a:lnTo>
                  <a:lnTo>
                    <a:pt x="180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4311095" y="3101572"/>
              <a:ext cx="521434" cy="1331535"/>
            </a:xfrm>
            <a:custGeom>
              <a:avLst/>
              <a:gdLst/>
              <a:ahLst/>
              <a:cxnLst/>
              <a:rect l="l" t="t" r="r" b="b"/>
              <a:pathLst>
                <a:path w="18170" h="46399" extrusionOk="0">
                  <a:moveTo>
                    <a:pt x="72" y="0"/>
                  </a:moveTo>
                  <a:lnTo>
                    <a:pt x="1" y="35957"/>
                  </a:lnTo>
                  <a:lnTo>
                    <a:pt x="18098" y="46399"/>
                  </a:lnTo>
                  <a:lnTo>
                    <a:pt x="18170" y="1044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4313161" y="2802598"/>
              <a:ext cx="1035320" cy="599347"/>
            </a:xfrm>
            <a:custGeom>
              <a:avLst/>
              <a:gdLst/>
              <a:ahLst/>
              <a:cxnLst/>
              <a:rect l="l" t="t" r="r" b="b"/>
              <a:pathLst>
                <a:path w="36077" h="20885" extrusionOk="0">
                  <a:moveTo>
                    <a:pt x="17979" y="1"/>
                  </a:moveTo>
                  <a:lnTo>
                    <a:pt x="0" y="10442"/>
                  </a:lnTo>
                  <a:lnTo>
                    <a:pt x="18098" y="20884"/>
                  </a:lnTo>
                  <a:lnTo>
                    <a:pt x="36076" y="10442"/>
                  </a:lnTo>
                  <a:lnTo>
                    <a:pt x="17979" y="1"/>
                  </a:ln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4311095" y="3101572"/>
              <a:ext cx="521434" cy="1331535"/>
            </a:xfrm>
            <a:custGeom>
              <a:avLst/>
              <a:gdLst/>
              <a:ahLst/>
              <a:cxnLst/>
              <a:rect l="l" t="t" r="r" b="b"/>
              <a:pathLst>
                <a:path w="18170" h="46399" extrusionOk="0">
                  <a:moveTo>
                    <a:pt x="72" y="0"/>
                  </a:moveTo>
                  <a:lnTo>
                    <a:pt x="1" y="35957"/>
                  </a:lnTo>
                  <a:lnTo>
                    <a:pt x="18098" y="46399"/>
                  </a:lnTo>
                  <a:lnTo>
                    <a:pt x="18170" y="1044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35"/>
          <p:cNvGrpSpPr/>
          <p:nvPr/>
        </p:nvGrpSpPr>
        <p:grpSpPr>
          <a:xfrm>
            <a:off x="3792725" y="3572775"/>
            <a:ext cx="1042179" cy="1160004"/>
            <a:chOff x="3792725" y="3572775"/>
            <a:chExt cx="1042179" cy="1160004"/>
          </a:xfrm>
        </p:grpSpPr>
        <p:sp>
          <p:nvSpPr>
            <p:cNvPr id="1027" name="Google Shape;1027;p35"/>
            <p:cNvSpPr/>
            <p:nvPr/>
          </p:nvSpPr>
          <p:spPr>
            <a:xfrm>
              <a:off x="3795150" y="3572775"/>
              <a:ext cx="1039754" cy="599663"/>
            </a:xfrm>
            <a:custGeom>
              <a:avLst/>
              <a:gdLst/>
              <a:ahLst/>
              <a:cxnLst/>
              <a:rect l="l" t="t" r="r" b="b"/>
              <a:pathLst>
                <a:path w="36065" h="20896" extrusionOk="0">
                  <a:moveTo>
                    <a:pt x="17967" y="1"/>
                  </a:moveTo>
                  <a:lnTo>
                    <a:pt x="1" y="10454"/>
                  </a:lnTo>
                  <a:lnTo>
                    <a:pt x="18086" y="20896"/>
                  </a:lnTo>
                  <a:lnTo>
                    <a:pt x="36065" y="10454"/>
                  </a:lnTo>
                  <a:lnTo>
                    <a:pt x="179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4311450" y="3871050"/>
              <a:ext cx="521087" cy="861729"/>
            </a:xfrm>
            <a:custGeom>
              <a:avLst/>
              <a:gdLst/>
              <a:ahLst/>
              <a:cxnLst/>
              <a:rect l="l" t="t" r="r" b="b"/>
              <a:pathLst>
                <a:path w="18051" h="30028" extrusionOk="0">
                  <a:moveTo>
                    <a:pt x="18051" y="0"/>
                  </a:moveTo>
                  <a:lnTo>
                    <a:pt x="72" y="10442"/>
                  </a:lnTo>
                  <a:lnTo>
                    <a:pt x="1" y="30028"/>
                  </a:lnTo>
                  <a:lnTo>
                    <a:pt x="17979" y="19574"/>
                  </a:lnTo>
                  <a:lnTo>
                    <a:pt x="18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3792725" y="3871042"/>
              <a:ext cx="523495" cy="861729"/>
            </a:xfrm>
            <a:custGeom>
              <a:avLst/>
              <a:gdLst/>
              <a:ahLst/>
              <a:cxnLst/>
              <a:rect l="l" t="t" r="r" b="b"/>
              <a:pathLst>
                <a:path w="18158" h="30028" extrusionOk="0">
                  <a:moveTo>
                    <a:pt x="72" y="0"/>
                  </a:moveTo>
                  <a:lnTo>
                    <a:pt x="0" y="19574"/>
                  </a:lnTo>
                  <a:lnTo>
                    <a:pt x="18086" y="30028"/>
                  </a:lnTo>
                  <a:lnTo>
                    <a:pt x="18157" y="1044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3792725" y="3871042"/>
              <a:ext cx="523495" cy="861729"/>
            </a:xfrm>
            <a:custGeom>
              <a:avLst/>
              <a:gdLst/>
              <a:ahLst/>
              <a:cxnLst/>
              <a:rect l="l" t="t" r="r" b="b"/>
              <a:pathLst>
                <a:path w="18158" h="30028" extrusionOk="0">
                  <a:moveTo>
                    <a:pt x="72" y="0"/>
                  </a:moveTo>
                  <a:lnTo>
                    <a:pt x="0" y="19574"/>
                  </a:lnTo>
                  <a:lnTo>
                    <a:pt x="18086" y="30028"/>
                  </a:lnTo>
                  <a:lnTo>
                    <a:pt x="18157" y="1044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3795150" y="3572775"/>
              <a:ext cx="1039754" cy="599663"/>
            </a:xfrm>
            <a:custGeom>
              <a:avLst/>
              <a:gdLst/>
              <a:ahLst/>
              <a:cxnLst/>
              <a:rect l="l" t="t" r="r" b="b"/>
              <a:pathLst>
                <a:path w="36065" h="20896" extrusionOk="0">
                  <a:moveTo>
                    <a:pt x="17967" y="1"/>
                  </a:moveTo>
                  <a:lnTo>
                    <a:pt x="1" y="10454"/>
                  </a:lnTo>
                  <a:lnTo>
                    <a:pt x="18086" y="20896"/>
                  </a:lnTo>
                  <a:lnTo>
                    <a:pt x="36065" y="10454"/>
                  </a:lnTo>
                  <a:lnTo>
                    <a:pt x="17967" y="1"/>
                  </a:ln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35"/>
          <p:cNvGrpSpPr/>
          <p:nvPr/>
        </p:nvGrpSpPr>
        <p:grpSpPr>
          <a:xfrm>
            <a:off x="457200" y="1432900"/>
            <a:ext cx="3030725" cy="1262626"/>
            <a:chOff x="457200" y="1432900"/>
            <a:chExt cx="3030725" cy="1262626"/>
          </a:xfrm>
        </p:grpSpPr>
        <p:sp>
          <p:nvSpPr>
            <p:cNvPr id="1033" name="Google Shape;1033;p35"/>
            <p:cNvSpPr txBox="1"/>
            <p:nvPr/>
          </p:nvSpPr>
          <p:spPr>
            <a:xfrm>
              <a:off x="457200" y="2022026"/>
              <a:ext cx="23382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4" name="Google Shape;1034;p35"/>
            <p:cNvSpPr txBox="1"/>
            <p:nvPr/>
          </p:nvSpPr>
          <p:spPr>
            <a:xfrm>
              <a:off x="457200" y="1692538"/>
              <a:ext cx="2338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035" name="Google Shape;1035;p35"/>
            <p:cNvCxnSpPr>
              <a:endCxn id="1036" idx="2"/>
            </p:cNvCxnSpPr>
            <p:nvPr/>
          </p:nvCxnSpPr>
          <p:spPr>
            <a:xfrm>
              <a:off x="560525" y="1692550"/>
              <a:ext cx="2408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6" name="Google Shape;1036;p35"/>
            <p:cNvSpPr/>
            <p:nvPr/>
          </p:nvSpPr>
          <p:spPr>
            <a:xfrm>
              <a:off x="2968625" y="1432900"/>
              <a:ext cx="519300" cy="51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5"/>
          <p:cNvGrpSpPr/>
          <p:nvPr/>
        </p:nvGrpSpPr>
        <p:grpSpPr>
          <a:xfrm>
            <a:off x="457200" y="3071100"/>
            <a:ext cx="3030725" cy="1263199"/>
            <a:chOff x="457200" y="3071100"/>
            <a:chExt cx="3030725" cy="1263199"/>
          </a:xfrm>
        </p:grpSpPr>
        <p:sp>
          <p:nvSpPr>
            <p:cNvPr id="1038" name="Google Shape;1038;p35"/>
            <p:cNvSpPr txBox="1"/>
            <p:nvPr/>
          </p:nvSpPr>
          <p:spPr>
            <a:xfrm>
              <a:off x="457200" y="3331290"/>
              <a:ext cx="2338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9" name="Google Shape;1039;p35"/>
            <p:cNvSpPr txBox="1"/>
            <p:nvPr/>
          </p:nvSpPr>
          <p:spPr>
            <a:xfrm>
              <a:off x="457200" y="3660799"/>
              <a:ext cx="23382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very cold place. The planet is full of red iron oxide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40" name="Google Shape;1040;p35"/>
            <p:cNvCxnSpPr>
              <a:endCxn id="1041" idx="2"/>
            </p:cNvCxnSpPr>
            <p:nvPr/>
          </p:nvCxnSpPr>
          <p:spPr>
            <a:xfrm>
              <a:off x="560525" y="3330750"/>
              <a:ext cx="2408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1" name="Google Shape;1041;p35"/>
            <p:cNvSpPr/>
            <p:nvPr/>
          </p:nvSpPr>
          <p:spPr>
            <a:xfrm>
              <a:off x="2968625" y="3071100"/>
              <a:ext cx="519300" cy="51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35"/>
          <p:cNvGrpSpPr/>
          <p:nvPr/>
        </p:nvGrpSpPr>
        <p:grpSpPr>
          <a:xfrm>
            <a:off x="5653263" y="1432900"/>
            <a:ext cx="3033688" cy="1262626"/>
            <a:chOff x="5653263" y="1432900"/>
            <a:chExt cx="3033688" cy="1262626"/>
          </a:xfrm>
        </p:grpSpPr>
        <p:sp>
          <p:nvSpPr>
            <p:cNvPr id="1043" name="Google Shape;1043;p35"/>
            <p:cNvSpPr txBox="1"/>
            <p:nvPr/>
          </p:nvSpPr>
          <p:spPr>
            <a:xfrm>
              <a:off x="6325050" y="1692538"/>
              <a:ext cx="23619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4" name="Google Shape;1044;p35"/>
            <p:cNvSpPr txBox="1"/>
            <p:nvPr/>
          </p:nvSpPr>
          <p:spPr>
            <a:xfrm>
              <a:off x="6325050" y="2022026"/>
              <a:ext cx="23619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 and also the fourth largest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45" name="Google Shape;1045;p35"/>
            <p:cNvCxnSpPr/>
            <p:nvPr/>
          </p:nvCxnSpPr>
          <p:spPr>
            <a:xfrm>
              <a:off x="5919975" y="1692544"/>
              <a:ext cx="267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6" name="Google Shape;1046;p35"/>
            <p:cNvSpPr/>
            <p:nvPr/>
          </p:nvSpPr>
          <p:spPr>
            <a:xfrm>
              <a:off x="5653263" y="1432900"/>
              <a:ext cx="519300" cy="519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35"/>
          <p:cNvGrpSpPr/>
          <p:nvPr/>
        </p:nvGrpSpPr>
        <p:grpSpPr>
          <a:xfrm>
            <a:off x="5653263" y="3071100"/>
            <a:ext cx="3033688" cy="1263199"/>
            <a:chOff x="5653263" y="3071100"/>
            <a:chExt cx="3033688" cy="1263199"/>
          </a:xfrm>
        </p:grpSpPr>
        <p:sp>
          <p:nvSpPr>
            <p:cNvPr id="1048" name="Google Shape;1048;p35"/>
            <p:cNvSpPr txBox="1"/>
            <p:nvPr/>
          </p:nvSpPr>
          <p:spPr>
            <a:xfrm>
              <a:off x="6325050" y="3331290"/>
              <a:ext cx="23619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9" name="Google Shape;1049;p35"/>
            <p:cNvSpPr txBox="1"/>
            <p:nvPr/>
          </p:nvSpPr>
          <p:spPr>
            <a:xfrm>
              <a:off x="6325050" y="3660799"/>
              <a:ext cx="23619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50" name="Google Shape;1050;p35"/>
            <p:cNvCxnSpPr/>
            <p:nvPr/>
          </p:nvCxnSpPr>
          <p:spPr>
            <a:xfrm>
              <a:off x="5919975" y="3330744"/>
              <a:ext cx="267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1" name="Google Shape;1051;p35"/>
            <p:cNvSpPr/>
            <p:nvPr/>
          </p:nvSpPr>
          <p:spPr>
            <a:xfrm>
              <a:off x="5653263" y="3071100"/>
              <a:ext cx="519300" cy="519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35"/>
          <p:cNvGrpSpPr/>
          <p:nvPr/>
        </p:nvGrpSpPr>
        <p:grpSpPr>
          <a:xfrm>
            <a:off x="5778163" y="1559076"/>
            <a:ext cx="269549" cy="266945"/>
            <a:chOff x="5049725" y="1435050"/>
            <a:chExt cx="486550" cy="481850"/>
          </a:xfrm>
        </p:grpSpPr>
        <p:sp>
          <p:nvSpPr>
            <p:cNvPr id="1053" name="Google Shape;1053;p35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57" name="Google Shape;1057;p35"/>
          <p:cNvGrpSpPr/>
          <p:nvPr/>
        </p:nvGrpSpPr>
        <p:grpSpPr>
          <a:xfrm>
            <a:off x="3094765" y="1559083"/>
            <a:ext cx="267014" cy="266931"/>
            <a:chOff x="5642475" y="1435075"/>
            <a:chExt cx="481975" cy="481825"/>
          </a:xfrm>
        </p:grpSpPr>
        <p:sp>
          <p:nvSpPr>
            <p:cNvPr id="1058" name="Google Shape;1058;p35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61" name="Google Shape;1061;p35"/>
          <p:cNvGrpSpPr/>
          <p:nvPr/>
        </p:nvGrpSpPr>
        <p:grpSpPr>
          <a:xfrm>
            <a:off x="3094830" y="3197269"/>
            <a:ext cx="266889" cy="266945"/>
            <a:chOff x="5049725" y="2027900"/>
            <a:chExt cx="481750" cy="481850"/>
          </a:xfrm>
        </p:grpSpPr>
        <p:sp>
          <p:nvSpPr>
            <p:cNvPr id="1062" name="Google Shape;1062;p35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0" name="Google Shape;1070;p35"/>
          <p:cNvGrpSpPr/>
          <p:nvPr/>
        </p:nvGrpSpPr>
        <p:grpSpPr>
          <a:xfrm>
            <a:off x="5778948" y="3197284"/>
            <a:ext cx="267970" cy="266945"/>
            <a:chOff x="898875" y="4399275"/>
            <a:chExt cx="483700" cy="481850"/>
          </a:xfrm>
        </p:grpSpPr>
        <p:sp>
          <p:nvSpPr>
            <p:cNvPr id="1071" name="Google Shape;1071;p35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6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1084" name="Google Shape;1084;p36"/>
          <p:cNvGrpSpPr/>
          <p:nvPr/>
        </p:nvGrpSpPr>
        <p:grpSpPr>
          <a:xfrm>
            <a:off x="6478850" y="1435913"/>
            <a:ext cx="2207950" cy="366000"/>
            <a:chOff x="6478850" y="1435913"/>
            <a:chExt cx="2207950" cy="366000"/>
          </a:xfrm>
        </p:grpSpPr>
        <p:sp>
          <p:nvSpPr>
            <p:cNvPr id="1085" name="Google Shape;1085;p36"/>
            <p:cNvSpPr/>
            <p:nvPr/>
          </p:nvSpPr>
          <p:spPr>
            <a:xfrm>
              <a:off x="7114200" y="1435913"/>
              <a:ext cx="1572600" cy="36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086" name="Google Shape;1086;p36"/>
            <p:cNvCxnSpPr>
              <a:stCxn id="1087" idx="3"/>
              <a:endCxn id="1085" idx="1"/>
            </p:cNvCxnSpPr>
            <p:nvPr/>
          </p:nvCxnSpPr>
          <p:spPr>
            <a:xfrm>
              <a:off x="6478850" y="1618925"/>
              <a:ext cx="635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8" name="Google Shape;1088;p36"/>
          <p:cNvGrpSpPr/>
          <p:nvPr/>
        </p:nvGrpSpPr>
        <p:grpSpPr>
          <a:xfrm>
            <a:off x="6478850" y="2266838"/>
            <a:ext cx="2207950" cy="366000"/>
            <a:chOff x="6478850" y="2266838"/>
            <a:chExt cx="2207950" cy="366000"/>
          </a:xfrm>
        </p:grpSpPr>
        <p:sp>
          <p:nvSpPr>
            <p:cNvPr id="1089" name="Google Shape;1089;p36"/>
            <p:cNvSpPr/>
            <p:nvPr/>
          </p:nvSpPr>
          <p:spPr>
            <a:xfrm>
              <a:off x="7114200" y="2266838"/>
              <a:ext cx="1572600" cy="366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090" name="Google Shape;1090;p36"/>
            <p:cNvCxnSpPr>
              <a:stCxn id="1091" idx="3"/>
              <a:endCxn id="1089" idx="1"/>
            </p:cNvCxnSpPr>
            <p:nvPr/>
          </p:nvCxnSpPr>
          <p:spPr>
            <a:xfrm>
              <a:off x="6478850" y="2449850"/>
              <a:ext cx="635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92" name="Google Shape;1092;p36"/>
          <p:cNvGrpSpPr/>
          <p:nvPr/>
        </p:nvGrpSpPr>
        <p:grpSpPr>
          <a:xfrm>
            <a:off x="6478850" y="3097763"/>
            <a:ext cx="2207950" cy="366000"/>
            <a:chOff x="6478850" y="3097763"/>
            <a:chExt cx="2207950" cy="366000"/>
          </a:xfrm>
        </p:grpSpPr>
        <p:sp>
          <p:nvSpPr>
            <p:cNvPr id="1093" name="Google Shape;1093;p36"/>
            <p:cNvSpPr/>
            <p:nvPr/>
          </p:nvSpPr>
          <p:spPr>
            <a:xfrm>
              <a:off x="7114200" y="3097763"/>
              <a:ext cx="1572600" cy="366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094" name="Google Shape;1094;p36"/>
            <p:cNvCxnSpPr>
              <a:stCxn id="1095" idx="3"/>
              <a:endCxn id="1093" idx="1"/>
            </p:cNvCxnSpPr>
            <p:nvPr/>
          </p:nvCxnSpPr>
          <p:spPr>
            <a:xfrm>
              <a:off x="6478850" y="3280775"/>
              <a:ext cx="635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96" name="Google Shape;1096;p36"/>
          <p:cNvGrpSpPr/>
          <p:nvPr/>
        </p:nvGrpSpPr>
        <p:grpSpPr>
          <a:xfrm>
            <a:off x="6478850" y="3928688"/>
            <a:ext cx="2207950" cy="366000"/>
            <a:chOff x="6478850" y="3928688"/>
            <a:chExt cx="2207950" cy="366000"/>
          </a:xfrm>
        </p:grpSpPr>
        <p:sp>
          <p:nvSpPr>
            <p:cNvPr id="1097" name="Google Shape;1097;p36"/>
            <p:cNvSpPr/>
            <p:nvPr/>
          </p:nvSpPr>
          <p:spPr>
            <a:xfrm>
              <a:off x="7114200" y="3928688"/>
              <a:ext cx="1572600" cy="366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098" name="Google Shape;1098;p36"/>
            <p:cNvCxnSpPr>
              <a:stCxn id="1099" idx="3"/>
              <a:endCxn id="1097" idx="1"/>
            </p:cNvCxnSpPr>
            <p:nvPr/>
          </p:nvCxnSpPr>
          <p:spPr>
            <a:xfrm>
              <a:off x="6478850" y="4111700"/>
              <a:ext cx="635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00" name="Google Shape;1100;p36"/>
          <p:cNvGrpSpPr/>
          <p:nvPr/>
        </p:nvGrpSpPr>
        <p:grpSpPr>
          <a:xfrm>
            <a:off x="1265713" y="1272713"/>
            <a:ext cx="5213138" cy="1593000"/>
            <a:chOff x="1265713" y="1272713"/>
            <a:chExt cx="5213138" cy="1593000"/>
          </a:xfrm>
        </p:grpSpPr>
        <p:sp>
          <p:nvSpPr>
            <p:cNvPr id="1087" name="Google Shape;1087;p36"/>
            <p:cNvSpPr/>
            <p:nvPr/>
          </p:nvSpPr>
          <p:spPr>
            <a:xfrm>
              <a:off x="3167150" y="1322225"/>
              <a:ext cx="3311700" cy="593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2830813" y="1272713"/>
              <a:ext cx="692400" cy="6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102" name="Google Shape;1102;p36"/>
            <p:cNvCxnSpPr/>
            <p:nvPr/>
          </p:nvCxnSpPr>
          <p:spPr>
            <a:xfrm rot="10800000" flipH="1">
              <a:off x="1265713" y="1535213"/>
              <a:ext cx="1666800" cy="133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03" name="Google Shape;1103;p36"/>
            <p:cNvSpPr/>
            <p:nvPr/>
          </p:nvSpPr>
          <p:spPr>
            <a:xfrm>
              <a:off x="2936425" y="1378325"/>
              <a:ext cx="481200" cy="481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2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04" name="Google Shape;1104;p36"/>
          <p:cNvGrpSpPr/>
          <p:nvPr/>
        </p:nvGrpSpPr>
        <p:grpSpPr>
          <a:xfrm>
            <a:off x="1265713" y="2103638"/>
            <a:ext cx="5213138" cy="766800"/>
            <a:chOff x="1265713" y="2103638"/>
            <a:chExt cx="5213138" cy="766800"/>
          </a:xfrm>
        </p:grpSpPr>
        <p:sp>
          <p:nvSpPr>
            <p:cNvPr id="1091" name="Google Shape;1091;p36"/>
            <p:cNvSpPr/>
            <p:nvPr/>
          </p:nvSpPr>
          <p:spPr>
            <a:xfrm>
              <a:off x="3167150" y="2153150"/>
              <a:ext cx="3311700" cy="593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2830813" y="2103638"/>
              <a:ext cx="692400" cy="69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106" name="Google Shape;1106;p36"/>
            <p:cNvCxnSpPr>
              <a:endCxn id="1105" idx="2"/>
            </p:cNvCxnSpPr>
            <p:nvPr/>
          </p:nvCxnSpPr>
          <p:spPr>
            <a:xfrm rot="10800000" flipH="1">
              <a:off x="1265713" y="2449838"/>
              <a:ext cx="1565100" cy="420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07" name="Google Shape;1107;p36"/>
            <p:cNvSpPr/>
            <p:nvPr/>
          </p:nvSpPr>
          <p:spPr>
            <a:xfrm>
              <a:off x="2936425" y="2209250"/>
              <a:ext cx="481200" cy="481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08" name="Google Shape;1108;p36"/>
          <p:cNvGrpSpPr/>
          <p:nvPr/>
        </p:nvGrpSpPr>
        <p:grpSpPr>
          <a:xfrm>
            <a:off x="1265713" y="2870663"/>
            <a:ext cx="5213138" cy="756300"/>
            <a:chOff x="1265713" y="2870663"/>
            <a:chExt cx="5213138" cy="756300"/>
          </a:xfrm>
        </p:grpSpPr>
        <p:sp>
          <p:nvSpPr>
            <p:cNvPr id="1095" name="Google Shape;1095;p36"/>
            <p:cNvSpPr/>
            <p:nvPr/>
          </p:nvSpPr>
          <p:spPr>
            <a:xfrm>
              <a:off x="3167150" y="2984075"/>
              <a:ext cx="3311700" cy="593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2830813" y="2934563"/>
              <a:ext cx="692400" cy="69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110" name="Google Shape;1110;p36"/>
            <p:cNvCxnSpPr>
              <a:endCxn id="1109" idx="2"/>
            </p:cNvCxnSpPr>
            <p:nvPr/>
          </p:nvCxnSpPr>
          <p:spPr>
            <a:xfrm>
              <a:off x="1265713" y="2870663"/>
              <a:ext cx="1565100" cy="4101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1" name="Google Shape;1111;p36"/>
            <p:cNvSpPr/>
            <p:nvPr/>
          </p:nvSpPr>
          <p:spPr>
            <a:xfrm>
              <a:off x="2936425" y="3040175"/>
              <a:ext cx="481200" cy="481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12" name="Google Shape;1112;p36"/>
          <p:cNvGrpSpPr/>
          <p:nvPr/>
        </p:nvGrpSpPr>
        <p:grpSpPr>
          <a:xfrm>
            <a:off x="1260913" y="2865488"/>
            <a:ext cx="5217938" cy="1592400"/>
            <a:chOff x="1260913" y="2865488"/>
            <a:chExt cx="5217938" cy="1592400"/>
          </a:xfrm>
        </p:grpSpPr>
        <p:sp>
          <p:nvSpPr>
            <p:cNvPr id="1099" name="Google Shape;1099;p36"/>
            <p:cNvSpPr/>
            <p:nvPr/>
          </p:nvSpPr>
          <p:spPr>
            <a:xfrm>
              <a:off x="3167150" y="3815000"/>
              <a:ext cx="3311700" cy="593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Yes, this is the ringed one. It’s a gas giant, composed of hydrogen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2830813" y="3765488"/>
              <a:ext cx="692400" cy="69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114" name="Google Shape;1114;p36"/>
            <p:cNvCxnSpPr>
              <a:endCxn id="1113" idx="2"/>
            </p:cNvCxnSpPr>
            <p:nvPr/>
          </p:nvCxnSpPr>
          <p:spPr>
            <a:xfrm>
              <a:off x="1260913" y="2865488"/>
              <a:ext cx="1569900" cy="12462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5" name="Google Shape;1115;p36"/>
            <p:cNvSpPr/>
            <p:nvPr/>
          </p:nvSpPr>
          <p:spPr>
            <a:xfrm>
              <a:off x="2936425" y="3871100"/>
              <a:ext cx="481200" cy="481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2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16" name="Google Shape;1116;p36"/>
          <p:cNvGrpSpPr/>
          <p:nvPr/>
        </p:nvGrpSpPr>
        <p:grpSpPr>
          <a:xfrm>
            <a:off x="457200" y="2059475"/>
            <a:ext cx="1611600" cy="1611600"/>
            <a:chOff x="457200" y="2059475"/>
            <a:chExt cx="1611600" cy="1611600"/>
          </a:xfrm>
        </p:grpSpPr>
        <p:sp>
          <p:nvSpPr>
            <p:cNvPr id="1117" name="Google Shape;1117;p36"/>
            <p:cNvSpPr/>
            <p:nvPr/>
          </p:nvSpPr>
          <p:spPr>
            <a:xfrm>
              <a:off x="457200" y="2059475"/>
              <a:ext cx="1611600" cy="1611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639625" y="2241875"/>
              <a:ext cx="1246800" cy="1246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FOUR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GOALS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7"/>
          <p:cNvSpPr/>
          <p:nvPr/>
        </p:nvSpPr>
        <p:spPr>
          <a:xfrm>
            <a:off x="1385213" y="1302632"/>
            <a:ext cx="3029100" cy="3029100"/>
          </a:xfrm>
          <a:prstGeom prst="arc">
            <a:avLst>
              <a:gd name="adj1" fmla="val 17723843"/>
              <a:gd name="adj2" fmla="val 3940005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4" name="Google Shape;1124;p37"/>
          <p:cNvGrpSpPr/>
          <p:nvPr/>
        </p:nvGrpSpPr>
        <p:grpSpPr>
          <a:xfrm>
            <a:off x="3339126" y="1001975"/>
            <a:ext cx="5262079" cy="892850"/>
            <a:chOff x="3339126" y="1001975"/>
            <a:chExt cx="5262079" cy="892850"/>
          </a:xfrm>
        </p:grpSpPr>
        <p:cxnSp>
          <p:nvCxnSpPr>
            <p:cNvPr id="1125" name="Google Shape;1125;p37"/>
            <p:cNvCxnSpPr/>
            <p:nvPr/>
          </p:nvCxnSpPr>
          <p:spPr>
            <a:xfrm>
              <a:off x="3678288" y="1479075"/>
              <a:ext cx="159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126" name="Google Shape;1126;p37"/>
            <p:cNvSpPr/>
            <p:nvPr/>
          </p:nvSpPr>
          <p:spPr>
            <a:xfrm>
              <a:off x="3339126" y="1277383"/>
              <a:ext cx="403691" cy="403384"/>
            </a:xfrm>
            <a:custGeom>
              <a:avLst/>
              <a:gdLst/>
              <a:ahLst/>
              <a:cxnLst/>
              <a:rect l="l" t="t" r="r" b="b"/>
              <a:pathLst>
                <a:path w="14146" h="14134" extrusionOk="0">
                  <a:moveTo>
                    <a:pt x="7073" y="0"/>
                  </a:moveTo>
                  <a:cubicBezTo>
                    <a:pt x="3168" y="0"/>
                    <a:pt x="1" y="3167"/>
                    <a:pt x="1" y="7073"/>
                  </a:cubicBezTo>
                  <a:cubicBezTo>
                    <a:pt x="1" y="10978"/>
                    <a:pt x="3168" y="14133"/>
                    <a:pt x="7073" y="14133"/>
                  </a:cubicBezTo>
                  <a:cubicBezTo>
                    <a:pt x="10978" y="14133"/>
                    <a:pt x="14145" y="10978"/>
                    <a:pt x="14145" y="7073"/>
                  </a:cubicBezTo>
                  <a:cubicBezTo>
                    <a:pt x="14145" y="3167"/>
                    <a:pt x="10978" y="0"/>
                    <a:pt x="7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27" name="Google Shape;1127;p37"/>
            <p:cNvGrpSpPr/>
            <p:nvPr/>
          </p:nvGrpSpPr>
          <p:grpSpPr>
            <a:xfrm>
              <a:off x="5475222" y="1001975"/>
              <a:ext cx="3125983" cy="892850"/>
              <a:chOff x="5842161" y="1015137"/>
              <a:chExt cx="3759902" cy="892850"/>
            </a:xfrm>
          </p:grpSpPr>
          <p:sp>
            <p:nvSpPr>
              <p:cNvPr id="1128" name="Google Shape;1128;p37"/>
              <p:cNvSpPr txBox="1"/>
              <p:nvPr/>
            </p:nvSpPr>
            <p:spPr>
              <a:xfrm>
                <a:off x="5842161" y="1015137"/>
                <a:ext cx="3759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29" name="Google Shape;1129;p37"/>
              <p:cNvSpPr txBox="1"/>
              <p:nvPr/>
            </p:nvSpPr>
            <p:spPr>
              <a:xfrm>
                <a:off x="5842163" y="1361987"/>
                <a:ext cx="3759900" cy="54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Earth is the third planet from the Sun and the only known one that harbors life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30" name="Google Shape;1130;p37"/>
          <p:cNvGrpSpPr/>
          <p:nvPr/>
        </p:nvGrpSpPr>
        <p:grpSpPr>
          <a:xfrm>
            <a:off x="3339120" y="3728950"/>
            <a:ext cx="5262085" cy="892850"/>
            <a:chOff x="3339120" y="3728950"/>
            <a:chExt cx="5262085" cy="892850"/>
          </a:xfrm>
        </p:grpSpPr>
        <p:cxnSp>
          <p:nvCxnSpPr>
            <p:cNvPr id="1131" name="Google Shape;1131;p37"/>
            <p:cNvCxnSpPr/>
            <p:nvPr/>
          </p:nvCxnSpPr>
          <p:spPr>
            <a:xfrm>
              <a:off x="3678288" y="4196707"/>
              <a:ext cx="159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132" name="Google Shape;1132;p37"/>
            <p:cNvSpPr/>
            <p:nvPr/>
          </p:nvSpPr>
          <p:spPr>
            <a:xfrm>
              <a:off x="3339120" y="3994838"/>
              <a:ext cx="403702" cy="403738"/>
            </a:xfrm>
            <a:custGeom>
              <a:avLst/>
              <a:gdLst/>
              <a:ahLst/>
              <a:cxnLst/>
              <a:rect l="l" t="t" r="r" b="b"/>
              <a:pathLst>
                <a:path w="14134" h="14134" extrusionOk="0">
                  <a:moveTo>
                    <a:pt x="7073" y="0"/>
                  </a:moveTo>
                  <a:cubicBezTo>
                    <a:pt x="3168" y="0"/>
                    <a:pt x="1" y="3168"/>
                    <a:pt x="1" y="7061"/>
                  </a:cubicBezTo>
                  <a:cubicBezTo>
                    <a:pt x="1" y="10966"/>
                    <a:pt x="3168" y="14133"/>
                    <a:pt x="7073" y="14133"/>
                  </a:cubicBezTo>
                  <a:cubicBezTo>
                    <a:pt x="10978" y="14133"/>
                    <a:pt x="14133" y="10966"/>
                    <a:pt x="14133" y="7061"/>
                  </a:cubicBezTo>
                  <a:cubicBezTo>
                    <a:pt x="14133" y="3168"/>
                    <a:pt x="10978" y="0"/>
                    <a:pt x="70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33" name="Google Shape;1133;p37"/>
            <p:cNvGrpSpPr/>
            <p:nvPr/>
          </p:nvGrpSpPr>
          <p:grpSpPr>
            <a:xfrm>
              <a:off x="5475223" y="3728950"/>
              <a:ext cx="3125983" cy="892850"/>
              <a:chOff x="5842161" y="1015138"/>
              <a:chExt cx="3759902" cy="892850"/>
            </a:xfrm>
          </p:grpSpPr>
          <p:sp>
            <p:nvSpPr>
              <p:cNvPr id="1134" name="Google Shape;1134;p37"/>
              <p:cNvSpPr txBox="1"/>
              <p:nvPr/>
            </p:nvSpPr>
            <p:spPr>
              <a:xfrm>
                <a:off x="5842161" y="1015138"/>
                <a:ext cx="3759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35" name="Google Shape;1135;p37"/>
              <p:cNvSpPr txBox="1"/>
              <p:nvPr/>
            </p:nvSpPr>
            <p:spPr>
              <a:xfrm>
                <a:off x="5842163" y="1361988"/>
                <a:ext cx="3759900" cy="54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in the Solar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36" name="Google Shape;1136;p37"/>
          <p:cNvGrpSpPr/>
          <p:nvPr/>
        </p:nvGrpSpPr>
        <p:grpSpPr>
          <a:xfrm>
            <a:off x="4178804" y="2819950"/>
            <a:ext cx="4422402" cy="892850"/>
            <a:chOff x="4178804" y="2819950"/>
            <a:chExt cx="4422402" cy="892850"/>
          </a:xfrm>
        </p:grpSpPr>
        <p:cxnSp>
          <p:nvCxnSpPr>
            <p:cNvPr id="1137" name="Google Shape;1137;p37"/>
            <p:cNvCxnSpPr/>
            <p:nvPr/>
          </p:nvCxnSpPr>
          <p:spPr>
            <a:xfrm>
              <a:off x="4406113" y="3286391"/>
              <a:ext cx="862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138" name="Google Shape;1138;p37"/>
            <p:cNvSpPr/>
            <p:nvPr/>
          </p:nvSpPr>
          <p:spPr>
            <a:xfrm>
              <a:off x="4178804" y="3084519"/>
              <a:ext cx="403709" cy="403744"/>
            </a:xfrm>
            <a:custGeom>
              <a:avLst/>
              <a:gdLst/>
              <a:ahLst/>
              <a:cxnLst/>
              <a:rect l="l" t="t" r="r" b="b"/>
              <a:pathLst>
                <a:path w="14133" h="14133" extrusionOk="0">
                  <a:moveTo>
                    <a:pt x="7072" y="0"/>
                  </a:moveTo>
                  <a:cubicBezTo>
                    <a:pt x="3167" y="0"/>
                    <a:pt x="0" y="3167"/>
                    <a:pt x="0" y="7060"/>
                  </a:cubicBezTo>
                  <a:cubicBezTo>
                    <a:pt x="0" y="10966"/>
                    <a:pt x="3167" y="14133"/>
                    <a:pt x="7072" y="14133"/>
                  </a:cubicBezTo>
                  <a:cubicBezTo>
                    <a:pt x="10978" y="14133"/>
                    <a:pt x="14133" y="10966"/>
                    <a:pt x="14133" y="7060"/>
                  </a:cubicBezTo>
                  <a:cubicBezTo>
                    <a:pt x="14133" y="3167"/>
                    <a:pt x="10978" y="0"/>
                    <a:pt x="7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39" name="Google Shape;1139;p37"/>
            <p:cNvGrpSpPr/>
            <p:nvPr/>
          </p:nvGrpSpPr>
          <p:grpSpPr>
            <a:xfrm>
              <a:off x="5475223" y="2819950"/>
              <a:ext cx="3125983" cy="892850"/>
              <a:chOff x="5842161" y="1015129"/>
              <a:chExt cx="3759902" cy="892850"/>
            </a:xfrm>
          </p:grpSpPr>
          <p:sp>
            <p:nvSpPr>
              <p:cNvPr id="1140" name="Google Shape;1140;p37"/>
              <p:cNvSpPr txBox="1"/>
              <p:nvPr/>
            </p:nvSpPr>
            <p:spPr>
              <a:xfrm>
                <a:off x="5842161" y="1015129"/>
                <a:ext cx="3759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41" name="Google Shape;1141;p37"/>
              <p:cNvSpPr txBox="1"/>
              <p:nvPr/>
            </p:nvSpPr>
            <p:spPr>
              <a:xfrm>
                <a:off x="5842163" y="1361980"/>
                <a:ext cx="3759900" cy="54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Despite being red, Mars is a cold place full of iron dust. It was named after the God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42" name="Google Shape;1142;p37"/>
          <p:cNvGrpSpPr/>
          <p:nvPr/>
        </p:nvGrpSpPr>
        <p:grpSpPr>
          <a:xfrm>
            <a:off x="4178807" y="1910975"/>
            <a:ext cx="4422401" cy="892850"/>
            <a:chOff x="4178807" y="1910975"/>
            <a:chExt cx="4422401" cy="892850"/>
          </a:xfrm>
        </p:grpSpPr>
        <p:cxnSp>
          <p:nvCxnSpPr>
            <p:cNvPr id="1143" name="Google Shape;1143;p37"/>
            <p:cNvCxnSpPr/>
            <p:nvPr/>
          </p:nvCxnSpPr>
          <p:spPr>
            <a:xfrm>
              <a:off x="4420888" y="2392450"/>
              <a:ext cx="847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144" name="Google Shape;1144;p37"/>
            <p:cNvSpPr/>
            <p:nvPr/>
          </p:nvSpPr>
          <p:spPr>
            <a:xfrm>
              <a:off x="4178807" y="2190581"/>
              <a:ext cx="403702" cy="403738"/>
            </a:xfrm>
            <a:custGeom>
              <a:avLst/>
              <a:gdLst/>
              <a:ahLst/>
              <a:cxnLst/>
              <a:rect l="l" t="t" r="r" b="b"/>
              <a:pathLst>
                <a:path w="14134" h="14134" extrusionOk="0">
                  <a:moveTo>
                    <a:pt x="7073" y="1"/>
                  </a:moveTo>
                  <a:cubicBezTo>
                    <a:pt x="3168" y="1"/>
                    <a:pt x="1" y="3156"/>
                    <a:pt x="1" y="7061"/>
                  </a:cubicBezTo>
                  <a:cubicBezTo>
                    <a:pt x="1" y="10966"/>
                    <a:pt x="3168" y="14133"/>
                    <a:pt x="7073" y="14133"/>
                  </a:cubicBezTo>
                  <a:cubicBezTo>
                    <a:pt x="10966" y="14133"/>
                    <a:pt x="14133" y="10966"/>
                    <a:pt x="14133" y="7061"/>
                  </a:cubicBezTo>
                  <a:cubicBezTo>
                    <a:pt x="14133" y="3156"/>
                    <a:pt x="10966" y="1"/>
                    <a:pt x="7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45" name="Google Shape;1145;p37"/>
            <p:cNvGrpSpPr/>
            <p:nvPr/>
          </p:nvGrpSpPr>
          <p:grpSpPr>
            <a:xfrm>
              <a:off x="5475225" y="1910975"/>
              <a:ext cx="3125983" cy="892850"/>
              <a:chOff x="5842164" y="1015146"/>
              <a:chExt cx="3759902" cy="892850"/>
            </a:xfrm>
          </p:grpSpPr>
          <p:sp>
            <p:nvSpPr>
              <p:cNvPr id="1146" name="Google Shape;1146;p37"/>
              <p:cNvSpPr txBox="1"/>
              <p:nvPr/>
            </p:nvSpPr>
            <p:spPr>
              <a:xfrm>
                <a:off x="5842164" y="1015146"/>
                <a:ext cx="3759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47" name="Google Shape;1147;p37"/>
              <p:cNvSpPr txBox="1"/>
              <p:nvPr/>
            </p:nvSpPr>
            <p:spPr>
              <a:xfrm>
                <a:off x="5842166" y="1361996"/>
                <a:ext cx="3759900" cy="54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 in the Solar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48" name="Google Shape;1148;p37"/>
          <p:cNvGrpSpPr/>
          <p:nvPr/>
        </p:nvGrpSpPr>
        <p:grpSpPr>
          <a:xfrm flipH="1">
            <a:off x="469072" y="1617297"/>
            <a:ext cx="3032603" cy="3032378"/>
            <a:chOff x="1208297" y="1700397"/>
            <a:chExt cx="3032603" cy="3032378"/>
          </a:xfrm>
        </p:grpSpPr>
        <p:sp>
          <p:nvSpPr>
            <p:cNvPr id="1149" name="Google Shape;1149;p37"/>
            <p:cNvSpPr/>
            <p:nvPr/>
          </p:nvSpPr>
          <p:spPr>
            <a:xfrm>
              <a:off x="1208297" y="1700397"/>
              <a:ext cx="2385188" cy="2385179"/>
            </a:xfrm>
            <a:custGeom>
              <a:avLst/>
              <a:gdLst/>
              <a:ahLst/>
              <a:cxnLst/>
              <a:rect l="l" t="t" r="r" b="b"/>
              <a:pathLst>
                <a:path w="267773" h="267772" extrusionOk="0">
                  <a:moveTo>
                    <a:pt x="133887" y="1"/>
                  </a:moveTo>
                  <a:cubicBezTo>
                    <a:pt x="98370" y="1"/>
                    <a:pt x="64318" y="14110"/>
                    <a:pt x="39208" y="39208"/>
                  </a:cubicBezTo>
                  <a:cubicBezTo>
                    <a:pt x="14110" y="64318"/>
                    <a:pt x="1" y="98370"/>
                    <a:pt x="1" y="133886"/>
                  </a:cubicBezTo>
                  <a:cubicBezTo>
                    <a:pt x="1" y="169391"/>
                    <a:pt x="14110" y="203443"/>
                    <a:pt x="39208" y="228553"/>
                  </a:cubicBezTo>
                  <a:cubicBezTo>
                    <a:pt x="64318" y="253663"/>
                    <a:pt x="98370" y="267772"/>
                    <a:pt x="133887" y="267772"/>
                  </a:cubicBezTo>
                  <a:cubicBezTo>
                    <a:pt x="169391" y="267772"/>
                    <a:pt x="203443" y="253663"/>
                    <a:pt x="228553" y="228553"/>
                  </a:cubicBezTo>
                  <a:cubicBezTo>
                    <a:pt x="253664" y="203443"/>
                    <a:pt x="267772" y="169391"/>
                    <a:pt x="267772" y="133886"/>
                  </a:cubicBezTo>
                  <a:cubicBezTo>
                    <a:pt x="267772" y="98370"/>
                    <a:pt x="253664" y="64318"/>
                    <a:pt x="228553" y="39208"/>
                  </a:cubicBezTo>
                  <a:cubicBezTo>
                    <a:pt x="203443" y="14110"/>
                    <a:pt x="169391" y="1"/>
                    <a:pt x="13388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1575998" y="2068098"/>
              <a:ext cx="1649696" cy="1649696"/>
            </a:xfrm>
            <a:custGeom>
              <a:avLst/>
              <a:gdLst/>
              <a:ahLst/>
              <a:cxnLst/>
              <a:rect l="l" t="t" r="r" b="b"/>
              <a:pathLst>
                <a:path w="185203" h="185203" extrusionOk="0">
                  <a:moveTo>
                    <a:pt x="92608" y="1"/>
                  </a:moveTo>
                  <a:cubicBezTo>
                    <a:pt x="68045" y="1"/>
                    <a:pt x="44494" y="9764"/>
                    <a:pt x="27123" y="27123"/>
                  </a:cubicBezTo>
                  <a:cubicBezTo>
                    <a:pt x="9764" y="44494"/>
                    <a:pt x="1" y="68045"/>
                    <a:pt x="1" y="92607"/>
                  </a:cubicBezTo>
                  <a:cubicBezTo>
                    <a:pt x="1" y="117158"/>
                    <a:pt x="9764" y="140721"/>
                    <a:pt x="27123" y="158080"/>
                  </a:cubicBezTo>
                  <a:cubicBezTo>
                    <a:pt x="44494" y="175451"/>
                    <a:pt x="68045" y="185202"/>
                    <a:pt x="92608" y="185202"/>
                  </a:cubicBezTo>
                  <a:cubicBezTo>
                    <a:pt x="117170" y="185202"/>
                    <a:pt x="140721" y="175451"/>
                    <a:pt x="158080" y="158080"/>
                  </a:cubicBezTo>
                  <a:cubicBezTo>
                    <a:pt x="175451" y="140721"/>
                    <a:pt x="185203" y="117158"/>
                    <a:pt x="185203" y="92607"/>
                  </a:cubicBezTo>
                  <a:cubicBezTo>
                    <a:pt x="185203" y="68045"/>
                    <a:pt x="175451" y="44494"/>
                    <a:pt x="158080" y="27123"/>
                  </a:cubicBezTo>
                  <a:cubicBezTo>
                    <a:pt x="140721" y="9764"/>
                    <a:pt x="117170" y="1"/>
                    <a:pt x="9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1975303" y="2467402"/>
              <a:ext cx="851103" cy="851103"/>
            </a:xfrm>
            <a:custGeom>
              <a:avLst/>
              <a:gdLst/>
              <a:ahLst/>
              <a:cxnLst/>
              <a:rect l="l" t="t" r="r" b="b"/>
              <a:pathLst>
                <a:path w="95549" h="95549" extrusionOk="0">
                  <a:moveTo>
                    <a:pt x="47781" y="1"/>
                  </a:moveTo>
                  <a:cubicBezTo>
                    <a:pt x="21396" y="1"/>
                    <a:pt x="1" y="21396"/>
                    <a:pt x="1" y="47780"/>
                  </a:cubicBezTo>
                  <a:cubicBezTo>
                    <a:pt x="1" y="74165"/>
                    <a:pt x="21396" y="95548"/>
                    <a:pt x="47781" y="95548"/>
                  </a:cubicBezTo>
                  <a:cubicBezTo>
                    <a:pt x="74165" y="95548"/>
                    <a:pt x="95549" y="74165"/>
                    <a:pt x="95549" y="47780"/>
                  </a:cubicBezTo>
                  <a:cubicBezTo>
                    <a:pt x="95549" y="21396"/>
                    <a:pt x="74165" y="1"/>
                    <a:pt x="4778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3581646" y="4135892"/>
              <a:ext cx="363782" cy="596883"/>
            </a:xfrm>
            <a:custGeom>
              <a:avLst/>
              <a:gdLst/>
              <a:ahLst/>
              <a:cxnLst/>
              <a:rect l="l" t="t" r="r" b="b"/>
              <a:pathLst>
                <a:path w="40840" h="67009" extrusionOk="0">
                  <a:moveTo>
                    <a:pt x="7014" y="1"/>
                  </a:moveTo>
                  <a:lnTo>
                    <a:pt x="1" y="26159"/>
                  </a:lnTo>
                  <a:lnTo>
                    <a:pt x="40839" y="67009"/>
                  </a:lnTo>
                  <a:lnTo>
                    <a:pt x="40839" y="33838"/>
                  </a:lnTo>
                  <a:lnTo>
                    <a:pt x="70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3644115" y="4073423"/>
              <a:ext cx="596785" cy="363880"/>
            </a:xfrm>
            <a:custGeom>
              <a:avLst/>
              <a:gdLst/>
              <a:ahLst/>
              <a:cxnLst/>
              <a:rect l="l" t="t" r="r" b="b"/>
              <a:pathLst>
                <a:path w="66998" h="40851" extrusionOk="0">
                  <a:moveTo>
                    <a:pt x="26159" y="1"/>
                  </a:moveTo>
                  <a:lnTo>
                    <a:pt x="1" y="7014"/>
                  </a:lnTo>
                  <a:lnTo>
                    <a:pt x="33826" y="40851"/>
                  </a:lnTo>
                  <a:lnTo>
                    <a:pt x="66997" y="40851"/>
                  </a:lnTo>
                  <a:lnTo>
                    <a:pt x="261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492867" y="2989233"/>
              <a:ext cx="1524438" cy="1515397"/>
            </a:xfrm>
            <a:custGeom>
              <a:avLst/>
              <a:gdLst/>
              <a:ahLst/>
              <a:cxnLst/>
              <a:rect l="l" t="t" r="r" b="b"/>
              <a:pathLst>
                <a:path w="171141" h="170126" extrusionOk="0">
                  <a:moveTo>
                    <a:pt x="5759" y="0"/>
                  </a:moveTo>
                  <a:cubicBezTo>
                    <a:pt x="4415" y="0"/>
                    <a:pt x="3072" y="515"/>
                    <a:pt x="2048" y="1545"/>
                  </a:cubicBezTo>
                  <a:cubicBezTo>
                    <a:pt x="0" y="3593"/>
                    <a:pt x="0" y="6915"/>
                    <a:pt x="2048" y="8963"/>
                  </a:cubicBezTo>
                  <a:lnTo>
                    <a:pt x="161675" y="168590"/>
                  </a:lnTo>
                  <a:cubicBezTo>
                    <a:pt x="162699" y="169614"/>
                    <a:pt x="164033" y="170125"/>
                    <a:pt x="165378" y="170125"/>
                  </a:cubicBezTo>
                  <a:cubicBezTo>
                    <a:pt x="166724" y="170125"/>
                    <a:pt x="168069" y="169614"/>
                    <a:pt x="169093" y="168590"/>
                  </a:cubicBezTo>
                  <a:cubicBezTo>
                    <a:pt x="171141" y="166530"/>
                    <a:pt x="171141" y="163208"/>
                    <a:pt x="169093" y="161160"/>
                  </a:cubicBezTo>
                  <a:lnTo>
                    <a:pt x="9478" y="1545"/>
                  </a:lnTo>
                  <a:cubicBezTo>
                    <a:pt x="8448" y="515"/>
                    <a:pt x="7102" y="0"/>
                    <a:pt x="5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400913" y="2892691"/>
              <a:ext cx="363773" cy="559551"/>
            </a:xfrm>
            <a:custGeom>
              <a:avLst/>
              <a:gdLst/>
              <a:ahLst/>
              <a:cxnLst/>
              <a:rect l="l" t="t" r="r" b="b"/>
              <a:pathLst>
                <a:path w="40839" h="62818" extrusionOk="0">
                  <a:moveTo>
                    <a:pt x="1" y="1"/>
                  </a:moveTo>
                  <a:lnTo>
                    <a:pt x="27540" y="62818"/>
                  </a:lnTo>
                  <a:lnTo>
                    <a:pt x="40839" y="408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2400913" y="2892691"/>
              <a:ext cx="559453" cy="363880"/>
            </a:xfrm>
            <a:custGeom>
              <a:avLst/>
              <a:gdLst/>
              <a:ahLst/>
              <a:cxnLst/>
              <a:rect l="l" t="t" r="r" b="b"/>
              <a:pathLst>
                <a:path w="62807" h="40851" extrusionOk="0">
                  <a:moveTo>
                    <a:pt x="1" y="1"/>
                  </a:moveTo>
                  <a:lnTo>
                    <a:pt x="40839" y="40851"/>
                  </a:lnTo>
                  <a:lnTo>
                    <a:pt x="62806" y="27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7" name="Google Shape;1157;p37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38"/>
          <p:cNvGrpSpPr/>
          <p:nvPr/>
        </p:nvGrpSpPr>
        <p:grpSpPr>
          <a:xfrm>
            <a:off x="457200" y="1692538"/>
            <a:ext cx="4045125" cy="1002989"/>
            <a:chOff x="457200" y="1463938"/>
            <a:chExt cx="4045125" cy="1002989"/>
          </a:xfrm>
        </p:grpSpPr>
        <p:sp>
          <p:nvSpPr>
            <p:cNvPr id="1163" name="Google Shape;1163;p38"/>
            <p:cNvSpPr txBox="1"/>
            <p:nvPr/>
          </p:nvSpPr>
          <p:spPr>
            <a:xfrm>
              <a:off x="457200" y="1793426"/>
              <a:ext cx="23382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4" name="Google Shape;1164;p38"/>
            <p:cNvSpPr txBox="1"/>
            <p:nvPr/>
          </p:nvSpPr>
          <p:spPr>
            <a:xfrm>
              <a:off x="457200" y="1463938"/>
              <a:ext cx="2338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165" name="Google Shape;1165;p38"/>
            <p:cNvCxnSpPr/>
            <p:nvPr/>
          </p:nvCxnSpPr>
          <p:spPr>
            <a:xfrm>
              <a:off x="560625" y="1492038"/>
              <a:ext cx="3941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66" name="Google Shape;1166;p38"/>
          <p:cNvGrpSpPr/>
          <p:nvPr/>
        </p:nvGrpSpPr>
        <p:grpSpPr>
          <a:xfrm>
            <a:off x="457200" y="3331290"/>
            <a:ext cx="4045125" cy="1003009"/>
            <a:chOff x="457200" y="3026490"/>
            <a:chExt cx="4045125" cy="1003009"/>
          </a:xfrm>
        </p:grpSpPr>
        <p:sp>
          <p:nvSpPr>
            <p:cNvPr id="1167" name="Google Shape;1167;p38"/>
            <p:cNvSpPr txBox="1"/>
            <p:nvPr/>
          </p:nvSpPr>
          <p:spPr>
            <a:xfrm>
              <a:off x="457200" y="3026490"/>
              <a:ext cx="2338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68" name="Google Shape;1168;p38"/>
            <p:cNvSpPr txBox="1"/>
            <p:nvPr/>
          </p:nvSpPr>
          <p:spPr>
            <a:xfrm>
              <a:off x="457200" y="3355999"/>
              <a:ext cx="23382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very cold place. The planet is full of red iron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69" name="Google Shape;1169;p38"/>
            <p:cNvCxnSpPr/>
            <p:nvPr/>
          </p:nvCxnSpPr>
          <p:spPr>
            <a:xfrm>
              <a:off x="560625" y="3052238"/>
              <a:ext cx="3941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0" name="Google Shape;1170;p38"/>
          <p:cNvGrpSpPr/>
          <p:nvPr/>
        </p:nvGrpSpPr>
        <p:grpSpPr>
          <a:xfrm>
            <a:off x="4653300" y="1692538"/>
            <a:ext cx="4033650" cy="1014200"/>
            <a:chOff x="4653300" y="1463938"/>
            <a:chExt cx="4033650" cy="1014200"/>
          </a:xfrm>
        </p:grpSpPr>
        <p:sp>
          <p:nvSpPr>
            <p:cNvPr id="1171" name="Google Shape;1171;p38"/>
            <p:cNvSpPr txBox="1"/>
            <p:nvPr/>
          </p:nvSpPr>
          <p:spPr>
            <a:xfrm>
              <a:off x="6325050" y="1463938"/>
              <a:ext cx="23619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2" name="Google Shape;1172;p38"/>
            <p:cNvSpPr txBox="1"/>
            <p:nvPr/>
          </p:nvSpPr>
          <p:spPr>
            <a:xfrm>
              <a:off x="6325050" y="1793426"/>
              <a:ext cx="23619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 and also the fourth largest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73" name="Google Shape;1173;p38"/>
            <p:cNvCxnSpPr/>
            <p:nvPr/>
          </p:nvCxnSpPr>
          <p:spPr>
            <a:xfrm>
              <a:off x="4653300" y="2478138"/>
              <a:ext cx="3941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4" name="Google Shape;1174;p38"/>
          <p:cNvGrpSpPr/>
          <p:nvPr/>
        </p:nvGrpSpPr>
        <p:grpSpPr>
          <a:xfrm>
            <a:off x="4653300" y="3331290"/>
            <a:ext cx="4033650" cy="1011847"/>
            <a:chOff x="4653300" y="3026490"/>
            <a:chExt cx="4033650" cy="1011847"/>
          </a:xfrm>
        </p:grpSpPr>
        <p:sp>
          <p:nvSpPr>
            <p:cNvPr id="1175" name="Google Shape;1175;p38"/>
            <p:cNvSpPr txBox="1"/>
            <p:nvPr/>
          </p:nvSpPr>
          <p:spPr>
            <a:xfrm>
              <a:off x="6325050" y="3026490"/>
              <a:ext cx="23619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76" name="Google Shape;1176;p38"/>
            <p:cNvSpPr txBox="1"/>
            <p:nvPr/>
          </p:nvSpPr>
          <p:spPr>
            <a:xfrm>
              <a:off x="6325050" y="3355999"/>
              <a:ext cx="23619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77" name="Google Shape;1177;p38"/>
            <p:cNvCxnSpPr/>
            <p:nvPr/>
          </p:nvCxnSpPr>
          <p:spPr>
            <a:xfrm>
              <a:off x="4653300" y="4038338"/>
              <a:ext cx="3941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8" name="Google Shape;1178;p38"/>
          <p:cNvGrpSpPr/>
          <p:nvPr/>
        </p:nvGrpSpPr>
        <p:grpSpPr>
          <a:xfrm>
            <a:off x="4449586" y="1215500"/>
            <a:ext cx="249375" cy="480274"/>
            <a:chOff x="4469811" y="1210775"/>
            <a:chExt cx="249375" cy="480274"/>
          </a:xfrm>
        </p:grpSpPr>
        <p:sp>
          <p:nvSpPr>
            <p:cNvPr id="1179" name="Google Shape;1179;p38"/>
            <p:cNvSpPr/>
            <p:nvPr/>
          </p:nvSpPr>
          <p:spPr>
            <a:xfrm>
              <a:off x="4697536" y="1307438"/>
              <a:ext cx="21645" cy="383611"/>
            </a:xfrm>
            <a:custGeom>
              <a:avLst/>
              <a:gdLst/>
              <a:ahLst/>
              <a:cxnLst/>
              <a:rect l="l" t="t" r="r" b="b"/>
              <a:pathLst>
                <a:path w="739" h="13097" extrusionOk="0">
                  <a:moveTo>
                    <a:pt x="1" y="0"/>
                  </a:moveTo>
                  <a:lnTo>
                    <a:pt x="1" y="13097"/>
                  </a:lnTo>
                  <a:lnTo>
                    <a:pt x="739" y="13097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4469811" y="1210775"/>
              <a:ext cx="249375" cy="170556"/>
            </a:xfrm>
            <a:custGeom>
              <a:avLst/>
              <a:gdLst/>
              <a:ahLst/>
              <a:cxnLst/>
              <a:rect l="l" t="t" r="r" b="b"/>
              <a:pathLst>
                <a:path w="8514" h="5823" extrusionOk="0">
                  <a:moveTo>
                    <a:pt x="8513" y="0"/>
                  </a:moveTo>
                  <a:lnTo>
                    <a:pt x="0" y="2775"/>
                  </a:lnTo>
                  <a:lnTo>
                    <a:pt x="8513" y="5823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38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1182" name="Google Shape;1182;p38"/>
          <p:cNvGrpSpPr/>
          <p:nvPr/>
        </p:nvGrpSpPr>
        <p:grpSpPr>
          <a:xfrm>
            <a:off x="4138150" y="1541435"/>
            <a:ext cx="872235" cy="988690"/>
            <a:chOff x="4138150" y="1541435"/>
            <a:chExt cx="872235" cy="988690"/>
          </a:xfrm>
        </p:grpSpPr>
        <p:sp>
          <p:nvSpPr>
            <p:cNvPr id="1183" name="Google Shape;1183;p38"/>
            <p:cNvSpPr/>
            <p:nvPr/>
          </p:nvSpPr>
          <p:spPr>
            <a:xfrm>
              <a:off x="4138158" y="1541435"/>
              <a:ext cx="872227" cy="977876"/>
            </a:xfrm>
            <a:custGeom>
              <a:avLst/>
              <a:gdLst/>
              <a:ahLst/>
              <a:cxnLst/>
              <a:rect l="l" t="t" r="r" b="b"/>
              <a:pathLst>
                <a:path w="29779" h="33386" extrusionOk="0">
                  <a:moveTo>
                    <a:pt x="7550" y="0"/>
                  </a:moveTo>
                  <a:lnTo>
                    <a:pt x="1" y="33385"/>
                  </a:lnTo>
                  <a:lnTo>
                    <a:pt x="29778" y="26158"/>
                  </a:lnTo>
                  <a:lnTo>
                    <a:pt x="24683" y="4239"/>
                  </a:lnTo>
                  <a:lnTo>
                    <a:pt x="75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4325086" y="1541435"/>
              <a:ext cx="332031" cy="150316"/>
            </a:xfrm>
            <a:custGeom>
              <a:avLst/>
              <a:gdLst/>
              <a:ahLst/>
              <a:cxnLst/>
              <a:rect l="l" t="t" r="r" b="b"/>
              <a:pathLst>
                <a:path w="11336" h="5132" extrusionOk="0">
                  <a:moveTo>
                    <a:pt x="1168" y="0"/>
                  </a:moveTo>
                  <a:lnTo>
                    <a:pt x="1" y="5132"/>
                  </a:lnTo>
                  <a:cubicBezTo>
                    <a:pt x="3775" y="4227"/>
                    <a:pt x="7549" y="3358"/>
                    <a:pt x="11335" y="2512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4138150" y="1771250"/>
              <a:ext cx="475377" cy="758875"/>
            </a:xfrm>
            <a:custGeom>
              <a:avLst/>
              <a:gdLst/>
              <a:ahLst/>
              <a:cxnLst/>
              <a:rect l="l" t="t" r="r" b="b"/>
              <a:pathLst>
                <a:path w="16230" h="25909" extrusionOk="0">
                  <a:moveTo>
                    <a:pt x="5775" y="0"/>
                  </a:moveTo>
                  <a:lnTo>
                    <a:pt x="1" y="25908"/>
                  </a:lnTo>
                  <a:lnTo>
                    <a:pt x="16229" y="20420"/>
                  </a:lnTo>
                  <a:lnTo>
                    <a:pt x="13003" y="3739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rgbClr val="000000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4518985" y="1665565"/>
              <a:ext cx="491398" cy="764820"/>
            </a:xfrm>
            <a:custGeom>
              <a:avLst/>
              <a:gdLst/>
              <a:ahLst/>
              <a:cxnLst/>
              <a:rect l="l" t="t" r="r" b="b"/>
              <a:pathLst>
                <a:path w="16777" h="26112" extrusionOk="0">
                  <a:moveTo>
                    <a:pt x="11681" y="1"/>
                  </a:moveTo>
                  <a:lnTo>
                    <a:pt x="1" y="7347"/>
                  </a:lnTo>
                  <a:lnTo>
                    <a:pt x="3572" y="26111"/>
                  </a:lnTo>
                  <a:lnTo>
                    <a:pt x="16776" y="21920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38"/>
          <p:cNvGrpSpPr/>
          <p:nvPr/>
        </p:nvGrpSpPr>
        <p:grpSpPr>
          <a:xfrm>
            <a:off x="3849418" y="2219700"/>
            <a:ext cx="1444846" cy="1190258"/>
            <a:chOff x="3849418" y="2219700"/>
            <a:chExt cx="1444846" cy="1190258"/>
          </a:xfrm>
        </p:grpSpPr>
        <p:sp>
          <p:nvSpPr>
            <p:cNvPr id="1188" name="Google Shape;1188;p38"/>
            <p:cNvSpPr/>
            <p:nvPr/>
          </p:nvSpPr>
          <p:spPr>
            <a:xfrm>
              <a:off x="3849418" y="2219700"/>
              <a:ext cx="1444846" cy="1190258"/>
            </a:xfrm>
            <a:custGeom>
              <a:avLst/>
              <a:gdLst/>
              <a:ahLst/>
              <a:cxnLst/>
              <a:rect l="l" t="t" r="r" b="b"/>
              <a:pathLst>
                <a:path w="49329" h="40637" extrusionOk="0">
                  <a:moveTo>
                    <a:pt x="41315" y="1"/>
                  </a:moveTo>
                  <a:lnTo>
                    <a:pt x="6370" y="9252"/>
                  </a:lnTo>
                  <a:lnTo>
                    <a:pt x="1" y="37243"/>
                  </a:lnTo>
                  <a:lnTo>
                    <a:pt x="49328" y="40637"/>
                  </a:lnTo>
                  <a:lnTo>
                    <a:pt x="413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3849418" y="2490660"/>
              <a:ext cx="746309" cy="889303"/>
            </a:xfrm>
            <a:custGeom>
              <a:avLst/>
              <a:gdLst/>
              <a:ahLst/>
              <a:cxnLst/>
              <a:rect l="l" t="t" r="r" b="b"/>
              <a:pathLst>
                <a:path w="25480" h="30362" extrusionOk="0">
                  <a:moveTo>
                    <a:pt x="6370" y="1"/>
                  </a:moveTo>
                  <a:lnTo>
                    <a:pt x="1" y="27992"/>
                  </a:lnTo>
                  <a:lnTo>
                    <a:pt x="25480" y="30362"/>
                  </a:lnTo>
                  <a:lnTo>
                    <a:pt x="16919" y="9478"/>
                  </a:lnTo>
                  <a:lnTo>
                    <a:pt x="6370" y="1"/>
                  </a:lnTo>
                  <a:close/>
                </a:path>
              </a:pathLst>
            </a:custGeom>
            <a:solidFill>
              <a:srgbClr val="000000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3849418" y="2490660"/>
              <a:ext cx="495587" cy="819915"/>
            </a:xfrm>
            <a:custGeom>
              <a:avLst/>
              <a:gdLst/>
              <a:ahLst/>
              <a:cxnLst/>
              <a:rect l="l" t="t" r="r" b="b"/>
              <a:pathLst>
                <a:path w="16920" h="27993" extrusionOk="0">
                  <a:moveTo>
                    <a:pt x="6370" y="1"/>
                  </a:moveTo>
                  <a:lnTo>
                    <a:pt x="1" y="27992"/>
                  </a:lnTo>
                  <a:lnTo>
                    <a:pt x="1" y="27992"/>
                  </a:lnTo>
                  <a:lnTo>
                    <a:pt x="16919" y="9478"/>
                  </a:lnTo>
                  <a:lnTo>
                    <a:pt x="6370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4344974" y="2219700"/>
              <a:ext cx="949289" cy="1190258"/>
            </a:xfrm>
            <a:custGeom>
              <a:avLst/>
              <a:gdLst/>
              <a:ahLst/>
              <a:cxnLst/>
              <a:rect l="l" t="t" r="r" b="b"/>
              <a:pathLst>
                <a:path w="32410" h="40637" extrusionOk="0">
                  <a:moveTo>
                    <a:pt x="24396" y="1"/>
                  </a:moveTo>
                  <a:lnTo>
                    <a:pt x="0" y="18729"/>
                  </a:lnTo>
                  <a:lnTo>
                    <a:pt x="7989" y="38958"/>
                  </a:lnTo>
                  <a:lnTo>
                    <a:pt x="32409" y="40637"/>
                  </a:lnTo>
                  <a:lnTo>
                    <a:pt x="24396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38"/>
          <p:cNvGrpSpPr/>
          <p:nvPr/>
        </p:nvGrpSpPr>
        <p:grpSpPr>
          <a:xfrm>
            <a:off x="3438628" y="3130585"/>
            <a:ext cx="2164619" cy="1364267"/>
            <a:chOff x="3438628" y="3130585"/>
            <a:chExt cx="2164619" cy="1364267"/>
          </a:xfrm>
        </p:grpSpPr>
        <p:sp>
          <p:nvSpPr>
            <p:cNvPr id="1193" name="Google Shape;1193;p38"/>
            <p:cNvSpPr/>
            <p:nvPr/>
          </p:nvSpPr>
          <p:spPr>
            <a:xfrm>
              <a:off x="3450461" y="3130585"/>
              <a:ext cx="2152786" cy="1363244"/>
            </a:xfrm>
            <a:custGeom>
              <a:avLst/>
              <a:gdLst/>
              <a:ahLst/>
              <a:cxnLst/>
              <a:rect l="l" t="t" r="r" b="b"/>
              <a:pathLst>
                <a:path w="73499" h="46543" extrusionOk="0">
                  <a:moveTo>
                    <a:pt x="12300" y="1"/>
                  </a:moveTo>
                  <a:lnTo>
                    <a:pt x="1" y="46542"/>
                  </a:lnTo>
                  <a:lnTo>
                    <a:pt x="73498" y="39815"/>
                  </a:lnTo>
                  <a:lnTo>
                    <a:pt x="64271" y="6490"/>
                  </a:lnTo>
                  <a:lnTo>
                    <a:pt x="123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3438628" y="3537216"/>
              <a:ext cx="979604" cy="957637"/>
            </a:xfrm>
            <a:custGeom>
              <a:avLst/>
              <a:gdLst/>
              <a:ahLst/>
              <a:cxnLst/>
              <a:rect l="l" t="t" r="r" b="b"/>
              <a:pathLst>
                <a:path w="33445" h="32695" extrusionOk="0">
                  <a:moveTo>
                    <a:pt x="33445" y="0"/>
                  </a:moveTo>
                  <a:lnTo>
                    <a:pt x="0" y="32695"/>
                  </a:lnTo>
                  <a:lnTo>
                    <a:pt x="29444" y="30742"/>
                  </a:lnTo>
                  <a:lnTo>
                    <a:pt x="33445" y="0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4320224" y="3320646"/>
              <a:ext cx="1283019" cy="977876"/>
            </a:xfrm>
            <a:custGeom>
              <a:avLst/>
              <a:gdLst/>
              <a:ahLst/>
              <a:cxnLst/>
              <a:rect l="l" t="t" r="r" b="b"/>
              <a:pathLst>
                <a:path w="43804" h="33386" extrusionOk="0">
                  <a:moveTo>
                    <a:pt x="34576" y="1"/>
                  </a:moveTo>
                  <a:lnTo>
                    <a:pt x="3346" y="7394"/>
                  </a:lnTo>
                  <a:lnTo>
                    <a:pt x="0" y="33386"/>
                  </a:lnTo>
                  <a:lnTo>
                    <a:pt x="43803" y="33326"/>
                  </a:lnTo>
                  <a:lnTo>
                    <a:pt x="34576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3450461" y="3130585"/>
              <a:ext cx="967771" cy="1363244"/>
            </a:xfrm>
            <a:custGeom>
              <a:avLst/>
              <a:gdLst/>
              <a:ahLst/>
              <a:cxnLst/>
              <a:rect l="l" t="t" r="r" b="b"/>
              <a:pathLst>
                <a:path w="33041" h="46543" extrusionOk="0">
                  <a:moveTo>
                    <a:pt x="12300" y="1"/>
                  </a:moveTo>
                  <a:lnTo>
                    <a:pt x="1" y="46542"/>
                  </a:lnTo>
                  <a:lnTo>
                    <a:pt x="1" y="46542"/>
                  </a:lnTo>
                  <a:lnTo>
                    <a:pt x="33041" y="13883"/>
                  </a:lnTo>
                  <a:lnTo>
                    <a:pt x="12300" y="1"/>
                  </a:lnTo>
                  <a:close/>
                </a:path>
              </a:pathLst>
            </a:custGeom>
            <a:solidFill>
              <a:srgbClr val="000000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p38"/>
          <p:cNvGrpSpPr/>
          <p:nvPr/>
        </p:nvGrpSpPr>
        <p:grpSpPr>
          <a:xfrm>
            <a:off x="3179500" y="3840248"/>
            <a:ext cx="2785010" cy="1303259"/>
            <a:chOff x="3179500" y="3840248"/>
            <a:chExt cx="2785010" cy="1303259"/>
          </a:xfrm>
        </p:grpSpPr>
        <p:sp>
          <p:nvSpPr>
            <p:cNvPr id="1198" name="Google Shape;1198;p38"/>
            <p:cNvSpPr/>
            <p:nvPr/>
          </p:nvSpPr>
          <p:spPr>
            <a:xfrm>
              <a:off x="3179500" y="3840248"/>
              <a:ext cx="2785010" cy="1303259"/>
            </a:xfrm>
            <a:custGeom>
              <a:avLst/>
              <a:gdLst/>
              <a:ahLst/>
              <a:cxnLst/>
              <a:rect l="l" t="t" r="r" b="b"/>
              <a:pathLst>
                <a:path w="95084" h="44495" extrusionOk="0">
                  <a:moveTo>
                    <a:pt x="81142" y="1"/>
                  </a:moveTo>
                  <a:lnTo>
                    <a:pt x="8942" y="15646"/>
                  </a:lnTo>
                  <a:lnTo>
                    <a:pt x="1" y="44495"/>
                  </a:lnTo>
                  <a:lnTo>
                    <a:pt x="95084" y="44495"/>
                  </a:lnTo>
                  <a:lnTo>
                    <a:pt x="811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3179500" y="4298488"/>
              <a:ext cx="902542" cy="845017"/>
            </a:xfrm>
            <a:custGeom>
              <a:avLst/>
              <a:gdLst/>
              <a:ahLst/>
              <a:cxnLst/>
              <a:rect l="l" t="t" r="r" b="b"/>
              <a:pathLst>
                <a:path w="30814" h="28850" extrusionOk="0">
                  <a:moveTo>
                    <a:pt x="8942" y="1"/>
                  </a:moveTo>
                  <a:lnTo>
                    <a:pt x="1" y="28850"/>
                  </a:lnTo>
                  <a:lnTo>
                    <a:pt x="30814" y="8633"/>
                  </a:lnTo>
                  <a:lnTo>
                    <a:pt x="8942" y="1"/>
                  </a:lnTo>
                  <a:close/>
                </a:path>
              </a:pathLst>
            </a:custGeom>
            <a:solidFill>
              <a:srgbClr val="000000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0" name="Google Shape;1200;p38"/>
            <p:cNvGrpSpPr/>
            <p:nvPr/>
          </p:nvGrpSpPr>
          <p:grpSpPr>
            <a:xfrm>
              <a:off x="4082039" y="3840248"/>
              <a:ext cx="1882465" cy="1303259"/>
              <a:chOff x="7359014" y="3840248"/>
              <a:chExt cx="1882465" cy="1303259"/>
            </a:xfrm>
          </p:grpSpPr>
          <p:sp>
            <p:nvSpPr>
              <p:cNvPr id="1201" name="Google Shape;1201;p38"/>
              <p:cNvSpPr/>
              <p:nvPr/>
            </p:nvSpPr>
            <p:spPr>
              <a:xfrm>
                <a:off x="7359014" y="3840248"/>
                <a:ext cx="1474107" cy="1303259"/>
              </a:xfrm>
              <a:custGeom>
                <a:avLst/>
                <a:gdLst/>
                <a:ahLst/>
                <a:cxnLst/>
                <a:rect l="l" t="t" r="r" b="b"/>
                <a:pathLst>
                  <a:path w="50328" h="44495" extrusionOk="0">
                    <a:moveTo>
                      <a:pt x="50328" y="1"/>
                    </a:moveTo>
                    <a:lnTo>
                      <a:pt x="0" y="24278"/>
                    </a:lnTo>
                    <a:lnTo>
                      <a:pt x="33028" y="44495"/>
                    </a:lnTo>
                    <a:lnTo>
                      <a:pt x="50328" y="1"/>
                    </a:lnTo>
                    <a:close/>
                  </a:path>
                </a:pathLst>
              </a:custGeom>
              <a:solidFill>
                <a:srgbClr val="FFFFFF">
                  <a:alpha val="8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8327777" y="3840248"/>
                <a:ext cx="913702" cy="1303259"/>
              </a:xfrm>
              <a:custGeom>
                <a:avLst/>
                <a:gdLst/>
                <a:ahLst/>
                <a:cxnLst/>
                <a:rect l="l" t="t" r="r" b="b"/>
                <a:pathLst>
                  <a:path w="31195" h="44495" extrusionOk="0">
                    <a:moveTo>
                      <a:pt x="17277" y="1"/>
                    </a:moveTo>
                    <a:lnTo>
                      <a:pt x="1" y="44495"/>
                    </a:lnTo>
                    <a:lnTo>
                      <a:pt x="31195" y="44495"/>
                    </a:lnTo>
                    <a:lnTo>
                      <a:pt x="17277" y="1"/>
                    </a:lnTo>
                    <a:close/>
                  </a:path>
                </a:pathLst>
              </a:custGeom>
              <a:solidFill>
                <a:srgbClr val="FFFFFF">
                  <a:alpha val="8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9"/>
          <p:cNvSpPr/>
          <p:nvPr/>
        </p:nvSpPr>
        <p:spPr>
          <a:xfrm>
            <a:off x="3765788" y="1811925"/>
            <a:ext cx="1609500" cy="1609500"/>
          </a:xfrm>
          <a:prstGeom prst="arc">
            <a:avLst>
              <a:gd name="adj1" fmla="val 11089341"/>
              <a:gd name="adj2" fmla="val 19495686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9"/>
          <p:cNvSpPr/>
          <p:nvPr/>
        </p:nvSpPr>
        <p:spPr>
          <a:xfrm>
            <a:off x="5904388" y="1511150"/>
            <a:ext cx="1609500" cy="1609500"/>
          </a:xfrm>
          <a:prstGeom prst="arc">
            <a:avLst>
              <a:gd name="adj1" fmla="val 11089341"/>
              <a:gd name="adj2" fmla="val 19495686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9"/>
          <p:cNvSpPr/>
          <p:nvPr/>
        </p:nvSpPr>
        <p:spPr>
          <a:xfrm>
            <a:off x="1627201" y="2097850"/>
            <a:ext cx="1609500" cy="1609500"/>
          </a:xfrm>
          <a:prstGeom prst="arc">
            <a:avLst>
              <a:gd name="adj1" fmla="val 11089341"/>
              <a:gd name="adj2" fmla="val 19495686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39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41148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sp>
        <p:nvSpPr>
          <p:cNvPr id="1211" name="Google Shape;1211;p39"/>
          <p:cNvSpPr/>
          <p:nvPr/>
        </p:nvSpPr>
        <p:spPr>
          <a:xfrm>
            <a:off x="457200" y="2982250"/>
            <a:ext cx="1821600" cy="320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Step 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2" name="Google Shape;1212;p39"/>
          <p:cNvSpPr/>
          <p:nvPr/>
        </p:nvSpPr>
        <p:spPr>
          <a:xfrm>
            <a:off x="2593200" y="2687575"/>
            <a:ext cx="1821600" cy="320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Step 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3" name="Google Shape;1213;p39"/>
          <p:cNvSpPr/>
          <p:nvPr/>
        </p:nvSpPr>
        <p:spPr>
          <a:xfrm>
            <a:off x="4729200" y="2393125"/>
            <a:ext cx="1821600" cy="3207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Step 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4" name="Google Shape;1214;p39"/>
          <p:cNvSpPr/>
          <p:nvPr/>
        </p:nvSpPr>
        <p:spPr>
          <a:xfrm>
            <a:off x="6865200" y="2098650"/>
            <a:ext cx="1821600" cy="320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5" name="Google Shape;1215;p39"/>
          <p:cNvSpPr txBox="1"/>
          <p:nvPr/>
        </p:nvSpPr>
        <p:spPr>
          <a:xfrm>
            <a:off x="457200" y="891925"/>
            <a:ext cx="38541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 planet in the Solar System. It’s terribly hot—even hotter than Mercury—and its atmosphere is extremely poisonous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16" name="Google Shape;1216;p39"/>
          <p:cNvGrpSpPr/>
          <p:nvPr/>
        </p:nvGrpSpPr>
        <p:grpSpPr>
          <a:xfrm>
            <a:off x="6865200" y="2571750"/>
            <a:ext cx="1821600" cy="2161200"/>
            <a:chOff x="6865200" y="2571750"/>
            <a:chExt cx="1821600" cy="2161200"/>
          </a:xfrm>
        </p:grpSpPr>
        <p:sp>
          <p:nvSpPr>
            <p:cNvPr id="1217" name="Google Shape;1217;p39"/>
            <p:cNvSpPr/>
            <p:nvPr/>
          </p:nvSpPr>
          <p:spPr>
            <a:xfrm>
              <a:off x="6865200" y="2571750"/>
              <a:ext cx="1821600" cy="2161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grpSp>
          <p:nvGrpSpPr>
            <p:cNvPr id="1218" name="Google Shape;1218;p39"/>
            <p:cNvGrpSpPr/>
            <p:nvPr/>
          </p:nvGrpSpPr>
          <p:grpSpPr>
            <a:xfrm>
              <a:off x="6945600" y="3168100"/>
              <a:ext cx="1660800" cy="968500"/>
              <a:chOff x="6788750" y="1302325"/>
              <a:chExt cx="1660800" cy="968500"/>
            </a:xfrm>
          </p:grpSpPr>
          <p:sp>
            <p:nvSpPr>
              <p:cNvPr id="1219" name="Google Shape;1219;p39"/>
              <p:cNvSpPr txBox="1"/>
              <p:nvPr/>
            </p:nvSpPr>
            <p:spPr>
              <a:xfrm>
                <a:off x="6788750" y="1302325"/>
                <a:ext cx="1660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20" name="Google Shape;1220;p39"/>
              <p:cNvSpPr txBox="1"/>
              <p:nvPr/>
            </p:nvSpPr>
            <p:spPr>
              <a:xfrm>
                <a:off x="6788750" y="1580525"/>
                <a:ext cx="1660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Planet Mercury is the smallest object in the Solar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21" name="Google Shape;1221;p39"/>
          <p:cNvGrpSpPr/>
          <p:nvPr/>
        </p:nvGrpSpPr>
        <p:grpSpPr>
          <a:xfrm>
            <a:off x="457200" y="3455152"/>
            <a:ext cx="1821600" cy="1277700"/>
            <a:chOff x="457200" y="3455152"/>
            <a:chExt cx="1821600" cy="1277700"/>
          </a:xfrm>
        </p:grpSpPr>
        <p:sp>
          <p:nvSpPr>
            <p:cNvPr id="1222" name="Google Shape;1222;p39"/>
            <p:cNvSpPr/>
            <p:nvPr/>
          </p:nvSpPr>
          <p:spPr>
            <a:xfrm>
              <a:off x="457200" y="3455152"/>
              <a:ext cx="1821600" cy="127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grpSp>
          <p:nvGrpSpPr>
            <p:cNvPr id="1223" name="Google Shape;1223;p39"/>
            <p:cNvGrpSpPr/>
            <p:nvPr/>
          </p:nvGrpSpPr>
          <p:grpSpPr>
            <a:xfrm>
              <a:off x="533108" y="3609750"/>
              <a:ext cx="1669800" cy="968500"/>
              <a:chOff x="694475" y="1302325"/>
              <a:chExt cx="1669800" cy="968500"/>
            </a:xfrm>
          </p:grpSpPr>
          <p:sp>
            <p:nvSpPr>
              <p:cNvPr id="1224" name="Google Shape;1224;p39"/>
              <p:cNvSpPr txBox="1"/>
              <p:nvPr/>
            </p:nvSpPr>
            <p:spPr>
              <a:xfrm>
                <a:off x="694475" y="1302325"/>
                <a:ext cx="1669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25" name="Google Shape;1225;p39"/>
              <p:cNvSpPr txBox="1"/>
              <p:nvPr/>
            </p:nvSpPr>
            <p:spPr>
              <a:xfrm>
                <a:off x="694475" y="1580525"/>
                <a:ext cx="1669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Saturn is a gas giant made of hydrogen and helium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26" name="Google Shape;1226;p39"/>
          <p:cNvGrpSpPr/>
          <p:nvPr/>
        </p:nvGrpSpPr>
        <p:grpSpPr>
          <a:xfrm>
            <a:off x="4729206" y="2866217"/>
            <a:ext cx="1821600" cy="1866300"/>
            <a:chOff x="4729206" y="2866217"/>
            <a:chExt cx="1821600" cy="1866300"/>
          </a:xfrm>
        </p:grpSpPr>
        <p:sp>
          <p:nvSpPr>
            <p:cNvPr id="1227" name="Google Shape;1227;p39"/>
            <p:cNvSpPr/>
            <p:nvPr/>
          </p:nvSpPr>
          <p:spPr>
            <a:xfrm>
              <a:off x="4729206" y="2866217"/>
              <a:ext cx="1821600" cy="1866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28" name="Google Shape;1228;p39"/>
            <p:cNvGrpSpPr/>
            <p:nvPr/>
          </p:nvGrpSpPr>
          <p:grpSpPr>
            <a:xfrm>
              <a:off x="4807356" y="3315125"/>
              <a:ext cx="1665300" cy="968500"/>
              <a:chOff x="4760325" y="1302325"/>
              <a:chExt cx="1665300" cy="968500"/>
            </a:xfrm>
          </p:grpSpPr>
          <p:sp>
            <p:nvSpPr>
              <p:cNvPr id="1229" name="Google Shape;1229;p39"/>
              <p:cNvSpPr txBox="1"/>
              <p:nvPr/>
            </p:nvSpPr>
            <p:spPr>
              <a:xfrm>
                <a:off x="4762575" y="1302325"/>
                <a:ext cx="1660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30" name="Google Shape;1230;p39"/>
              <p:cNvSpPr txBox="1"/>
              <p:nvPr/>
            </p:nvSpPr>
            <p:spPr>
              <a:xfrm>
                <a:off x="4760325" y="1580525"/>
                <a:ext cx="16653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31" name="Google Shape;1231;p39"/>
          <p:cNvGrpSpPr/>
          <p:nvPr/>
        </p:nvGrpSpPr>
        <p:grpSpPr>
          <a:xfrm>
            <a:off x="2593203" y="3160684"/>
            <a:ext cx="1821600" cy="1572000"/>
            <a:chOff x="2593203" y="3160684"/>
            <a:chExt cx="1821600" cy="1572000"/>
          </a:xfrm>
        </p:grpSpPr>
        <p:sp>
          <p:nvSpPr>
            <p:cNvPr id="1232" name="Google Shape;1232;p39"/>
            <p:cNvSpPr/>
            <p:nvPr/>
          </p:nvSpPr>
          <p:spPr>
            <a:xfrm>
              <a:off x="2593203" y="3160684"/>
              <a:ext cx="1821600" cy="15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33" name="Google Shape;1233;p39"/>
            <p:cNvGrpSpPr/>
            <p:nvPr/>
          </p:nvGrpSpPr>
          <p:grpSpPr>
            <a:xfrm>
              <a:off x="2669103" y="3462425"/>
              <a:ext cx="1669800" cy="968500"/>
              <a:chOff x="2727400" y="1302325"/>
              <a:chExt cx="1669800" cy="968500"/>
            </a:xfrm>
          </p:grpSpPr>
          <p:sp>
            <p:nvSpPr>
              <p:cNvPr id="1234" name="Google Shape;1234;p39"/>
              <p:cNvSpPr txBox="1"/>
              <p:nvPr/>
            </p:nvSpPr>
            <p:spPr>
              <a:xfrm>
                <a:off x="2729650" y="1302325"/>
                <a:ext cx="16653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35" name="Google Shape;1235;p39"/>
              <p:cNvSpPr txBox="1"/>
              <p:nvPr/>
            </p:nvSpPr>
            <p:spPr>
              <a:xfrm>
                <a:off x="2727400" y="1580525"/>
                <a:ext cx="1669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 in the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36" name="Google Shape;1236;p39"/>
          <p:cNvGrpSpPr/>
          <p:nvPr/>
        </p:nvGrpSpPr>
        <p:grpSpPr>
          <a:xfrm>
            <a:off x="7328736" y="511975"/>
            <a:ext cx="1171984" cy="1419432"/>
            <a:chOff x="7328736" y="511975"/>
            <a:chExt cx="1171984" cy="1419432"/>
          </a:xfrm>
        </p:grpSpPr>
        <p:grpSp>
          <p:nvGrpSpPr>
            <p:cNvPr id="1237" name="Google Shape;1237;p39"/>
            <p:cNvGrpSpPr/>
            <p:nvPr/>
          </p:nvGrpSpPr>
          <p:grpSpPr>
            <a:xfrm>
              <a:off x="7328736" y="778359"/>
              <a:ext cx="894528" cy="894769"/>
              <a:chOff x="7016748" y="768784"/>
              <a:chExt cx="894528" cy="894769"/>
            </a:xfrm>
          </p:grpSpPr>
          <p:sp>
            <p:nvSpPr>
              <p:cNvPr id="1238" name="Google Shape;1238;p39"/>
              <p:cNvSpPr/>
              <p:nvPr/>
            </p:nvSpPr>
            <p:spPr>
              <a:xfrm flipH="1">
                <a:off x="7016748" y="768784"/>
                <a:ext cx="894528" cy="894769"/>
              </a:xfrm>
              <a:custGeom>
                <a:avLst/>
                <a:gdLst/>
                <a:ahLst/>
                <a:cxnLst/>
                <a:rect l="l" t="t" r="r" b="b"/>
                <a:pathLst>
                  <a:path w="44626" h="44638" extrusionOk="0">
                    <a:moveTo>
                      <a:pt x="22313" y="1"/>
                    </a:moveTo>
                    <a:cubicBezTo>
                      <a:pt x="10002" y="1"/>
                      <a:pt x="1" y="10014"/>
                      <a:pt x="1" y="22313"/>
                    </a:cubicBezTo>
                    <a:cubicBezTo>
                      <a:pt x="1" y="34624"/>
                      <a:pt x="10002" y="44637"/>
                      <a:pt x="22313" y="44637"/>
                    </a:cubicBezTo>
                    <a:cubicBezTo>
                      <a:pt x="34612" y="44637"/>
                      <a:pt x="44625" y="34624"/>
                      <a:pt x="44625" y="22313"/>
                    </a:cubicBezTo>
                    <a:cubicBezTo>
                      <a:pt x="44625" y="10014"/>
                      <a:pt x="34612" y="1"/>
                      <a:pt x="22313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9"/>
              <p:cNvSpPr/>
              <p:nvPr/>
            </p:nvSpPr>
            <p:spPr>
              <a:xfrm flipH="1">
                <a:off x="7099813" y="851854"/>
                <a:ext cx="728415" cy="728395"/>
              </a:xfrm>
              <a:custGeom>
                <a:avLst/>
                <a:gdLst/>
                <a:ahLst/>
                <a:cxnLst/>
                <a:rect l="l" t="t" r="r" b="b"/>
                <a:pathLst>
                  <a:path w="36339" h="36338" extrusionOk="0">
                    <a:moveTo>
                      <a:pt x="18170" y="0"/>
                    </a:moveTo>
                    <a:cubicBezTo>
                      <a:pt x="8145" y="0"/>
                      <a:pt x="1" y="8156"/>
                      <a:pt x="1" y="18169"/>
                    </a:cubicBezTo>
                    <a:cubicBezTo>
                      <a:pt x="1" y="28194"/>
                      <a:pt x="8145" y="36338"/>
                      <a:pt x="18170" y="36338"/>
                    </a:cubicBezTo>
                    <a:cubicBezTo>
                      <a:pt x="28183" y="36338"/>
                      <a:pt x="36339" y="28194"/>
                      <a:pt x="36339" y="18169"/>
                    </a:cubicBezTo>
                    <a:cubicBezTo>
                      <a:pt x="36339" y="8156"/>
                      <a:pt x="28183" y="0"/>
                      <a:pt x="181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9"/>
              <p:cNvSpPr/>
              <p:nvPr/>
            </p:nvSpPr>
            <p:spPr>
              <a:xfrm flipH="1">
                <a:off x="7182858" y="935144"/>
                <a:ext cx="562302" cy="562062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28040" extrusionOk="0">
                    <a:moveTo>
                      <a:pt x="14026" y="0"/>
                    </a:moveTo>
                    <a:cubicBezTo>
                      <a:pt x="6287" y="0"/>
                      <a:pt x="0" y="6287"/>
                      <a:pt x="0" y="14014"/>
                    </a:cubicBezTo>
                    <a:cubicBezTo>
                      <a:pt x="0" y="21753"/>
                      <a:pt x="6287" y="28040"/>
                      <a:pt x="14026" y="28040"/>
                    </a:cubicBezTo>
                    <a:cubicBezTo>
                      <a:pt x="21753" y="28040"/>
                      <a:pt x="28051" y="21753"/>
                      <a:pt x="28051" y="14014"/>
                    </a:cubicBezTo>
                    <a:cubicBezTo>
                      <a:pt x="28051" y="6287"/>
                      <a:pt x="21753" y="0"/>
                      <a:pt x="1402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9"/>
              <p:cNvSpPr/>
              <p:nvPr/>
            </p:nvSpPr>
            <p:spPr>
              <a:xfrm flipH="1">
                <a:off x="7266143" y="1018193"/>
                <a:ext cx="395969" cy="395969"/>
              </a:xfrm>
              <a:custGeom>
                <a:avLst/>
                <a:gdLst/>
                <a:ahLst/>
                <a:cxnLst/>
                <a:rect l="l" t="t" r="r" b="b"/>
                <a:pathLst>
                  <a:path w="19754" h="19754" extrusionOk="0">
                    <a:moveTo>
                      <a:pt x="9883" y="1"/>
                    </a:moveTo>
                    <a:cubicBezTo>
                      <a:pt x="4430" y="1"/>
                      <a:pt x="1" y="4430"/>
                      <a:pt x="1" y="9883"/>
                    </a:cubicBezTo>
                    <a:cubicBezTo>
                      <a:pt x="1" y="15324"/>
                      <a:pt x="4430" y="19753"/>
                      <a:pt x="9883" y="19753"/>
                    </a:cubicBezTo>
                    <a:cubicBezTo>
                      <a:pt x="15324" y="19753"/>
                      <a:pt x="19753" y="15324"/>
                      <a:pt x="19753" y="9883"/>
                    </a:cubicBezTo>
                    <a:cubicBezTo>
                      <a:pt x="19753" y="4430"/>
                      <a:pt x="15324" y="1"/>
                      <a:pt x="98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9"/>
              <p:cNvSpPr/>
              <p:nvPr/>
            </p:nvSpPr>
            <p:spPr>
              <a:xfrm flipH="1">
                <a:off x="7349208" y="1101263"/>
                <a:ext cx="229836" cy="229836"/>
              </a:xfrm>
              <a:custGeom>
                <a:avLst/>
                <a:gdLst/>
                <a:ahLst/>
                <a:cxnLst/>
                <a:rect l="l" t="t" r="r" b="b"/>
                <a:pathLst>
                  <a:path w="11466" h="11466" extrusionOk="0">
                    <a:moveTo>
                      <a:pt x="5739" y="0"/>
                    </a:moveTo>
                    <a:cubicBezTo>
                      <a:pt x="2572" y="0"/>
                      <a:pt x="0" y="2572"/>
                      <a:pt x="0" y="5739"/>
                    </a:cubicBezTo>
                    <a:cubicBezTo>
                      <a:pt x="0" y="8894"/>
                      <a:pt x="2572" y="11466"/>
                      <a:pt x="5739" y="11466"/>
                    </a:cubicBezTo>
                    <a:cubicBezTo>
                      <a:pt x="8894" y="11466"/>
                      <a:pt x="11466" y="8894"/>
                      <a:pt x="11466" y="5739"/>
                    </a:cubicBezTo>
                    <a:cubicBezTo>
                      <a:pt x="11466" y="2572"/>
                      <a:pt x="8894" y="0"/>
                      <a:pt x="5739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3" name="Google Shape;1243;p39"/>
            <p:cNvGrpSpPr/>
            <p:nvPr/>
          </p:nvGrpSpPr>
          <p:grpSpPr>
            <a:xfrm>
              <a:off x="7910497" y="511975"/>
              <a:ext cx="553523" cy="542833"/>
              <a:chOff x="8832872" y="520950"/>
              <a:chExt cx="553523" cy="542833"/>
            </a:xfrm>
          </p:grpSpPr>
          <p:sp>
            <p:nvSpPr>
              <p:cNvPr id="1244" name="Google Shape;1244;p39"/>
              <p:cNvSpPr/>
              <p:nvPr/>
            </p:nvSpPr>
            <p:spPr>
              <a:xfrm flipH="1">
                <a:off x="9043646" y="685365"/>
                <a:ext cx="342749" cy="171846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8573" extrusionOk="0">
                    <a:moveTo>
                      <a:pt x="1251" y="0"/>
                    </a:moveTo>
                    <a:cubicBezTo>
                      <a:pt x="418" y="0"/>
                      <a:pt x="1" y="1012"/>
                      <a:pt x="596" y="1596"/>
                    </a:cubicBezTo>
                    <a:lnTo>
                      <a:pt x="4906" y="5906"/>
                    </a:lnTo>
                    <a:cubicBezTo>
                      <a:pt x="5085" y="6084"/>
                      <a:pt x="5311" y="6180"/>
                      <a:pt x="5561" y="6180"/>
                    </a:cubicBezTo>
                    <a:lnTo>
                      <a:pt x="7085" y="6180"/>
                    </a:lnTo>
                    <a:cubicBezTo>
                      <a:pt x="7335" y="6180"/>
                      <a:pt x="7573" y="6275"/>
                      <a:pt x="7740" y="6453"/>
                    </a:cubicBezTo>
                    <a:lnTo>
                      <a:pt x="9585" y="8299"/>
                    </a:lnTo>
                    <a:cubicBezTo>
                      <a:pt x="9764" y="8477"/>
                      <a:pt x="10002" y="8573"/>
                      <a:pt x="10252" y="8573"/>
                    </a:cubicBezTo>
                    <a:lnTo>
                      <a:pt x="17098" y="8573"/>
                    </a:lnTo>
                    <a:lnTo>
                      <a:pt x="14705" y="6180"/>
                    </a:lnTo>
                    <a:lnTo>
                      <a:pt x="12764" y="4251"/>
                    </a:lnTo>
                    <a:lnTo>
                      <a:pt x="85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 flipH="1">
                <a:off x="9043630" y="520950"/>
                <a:ext cx="171866" cy="33625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6775" extrusionOk="0">
                    <a:moveTo>
                      <a:pt x="937" y="0"/>
                    </a:moveTo>
                    <a:cubicBezTo>
                      <a:pt x="460" y="0"/>
                      <a:pt x="1" y="371"/>
                      <a:pt x="1" y="927"/>
                    </a:cubicBezTo>
                    <a:lnTo>
                      <a:pt x="1" y="8202"/>
                    </a:lnTo>
                    <a:lnTo>
                      <a:pt x="4239" y="12453"/>
                    </a:lnTo>
                    <a:lnTo>
                      <a:pt x="6180" y="14382"/>
                    </a:lnTo>
                    <a:lnTo>
                      <a:pt x="8573" y="16775"/>
                    </a:lnTo>
                    <a:lnTo>
                      <a:pt x="8573" y="9929"/>
                    </a:lnTo>
                    <a:cubicBezTo>
                      <a:pt x="8573" y="9679"/>
                      <a:pt x="8466" y="9440"/>
                      <a:pt x="8299" y="9274"/>
                    </a:cubicBezTo>
                    <a:lnTo>
                      <a:pt x="6454" y="7428"/>
                    </a:lnTo>
                    <a:cubicBezTo>
                      <a:pt x="6275" y="7250"/>
                      <a:pt x="6180" y="7012"/>
                      <a:pt x="6180" y="6762"/>
                    </a:cubicBezTo>
                    <a:lnTo>
                      <a:pt x="6180" y="5249"/>
                    </a:lnTo>
                    <a:cubicBezTo>
                      <a:pt x="6180" y="4999"/>
                      <a:pt x="6073" y="4761"/>
                      <a:pt x="5906" y="4583"/>
                    </a:cubicBezTo>
                    <a:lnTo>
                      <a:pt x="1584" y="273"/>
                    </a:lnTo>
                    <a:cubicBezTo>
                      <a:pt x="1396" y="84"/>
                      <a:pt x="1164" y="0"/>
                      <a:pt x="9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 flipH="1">
                <a:off x="9043646" y="685365"/>
                <a:ext cx="342749" cy="171846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8573" extrusionOk="0">
                    <a:moveTo>
                      <a:pt x="1251" y="0"/>
                    </a:moveTo>
                    <a:cubicBezTo>
                      <a:pt x="418" y="0"/>
                      <a:pt x="1" y="1012"/>
                      <a:pt x="596" y="1596"/>
                    </a:cubicBezTo>
                    <a:lnTo>
                      <a:pt x="4906" y="5906"/>
                    </a:lnTo>
                    <a:cubicBezTo>
                      <a:pt x="5085" y="6084"/>
                      <a:pt x="5311" y="6180"/>
                      <a:pt x="5561" y="6180"/>
                    </a:cubicBezTo>
                    <a:lnTo>
                      <a:pt x="7085" y="6180"/>
                    </a:lnTo>
                    <a:cubicBezTo>
                      <a:pt x="7335" y="6180"/>
                      <a:pt x="7573" y="6275"/>
                      <a:pt x="7740" y="6453"/>
                    </a:cubicBezTo>
                    <a:lnTo>
                      <a:pt x="9585" y="8299"/>
                    </a:lnTo>
                    <a:cubicBezTo>
                      <a:pt x="9764" y="8477"/>
                      <a:pt x="10002" y="8573"/>
                      <a:pt x="10252" y="8573"/>
                    </a:cubicBezTo>
                    <a:lnTo>
                      <a:pt x="17098" y="8573"/>
                    </a:lnTo>
                    <a:lnTo>
                      <a:pt x="14705" y="6180"/>
                    </a:lnTo>
                    <a:lnTo>
                      <a:pt x="12764" y="4251"/>
                    </a:lnTo>
                    <a:lnTo>
                      <a:pt x="8526" y="0"/>
                    </a:lnTo>
                    <a:close/>
                  </a:path>
                </a:pathLst>
              </a:custGeom>
              <a:solidFill>
                <a:srgbClr val="000000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 flipH="1">
                <a:off x="8832872" y="682508"/>
                <a:ext cx="386167" cy="381276"/>
              </a:xfrm>
              <a:custGeom>
                <a:avLst/>
                <a:gdLst/>
                <a:ahLst/>
                <a:cxnLst/>
                <a:rect l="l" t="t" r="r" b="b"/>
                <a:pathLst>
                  <a:path w="19265" h="19021" extrusionOk="0">
                    <a:moveTo>
                      <a:pt x="1405" y="1"/>
                    </a:moveTo>
                    <a:cubicBezTo>
                      <a:pt x="1078" y="1"/>
                      <a:pt x="750" y="126"/>
                      <a:pt x="500" y="376"/>
                    </a:cubicBezTo>
                    <a:cubicBezTo>
                      <a:pt x="0" y="876"/>
                      <a:pt x="0" y="1697"/>
                      <a:pt x="500" y="2197"/>
                    </a:cubicBezTo>
                    <a:lnTo>
                      <a:pt x="16943" y="18640"/>
                    </a:lnTo>
                    <a:cubicBezTo>
                      <a:pt x="17193" y="18890"/>
                      <a:pt x="17526" y="19021"/>
                      <a:pt x="17848" y="19021"/>
                    </a:cubicBezTo>
                    <a:cubicBezTo>
                      <a:pt x="18181" y="19021"/>
                      <a:pt x="18514" y="18890"/>
                      <a:pt x="18764" y="18640"/>
                    </a:cubicBezTo>
                    <a:cubicBezTo>
                      <a:pt x="19265" y="18140"/>
                      <a:pt x="19265" y="17330"/>
                      <a:pt x="18764" y="16830"/>
                    </a:cubicBezTo>
                    <a:lnTo>
                      <a:pt x="2310" y="376"/>
                    </a:lnTo>
                    <a:cubicBezTo>
                      <a:pt x="2060" y="126"/>
                      <a:pt x="1733" y="1"/>
                      <a:pt x="1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8" name="Google Shape;1248;p39"/>
            <p:cNvGrpSpPr/>
            <p:nvPr/>
          </p:nvGrpSpPr>
          <p:grpSpPr>
            <a:xfrm>
              <a:off x="7771293" y="1089425"/>
              <a:ext cx="644409" cy="272631"/>
              <a:chOff x="8987943" y="1095750"/>
              <a:chExt cx="644409" cy="272631"/>
            </a:xfrm>
          </p:grpSpPr>
          <p:sp>
            <p:nvSpPr>
              <p:cNvPr id="1249" name="Google Shape;1249;p39"/>
              <p:cNvSpPr/>
              <p:nvPr/>
            </p:nvSpPr>
            <p:spPr>
              <a:xfrm flipH="1">
                <a:off x="9271963" y="1226583"/>
                <a:ext cx="355478" cy="141798"/>
              </a:xfrm>
              <a:custGeom>
                <a:avLst/>
                <a:gdLst/>
                <a:ahLst/>
                <a:cxnLst/>
                <a:rect l="l" t="t" r="r" b="b"/>
                <a:pathLst>
                  <a:path w="17734" h="7074" extrusionOk="0">
                    <a:moveTo>
                      <a:pt x="17734" y="1"/>
                    </a:moveTo>
                    <a:lnTo>
                      <a:pt x="14352" y="72"/>
                    </a:lnTo>
                    <a:lnTo>
                      <a:pt x="11614" y="120"/>
                    </a:lnTo>
                    <a:lnTo>
                      <a:pt x="5601" y="251"/>
                    </a:lnTo>
                    <a:lnTo>
                      <a:pt x="577" y="5502"/>
                    </a:lnTo>
                    <a:cubicBezTo>
                      <a:pt x="0" y="6090"/>
                      <a:pt x="424" y="7074"/>
                      <a:pt x="1238" y="7074"/>
                    </a:cubicBezTo>
                    <a:cubicBezTo>
                      <a:pt x="1248" y="7074"/>
                      <a:pt x="1257" y="7074"/>
                      <a:pt x="1267" y="7073"/>
                    </a:cubicBezTo>
                    <a:lnTo>
                      <a:pt x="7363" y="6954"/>
                    </a:lnTo>
                    <a:cubicBezTo>
                      <a:pt x="7613" y="6942"/>
                      <a:pt x="7851" y="6835"/>
                      <a:pt x="8018" y="6657"/>
                    </a:cubicBezTo>
                    <a:lnTo>
                      <a:pt x="9078" y="5561"/>
                    </a:lnTo>
                    <a:cubicBezTo>
                      <a:pt x="9244" y="5383"/>
                      <a:pt x="9483" y="5287"/>
                      <a:pt x="9733" y="5275"/>
                    </a:cubicBezTo>
                    <a:lnTo>
                      <a:pt x="12340" y="5228"/>
                    </a:lnTo>
                    <a:cubicBezTo>
                      <a:pt x="12578" y="5216"/>
                      <a:pt x="12816" y="5121"/>
                      <a:pt x="12995" y="4942"/>
                    </a:cubicBezTo>
                    <a:lnTo>
                      <a:pt x="177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 flipH="1">
                <a:off x="9271963" y="1095750"/>
                <a:ext cx="360389" cy="135584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6764" extrusionOk="0">
                    <a:moveTo>
                      <a:pt x="7375" y="0"/>
                    </a:moveTo>
                    <a:cubicBezTo>
                      <a:pt x="7361" y="0"/>
                      <a:pt x="7348" y="1"/>
                      <a:pt x="7334" y="1"/>
                    </a:cubicBezTo>
                    <a:lnTo>
                      <a:pt x="1227" y="120"/>
                    </a:lnTo>
                    <a:cubicBezTo>
                      <a:pt x="405" y="144"/>
                      <a:pt x="0" y="1156"/>
                      <a:pt x="607" y="1728"/>
                    </a:cubicBezTo>
                    <a:lnTo>
                      <a:pt x="5846" y="6764"/>
                    </a:lnTo>
                    <a:lnTo>
                      <a:pt x="11859" y="6633"/>
                    </a:lnTo>
                    <a:lnTo>
                      <a:pt x="14597" y="6585"/>
                    </a:lnTo>
                    <a:lnTo>
                      <a:pt x="17979" y="6514"/>
                    </a:lnTo>
                    <a:lnTo>
                      <a:pt x="13038" y="1775"/>
                    </a:lnTo>
                    <a:cubicBezTo>
                      <a:pt x="12869" y="1607"/>
                      <a:pt x="12637" y="1512"/>
                      <a:pt x="12411" y="1512"/>
                    </a:cubicBezTo>
                    <a:cubicBezTo>
                      <a:pt x="12397" y="1512"/>
                      <a:pt x="12384" y="1513"/>
                      <a:pt x="12371" y="1513"/>
                    </a:cubicBezTo>
                    <a:lnTo>
                      <a:pt x="9763" y="1561"/>
                    </a:lnTo>
                    <a:cubicBezTo>
                      <a:pt x="9749" y="1562"/>
                      <a:pt x="9735" y="1562"/>
                      <a:pt x="9721" y="1562"/>
                    </a:cubicBezTo>
                    <a:cubicBezTo>
                      <a:pt x="9487" y="1562"/>
                      <a:pt x="9265" y="1468"/>
                      <a:pt x="9097" y="1311"/>
                    </a:cubicBezTo>
                    <a:lnTo>
                      <a:pt x="8001" y="251"/>
                    </a:lnTo>
                    <a:cubicBezTo>
                      <a:pt x="7833" y="94"/>
                      <a:pt x="7600" y="0"/>
                      <a:pt x="73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 flipH="1">
                <a:off x="9271963" y="1226583"/>
                <a:ext cx="355478" cy="141798"/>
              </a:xfrm>
              <a:custGeom>
                <a:avLst/>
                <a:gdLst/>
                <a:ahLst/>
                <a:cxnLst/>
                <a:rect l="l" t="t" r="r" b="b"/>
                <a:pathLst>
                  <a:path w="17734" h="7074" extrusionOk="0">
                    <a:moveTo>
                      <a:pt x="17734" y="1"/>
                    </a:moveTo>
                    <a:lnTo>
                      <a:pt x="14352" y="72"/>
                    </a:lnTo>
                    <a:lnTo>
                      <a:pt x="11614" y="120"/>
                    </a:lnTo>
                    <a:lnTo>
                      <a:pt x="5601" y="251"/>
                    </a:lnTo>
                    <a:lnTo>
                      <a:pt x="577" y="5502"/>
                    </a:lnTo>
                    <a:cubicBezTo>
                      <a:pt x="0" y="6090"/>
                      <a:pt x="424" y="7074"/>
                      <a:pt x="1238" y="7074"/>
                    </a:cubicBezTo>
                    <a:cubicBezTo>
                      <a:pt x="1248" y="7074"/>
                      <a:pt x="1257" y="7074"/>
                      <a:pt x="1267" y="7073"/>
                    </a:cubicBezTo>
                    <a:lnTo>
                      <a:pt x="7363" y="6954"/>
                    </a:lnTo>
                    <a:cubicBezTo>
                      <a:pt x="7613" y="6942"/>
                      <a:pt x="7851" y="6835"/>
                      <a:pt x="8018" y="6657"/>
                    </a:cubicBezTo>
                    <a:lnTo>
                      <a:pt x="9078" y="5561"/>
                    </a:lnTo>
                    <a:cubicBezTo>
                      <a:pt x="9244" y="5383"/>
                      <a:pt x="9483" y="5287"/>
                      <a:pt x="9733" y="5275"/>
                    </a:cubicBezTo>
                    <a:lnTo>
                      <a:pt x="12340" y="5228"/>
                    </a:lnTo>
                    <a:cubicBezTo>
                      <a:pt x="12578" y="5216"/>
                      <a:pt x="12816" y="5121"/>
                      <a:pt x="12995" y="4942"/>
                    </a:cubicBezTo>
                    <a:lnTo>
                      <a:pt x="17734" y="1"/>
                    </a:lnTo>
                    <a:close/>
                  </a:path>
                </a:pathLst>
              </a:custGeom>
              <a:solidFill>
                <a:srgbClr val="000000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 flipH="1">
                <a:off x="8987943" y="1195056"/>
                <a:ext cx="518163" cy="61358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3061" extrusionOk="0">
                    <a:moveTo>
                      <a:pt x="24549" y="0"/>
                    </a:moveTo>
                    <a:cubicBezTo>
                      <a:pt x="24542" y="0"/>
                      <a:pt x="24535" y="0"/>
                      <a:pt x="24527" y="0"/>
                    </a:cubicBezTo>
                    <a:lnTo>
                      <a:pt x="1275" y="488"/>
                    </a:lnTo>
                    <a:cubicBezTo>
                      <a:pt x="560" y="500"/>
                      <a:pt x="1" y="1096"/>
                      <a:pt x="12" y="1798"/>
                    </a:cubicBezTo>
                    <a:cubicBezTo>
                      <a:pt x="24" y="2501"/>
                      <a:pt x="596" y="3060"/>
                      <a:pt x="1298" y="3060"/>
                    </a:cubicBezTo>
                    <a:lnTo>
                      <a:pt x="1322" y="3060"/>
                    </a:lnTo>
                    <a:lnTo>
                      <a:pt x="24575" y="2572"/>
                    </a:lnTo>
                    <a:cubicBezTo>
                      <a:pt x="25289" y="2548"/>
                      <a:pt x="25849" y="1965"/>
                      <a:pt x="25837" y="1262"/>
                    </a:cubicBezTo>
                    <a:cubicBezTo>
                      <a:pt x="25814" y="555"/>
                      <a:pt x="25242" y="0"/>
                      <a:pt x="245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39"/>
            <p:cNvGrpSpPr/>
            <p:nvPr/>
          </p:nvGrpSpPr>
          <p:grpSpPr>
            <a:xfrm>
              <a:off x="7811429" y="1343497"/>
              <a:ext cx="689291" cy="587909"/>
              <a:chOff x="8686804" y="1224022"/>
              <a:chExt cx="689291" cy="587909"/>
            </a:xfrm>
          </p:grpSpPr>
          <p:sp>
            <p:nvSpPr>
              <p:cNvPr id="1254" name="Google Shape;1254;p39"/>
              <p:cNvSpPr/>
              <p:nvPr/>
            </p:nvSpPr>
            <p:spPr>
              <a:xfrm flipH="1">
                <a:off x="9019271" y="1493858"/>
                <a:ext cx="206223" cy="318074"/>
              </a:xfrm>
              <a:custGeom>
                <a:avLst/>
                <a:gdLst/>
                <a:ahLst/>
                <a:cxnLst/>
                <a:rect l="l" t="t" r="r" b="b"/>
                <a:pathLst>
                  <a:path w="10288" h="15868" extrusionOk="0">
                    <a:moveTo>
                      <a:pt x="10288" y="1"/>
                    </a:moveTo>
                    <a:lnTo>
                      <a:pt x="7656" y="2132"/>
                    </a:lnTo>
                    <a:lnTo>
                      <a:pt x="5525" y="3847"/>
                    </a:lnTo>
                    <a:lnTo>
                      <a:pt x="846" y="7609"/>
                    </a:lnTo>
                    <a:lnTo>
                      <a:pt x="60" y="14836"/>
                    </a:lnTo>
                    <a:cubicBezTo>
                      <a:pt x="0" y="15429"/>
                      <a:pt x="480" y="15868"/>
                      <a:pt x="999" y="15868"/>
                    </a:cubicBezTo>
                    <a:cubicBezTo>
                      <a:pt x="1198" y="15868"/>
                      <a:pt x="1403" y="15803"/>
                      <a:pt x="1584" y="15658"/>
                    </a:cubicBezTo>
                    <a:lnTo>
                      <a:pt x="6335" y="11836"/>
                    </a:lnTo>
                    <a:cubicBezTo>
                      <a:pt x="6525" y="11681"/>
                      <a:pt x="6644" y="11455"/>
                      <a:pt x="6680" y="11216"/>
                    </a:cubicBezTo>
                    <a:lnTo>
                      <a:pt x="6835" y="9704"/>
                    </a:lnTo>
                    <a:cubicBezTo>
                      <a:pt x="6871" y="9454"/>
                      <a:pt x="6990" y="9228"/>
                      <a:pt x="7180" y="9073"/>
                    </a:cubicBezTo>
                    <a:lnTo>
                      <a:pt x="9216" y="7442"/>
                    </a:lnTo>
                    <a:cubicBezTo>
                      <a:pt x="9407" y="7287"/>
                      <a:pt x="9526" y="7061"/>
                      <a:pt x="9561" y="6811"/>
                    </a:cubicBezTo>
                    <a:lnTo>
                      <a:pt x="102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9"/>
              <p:cNvSpPr/>
              <p:nvPr/>
            </p:nvSpPr>
            <p:spPr>
              <a:xfrm flipH="1">
                <a:off x="9019274" y="1479124"/>
                <a:ext cx="356821" cy="167255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8344" extrusionOk="0">
                    <a:moveTo>
                      <a:pt x="10875" y="1"/>
                    </a:moveTo>
                    <a:cubicBezTo>
                      <a:pt x="10669" y="1"/>
                      <a:pt x="10470" y="72"/>
                      <a:pt x="10312" y="200"/>
                    </a:cubicBezTo>
                    <a:lnTo>
                      <a:pt x="8288" y="1843"/>
                    </a:lnTo>
                    <a:cubicBezTo>
                      <a:pt x="8111" y="1978"/>
                      <a:pt x="7907" y="2050"/>
                      <a:pt x="7691" y="2050"/>
                    </a:cubicBezTo>
                    <a:cubicBezTo>
                      <a:pt x="7660" y="2050"/>
                      <a:pt x="7629" y="2049"/>
                      <a:pt x="7597" y="2046"/>
                    </a:cubicBezTo>
                    <a:lnTo>
                      <a:pt x="6085" y="1879"/>
                    </a:lnTo>
                    <a:cubicBezTo>
                      <a:pt x="6054" y="1876"/>
                      <a:pt x="6022" y="1874"/>
                      <a:pt x="5991" y="1874"/>
                    </a:cubicBezTo>
                    <a:cubicBezTo>
                      <a:pt x="5776" y="1874"/>
                      <a:pt x="5571" y="1946"/>
                      <a:pt x="5394" y="2081"/>
                    </a:cubicBezTo>
                    <a:lnTo>
                      <a:pt x="644" y="5903"/>
                    </a:lnTo>
                    <a:cubicBezTo>
                      <a:pt x="1" y="6427"/>
                      <a:pt x="310" y="7475"/>
                      <a:pt x="1132" y="7558"/>
                    </a:cubicBezTo>
                    <a:lnTo>
                      <a:pt x="8359" y="8344"/>
                    </a:lnTo>
                    <a:lnTo>
                      <a:pt x="13038" y="4582"/>
                    </a:lnTo>
                    <a:lnTo>
                      <a:pt x="15169" y="2867"/>
                    </a:lnTo>
                    <a:lnTo>
                      <a:pt x="17801" y="736"/>
                    </a:lnTo>
                    <a:lnTo>
                      <a:pt x="11002" y="10"/>
                    </a:lnTo>
                    <a:cubicBezTo>
                      <a:pt x="10960" y="3"/>
                      <a:pt x="10917" y="1"/>
                      <a:pt x="108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9"/>
              <p:cNvSpPr/>
              <p:nvPr/>
            </p:nvSpPr>
            <p:spPr>
              <a:xfrm flipH="1">
                <a:off x="9019271" y="1493858"/>
                <a:ext cx="206223" cy="318074"/>
              </a:xfrm>
              <a:custGeom>
                <a:avLst/>
                <a:gdLst/>
                <a:ahLst/>
                <a:cxnLst/>
                <a:rect l="l" t="t" r="r" b="b"/>
                <a:pathLst>
                  <a:path w="10288" h="15868" extrusionOk="0">
                    <a:moveTo>
                      <a:pt x="10288" y="1"/>
                    </a:moveTo>
                    <a:lnTo>
                      <a:pt x="7656" y="2132"/>
                    </a:lnTo>
                    <a:lnTo>
                      <a:pt x="5525" y="3847"/>
                    </a:lnTo>
                    <a:lnTo>
                      <a:pt x="846" y="7609"/>
                    </a:lnTo>
                    <a:lnTo>
                      <a:pt x="60" y="14836"/>
                    </a:lnTo>
                    <a:cubicBezTo>
                      <a:pt x="0" y="15429"/>
                      <a:pt x="480" y="15868"/>
                      <a:pt x="999" y="15868"/>
                    </a:cubicBezTo>
                    <a:cubicBezTo>
                      <a:pt x="1198" y="15868"/>
                      <a:pt x="1403" y="15803"/>
                      <a:pt x="1584" y="15658"/>
                    </a:cubicBezTo>
                    <a:lnTo>
                      <a:pt x="6335" y="11836"/>
                    </a:lnTo>
                    <a:cubicBezTo>
                      <a:pt x="6525" y="11681"/>
                      <a:pt x="6644" y="11455"/>
                      <a:pt x="6680" y="11216"/>
                    </a:cubicBezTo>
                    <a:lnTo>
                      <a:pt x="6835" y="9704"/>
                    </a:lnTo>
                    <a:cubicBezTo>
                      <a:pt x="6871" y="9454"/>
                      <a:pt x="6990" y="9228"/>
                      <a:pt x="7180" y="9073"/>
                    </a:cubicBezTo>
                    <a:lnTo>
                      <a:pt x="9216" y="7442"/>
                    </a:lnTo>
                    <a:cubicBezTo>
                      <a:pt x="9407" y="7287"/>
                      <a:pt x="9526" y="7061"/>
                      <a:pt x="9561" y="6811"/>
                    </a:cubicBezTo>
                    <a:lnTo>
                      <a:pt x="10288" y="1"/>
                    </a:lnTo>
                    <a:close/>
                  </a:path>
                </a:pathLst>
              </a:custGeom>
              <a:solidFill>
                <a:srgbClr val="000000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9"/>
              <p:cNvSpPr/>
              <p:nvPr/>
            </p:nvSpPr>
            <p:spPr>
              <a:xfrm flipH="1">
                <a:off x="8686804" y="1224022"/>
                <a:ext cx="523415" cy="426177"/>
              </a:xfrm>
              <a:custGeom>
                <a:avLst/>
                <a:gdLst/>
                <a:ahLst/>
                <a:cxnLst/>
                <a:rect l="l" t="t" r="r" b="b"/>
                <a:pathLst>
                  <a:path w="26112" h="21261" extrusionOk="0">
                    <a:moveTo>
                      <a:pt x="24670" y="0"/>
                    </a:moveTo>
                    <a:cubicBezTo>
                      <a:pt x="24387" y="0"/>
                      <a:pt x="24101" y="93"/>
                      <a:pt x="23861" y="282"/>
                    </a:cubicBezTo>
                    <a:lnTo>
                      <a:pt x="644" y="18974"/>
                    </a:lnTo>
                    <a:cubicBezTo>
                      <a:pt x="84" y="19415"/>
                      <a:pt x="1" y="20225"/>
                      <a:pt x="441" y="20784"/>
                    </a:cubicBezTo>
                    <a:cubicBezTo>
                      <a:pt x="691" y="21094"/>
                      <a:pt x="1072" y="21260"/>
                      <a:pt x="1441" y="21260"/>
                    </a:cubicBezTo>
                    <a:cubicBezTo>
                      <a:pt x="1727" y="21260"/>
                      <a:pt x="2013" y="21165"/>
                      <a:pt x="2251" y="20975"/>
                    </a:cubicBezTo>
                    <a:lnTo>
                      <a:pt x="25468" y="2282"/>
                    </a:lnTo>
                    <a:cubicBezTo>
                      <a:pt x="26028" y="1841"/>
                      <a:pt x="26111" y="1032"/>
                      <a:pt x="25671" y="484"/>
                    </a:cubicBezTo>
                    <a:cubicBezTo>
                      <a:pt x="25419" y="164"/>
                      <a:pt x="25047" y="0"/>
                      <a:pt x="24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40"/>
          <p:cNvSpPr/>
          <p:nvPr/>
        </p:nvSpPr>
        <p:spPr>
          <a:xfrm>
            <a:off x="6152429" y="1033063"/>
            <a:ext cx="1392972" cy="981064"/>
          </a:xfrm>
          <a:custGeom>
            <a:avLst/>
            <a:gdLst/>
            <a:ahLst/>
            <a:cxnLst/>
            <a:rect l="l" t="t" r="r" b="b"/>
            <a:pathLst>
              <a:path w="50936" h="35874" extrusionOk="0">
                <a:moveTo>
                  <a:pt x="48531" y="35874"/>
                </a:moveTo>
                <a:lnTo>
                  <a:pt x="2501" y="35874"/>
                </a:lnTo>
                <a:lnTo>
                  <a:pt x="2501" y="18253"/>
                </a:lnTo>
                <a:lnTo>
                  <a:pt x="1692" y="18253"/>
                </a:lnTo>
                <a:cubicBezTo>
                  <a:pt x="477" y="18253"/>
                  <a:pt x="1" y="16657"/>
                  <a:pt x="1025" y="15991"/>
                </a:cubicBezTo>
                <a:lnTo>
                  <a:pt x="25004" y="274"/>
                </a:lnTo>
                <a:cubicBezTo>
                  <a:pt x="25421" y="1"/>
                  <a:pt x="25957" y="1"/>
                  <a:pt x="26361" y="274"/>
                </a:cubicBezTo>
                <a:lnTo>
                  <a:pt x="49924" y="16003"/>
                </a:lnTo>
                <a:cubicBezTo>
                  <a:pt x="50936" y="16669"/>
                  <a:pt x="50460" y="18253"/>
                  <a:pt x="49245" y="18253"/>
                </a:cubicBezTo>
                <a:lnTo>
                  <a:pt x="48531" y="18253"/>
                </a:lnTo>
                <a:lnTo>
                  <a:pt x="48531" y="3587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5486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457200" y="1677813"/>
            <a:ext cx="5987075" cy="354600"/>
            <a:chOff x="457200" y="1754013"/>
            <a:chExt cx="5987075" cy="354600"/>
          </a:xfrm>
        </p:grpSpPr>
        <p:cxnSp>
          <p:nvCxnSpPr>
            <p:cNvPr id="1264" name="Google Shape;1264;p40"/>
            <p:cNvCxnSpPr/>
            <p:nvPr/>
          </p:nvCxnSpPr>
          <p:spPr>
            <a:xfrm>
              <a:off x="4277975" y="1931241"/>
              <a:ext cx="216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265" name="Google Shape;1265;p40"/>
            <p:cNvSpPr txBox="1"/>
            <p:nvPr/>
          </p:nvSpPr>
          <p:spPr>
            <a:xfrm>
              <a:off x="457200" y="1754013"/>
              <a:ext cx="37614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made of hydrogen and helium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6" name="Google Shape;1266;p40"/>
          <p:cNvGrpSpPr/>
          <p:nvPr/>
        </p:nvGrpSpPr>
        <p:grpSpPr>
          <a:xfrm>
            <a:off x="457200" y="4065163"/>
            <a:ext cx="5987075" cy="354600"/>
            <a:chOff x="457200" y="4141363"/>
            <a:chExt cx="5987075" cy="354600"/>
          </a:xfrm>
        </p:grpSpPr>
        <p:sp>
          <p:nvSpPr>
            <p:cNvPr id="1267" name="Google Shape;1267;p40"/>
            <p:cNvSpPr txBox="1"/>
            <p:nvPr/>
          </p:nvSpPr>
          <p:spPr>
            <a:xfrm>
              <a:off x="457200" y="4141363"/>
              <a:ext cx="37614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68" name="Google Shape;1268;p40"/>
            <p:cNvCxnSpPr/>
            <p:nvPr/>
          </p:nvCxnSpPr>
          <p:spPr>
            <a:xfrm>
              <a:off x="4277975" y="4318650"/>
              <a:ext cx="216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269" name="Google Shape;1269;p40"/>
          <p:cNvGrpSpPr/>
          <p:nvPr/>
        </p:nvGrpSpPr>
        <p:grpSpPr>
          <a:xfrm>
            <a:off x="457200" y="3587693"/>
            <a:ext cx="5987075" cy="354600"/>
            <a:chOff x="457200" y="3663893"/>
            <a:chExt cx="5987075" cy="354600"/>
          </a:xfrm>
        </p:grpSpPr>
        <p:sp>
          <p:nvSpPr>
            <p:cNvPr id="1270" name="Google Shape;1270;p40"/>
            <p:cNvSpPr txBox="1"/>
            <p:nvPr/>
          </p:nvSpPr>
          <p:spPr>
            <a:xfrm>
              <a:off x="457200" y="3663893"/>
              <a:ext cx="37614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Venus has a beautiful name and is the 2nd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71" name="Google Shape;1271;p40"/>
            <p:cNvCxnSpPr/>
            <p:nvPr/>
          </p:nvCxnSpPr>
          <p:spPr>
            <a:xfrm>
              <a:off x="4277975" y="3841168"/>
              <a:ext cx="216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272" name="Google Shape;1272;p40"/>
          <p:cNvGrpSpPr/>
          <p:nvPr/>
        </p:nvGrpSpPr>
        <p:grpSpPr>
          <a:xfrm>
            <a:off x="457200" y="3110223"/>
            <a:ext cx="5987075" cy="354600"/>
            <a:chOff x="457200" y="3186423"/>
            <a:chExt cx="5987075" cy="354600"/>
          </a:xfrm>
        </p:grpSpPr>
        <p:sp>
          <p:nvSpPr>
            <p:cNvPr id="1273" name="Google Shape;1273;p40"/>
            <p:cNvSpPr txBox="1"/>
            <p:nvPr/>
          </p:nvSpPr>
          <p:spPr>
            <a:xfrm>
              <a:off x="457200" y="3186423"/>
              <a:ext cx="37614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74" name="Google Shape;1274;p40"/>
            <p:cNvCxnSpPr/>
            <p:nvPr/>
          </p:nvCxnSpPr>
          <p:spPr>
            <a:xfrm>
              <a:off x="4277975" y="3363686"/>
              <a:ext cx="216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275" name="Google Shape;1275;p40"/>
          <p:cNvGrpSpPr/>
          <p:nvPr/>
        </p:nvGrpSpPr>
        <p:grpSpPr>
          <a:xfrm>
            <a:off x="457200" y="2632753"/>
            <a:ext cx="5987075" cy="354600"/>
            <a:chOff x="457200" y="2708953"/>
            <a:chExt cx="5987075" cy="354600"/>
          </a:xfrm>
        </p:grpSpPr>
        <p:sp>
          <p:nvSpPr>
            <p:cNvPr id="1276" name="Google Shape;1276;p40"/>
            <p:cNvSpPr txBox="1"/>
            <p:nvPr/>
          </p:nvSpPr>
          <p:spPr>
            <a:xfrm>
              <a:off x="457200" y="2708953"/>
              <a:ext cx="37614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fifth planet and also the biggest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77" name="Google Shape;1277;p40"/>
            <p:cNvCxnSpPr/>
            <p:nvPr/>
          </p:nvCxnSpPr>
          <p:spPr>
            <a:xfrm>
              <a:off x="4277975" y="2886204"/>
              <a:ext cx="216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278" name="Google Shape;1278;p40"/>
          <p:cNvGrpSpPr/>
          <p:nvPr/>
        </p:nvGrpSpPr>
        <p:grpSpPr>
          <a:xfrm>
            <a:off x="457200" y="2155283"/>
            <a:ext cx="5987075" cy="354600"/>
            <a:chOff x="457200" y="2231483"/>
            <a:chExt cx="5987075" cy="354600"/>
          </a:xfrm>
        </p:grpSpPr>
        <p:sp>
          <p:nvSpPr>
            <p:cNvPr id="1279" name="Google Shape;1279;p40"/>
            <p:cNvSpPr txBox="1"/>
            <p:nvPr/>
          </p:nvSpPr>
          <p:spPr>
            <a:xfrm>
              <a:off x="457200" y="2231483"/>
              <a:ext cx="37614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smallest planet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80" name="Google Shape;1280;p40"/>
            <p:cNvCxnSpPr/>
            <p:nvPr/>
          </p:nvCxnSpPr>
          <p:spPr>
            <a:xfrm>
              <a:off x="4277975" y="2408723"/>
              <a:ext cx="216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1281" name="Google Shape;1281;p40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1282" name="Google Shape;1282;p40"/>
          <p:cNvGrpSpPr/>
          <p:nvPr/>
        </p:nvGrpSpPr>
        <p:grpSpPr>
          <a:xfrm>
            <a:off x="5005875" y="3891440"/>
            <a:ext cx="3680965" cy="522136"/>
            <a:chOff x="5005875" y="3817703"/>
            <a:chExt cx="3680965" cy="522136"/>
          </a:xfrm>
        </p:grpSpPr>
        <p:sp>
          <p:nvSpPr>
            <p:cNvPr id="1283" name="Google Shape;1283;p40"/>
            <p:cNvSpPr/>
            <p:nvPr/>
          </p:nvSpPr>
          <p:spPr>
            <a:xfrm>
              <a:off x="5005875" y="3998450"/>
              <a:ext cx="3680872" cy="341389"/>
            </a:xfrm>
            <a:custGeom>
              <a:avLst/>
              <a:gdLst/>
              <a:ahLst/>
              <a:cxnLst/>
              <a:rect l="l" t="t" r="r" b="b"/>
              <a:pathLst>
                <a:path w="131636" h="18337" extrusionOk="0">
                  <a:moveTo>
                    <a:pt x="0" y="0"/>
                  </a:moveTo>
                  <a:lnTo>
                    <a:pt x="131636" y="0"/>
                  </a:lnTo>
                  <a:lnTo>
                    <a:pt x="131636" y="18336"/>
                  </a:lnTo>
                  <a:lnTo>
                    <a:pt x="0" y="183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5005897" y="3817703"/>
              <a:ext cx="3680943" cy="180756"/>
            </a:xfrm>
            <a:custGeom>
              <a:avLst/>
              <a:gdLst/>
              <a:ahLst/>
              <a:cxnLst/>
              <a:rect l="l" t="t" r="r" b="b"/>
              <a:pathLst>
                <a:path w="131898" h="6609" extrusionOk="0">
                  <a:moveTo>
                    <a:pt x="131898" y="6608"/>
                  </a:moveTo>
                  <a:lnTo>
                    <a:pt x="0" y="6608"/>
                  </a:lnTo>
                  <a:lnTo>
                    <a:pt x="12835" y="1"/>
                  </a:lnTo>
                  <a:lnTo>
                    <a:pt x="119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5005875" y="3998450"/>
              <a:ext cx="3680872" cy="341389"/>
            </a:xfrm>
            <a:custGeom>
              <a:avLst/>
              <a:gdLst/>
              <a:ahLst/>
              <a:cxnLst/>
              <a:rect l="l" t="t" r="r" b="b"/>
              <a:pathLst>
                <a:path w="131636" h="18337" extrusionOk="0">
                  <a:moveTo>
                    <a:pt x="0" y="0"/>
                  </a:moveTo>
                  <a:lnTo>
                    <a:pt x="131636" y="0"/>
                  </a:lnTo>
                  <a:lnTo>
                    <a:pt x="131636" y="18336"/>
                  </a:lnTo>
                  <a:lnTo>
                    <a:pt x="0" y="18336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86" name="Google Shape;1286;p40"/>
          <p:cNvGrpSpPr/>
          <p:nvPr/>
        </p:nvGrpSpPr>
        <p:grpSpPr>
          <a:xfrm>
            <a:off x="5273795" y="3415615"/>
            <a:ext cx="3147476" cy="522136"/>
            <a:chOff x="5315208" y="3341464"/>
            <a:chExt cx="3371333" cy="522136"/>
          </a:xfrm>
        </p:grpSpPr>
        <p:sp>
          <p:nvSpPr>
            <p:cNvPr id="1287" name="Google Shape;1287;p40"/>
            <p:cNvSpPr/>
            <p:nvPr/>
          </p:nvSpPr>
          <p:spPr>
            <a:xfrm>
              <a:off x="5315208" y="3522211"/>
              <a:ext cx="3371198" cy="341389"/>
            </a:xfrm>
            <a:custGeom>
              <a:avLst/>
              <a:gdLst/>
              <a:ahLst/>
              <a:cxnLst/>
              <a:rect l="l" t="t" r="r" b="b"/>
              <a:pathLst>
                <a:path w="131636" h="18337" extrusionOk="0">
                  <a:moveTo>
                    <a:pt x="0" y="0"/>
                  </a:moveTo>
                  <a:lnTo>
                    <a:pt x="131636" y="0"/>
                  </a:lnTo>
                  <a:lnTo>
                    <a:pt x="131636" y="18336"/>
                  </a:lnTo>
                  <a:lnTo>
                    <a:pt x="0" y="18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5315228" y="3341464"/>
              <a:ext cx="3371313" cy="180756"/>
            </a:xfrm>
            <a:custGeom>
              <a:avLst/>
              <a:gdLst/>
              <a:ahLst/>
              <a:cxnLst/>
              <a:rect l="l" t="t" r="r" b="b"/>
              <a:pathLst>
                <a:path w="131898" h="6609" extrusionOk="0">
                  <a:moveTo>
                    <a:pt x="131898" y="6608"/>
                  </a:moveTo>
                  <a:lnTo>
                    <a:pt x="0" y="6608"/>
                  </a:lnTo>
                  <a:lnTo>
                    <a:pt x="12835" y="1"/>
                  </a:lnTo>
                  <a:lnTo>
                    <a:pt x="1190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5315208" y="3522211"/>
              <a:ext cx="3371198" cy="341389"/>
            </a:xfrm>
            <a:custGeom>
              <a:avLst/>
              <a:gdLst/>
              <a:ahLst/>
              <a:cxnLst/>
              <a:rect l="l" t="t" r="r" b="b"/>
              <a:pathLst>
                <a:path w="131636" h="18337" extrusionOk="0">
                  <a:moveTo>
                    <a:pt x="0" y="0"/>
                  </a:moveTo>
                  <a:lnTo>
                    <a:pt x="131636" y="0"/>
                  </a:lnTo>
                  <a:lnTo>
                    <a:pt x="131636" y="18336"/>
                  </a:lnTo>
                  <a:lnTo>
                    <a:pt x="0" y="18336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90" name="Google Shape;1290;p40"/>
          <p:cNvGrpSpPr/>
          <p:nvPr/>
        </p:nvGrpSpPr>
        <p:grpSpPr>
          <a:xfrm>
            <a:off x="5510024" y="2936041"/>
            <a:ext cx="2675827" cy="522136"/>
            <a:chOff x="5315208" y="2862014"/>
            <a:chExt cx="3371333" cy="522136"/>
          </a:xfrm>
        </p:grpSpPr>
        <p:sp>
          <p:nvSpPr>
            <p:cNvPr id="1291" name="Google Shape;1291;p40"/>
            <p:cNvSpPr/>
            <p:nvPr/>
          </p:nvSpPr>
          <p:spPr>
            <a:xfrm>
              <a:off x="5315208" y="3042761"/>
              <a:ext cx="3371198" cy="341389"/>
            </a:xfrm>
            <a:custGeom>
              <a:avLst/>
              <a:gdLst/>
              <a:ahLst/>
              <a:cxnLst/>
              <a:rect l="l" t="t" r="r" b="b"/>
              <a:pathLst>
                <a:path w="131636" h="18337" extrusionOk="0">
                  <a:moveTo>
                    <a:pt x="0" y="0"/>
                  </a:moveTo>
                  <a:lnTo>
                    <a:pt x="131636" y="0"/>
                  </a:lnTo>
                  <a:lnTo>
                    <a:pt x="131636" y="18336"/>
                  </a:lnTo>
                  <a:lnTo>
                    <a:pt x="0" y="18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5315228" y="2862014"/>
              <a:ext cx="3371313" cy="180756"/>
            </a:xfrm>
            <a:custGeom>
              <a:avLst/>
              <a:gdLst/>
              <a:ahLst/>
              <a:cxnLst/>
              <a:rect l="l" t="t" r="r" b="b"/>
              <a:pathLst>
                <a:path w="131898" h="6609" extrusionOk="0">
                  <a:moveTo>
                    <a:pt x="131898" y="6608"/>
                  </a:moveTo>
                  <a:lnTo>
                    <a:pt x="0" y="6608"/>
                  </a:lnTo>
                  <a:lnTo>
                    <a:pt x="12835" y="1"/>
                  </a:lnTo>
                  <a:lnTo>
                    <a:pt x="1190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5315208" y="3042761"/>
              <a:ext cx="3371198" cy="341389"/>
            </a:xfrm>
            <a:custGeom>
              <a:avLst/>
              <a:gdLst/>
              <a:ahLst/>
              <a:cxnLst/>
              <a:rect l="l" t="t" r="r" b="b"/>
              <a:pathLst>
                <a:path w="131636" h="18337" extrusionOk="0">
                  <a:moveTo>
                    <a:pt x="0" y="0"/>
                  </a:moveTo>
                  <a:lnTo>
                    <a:pt x="131636" y="0"/>
                  </a:lnTo>
                  <a:lnTo>
                    <a:pt x="131636" y="18336"/>
                  </a:lnTo>
                  <a:lnTo>
                    <a:pt x="0" y="18336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94" name="Google Shape;1294;p40"/>
          <p:cNvGrpSpPr/>
          <p:nvPr/>
        </p:nvGrpSpPr>
        <p:grpSpPr>
          <a:xfrm>
            <a:off x="5712235" y="2454796"/>
            <a:ext cx="2272953" cy="522136"/>
            <a:chOff x="5315208" y="2381252"/>
            <a:chExt cx="3371333" cy="522136"/>
          </a:xfrm>
        </p:grpSpPr>
        <p:sp>
          <p:nvSpPr>
            <p:cNvPr id="1295" name="Google Shape;1295;p40"/>
            <p:cNvSpPr/>
            <p:nvPr/>
          </p:nvSpPr>
          <p:spPr>
            <a:xfrm>
              <a:off x="5315208" y="2561999"/>
              <a:ext cx="3371198" cy="341389"/>
            </a:xfrm>
            <a:custGeom>
              <a:avLst/>
              <a:gdLst/>
              <a:ahLst/>
              <a:cxnLst/>
              <a:rect l="l" t="t" r="r" b="b"/>
              <a:pathLst>
                <a:path w="131636" h="18337" extrusionOk="0">
                  <a:moveTo>
                    <a:pt x="0" y="0"/>
                  </a:moveTo>
                  <a:lnTo>
                    <a:pt x="131636" y="0"/>
                  </a:lnTo>
                  <a:lnTo>
                    <a:pt x="131636" y="18336"/>
                  </a:lnTo>
                  <a:lnTo>
                    <a:pt x="0" y="183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5315228" y="2381252"/>
              <a:ext cx="3371313" cy="180756"/>
            </a:xfrm>
            <a:custGeom>
              <a:avLst/>
              <a:gdLst/>
              <a:ahLst/>
              <a:cxnLst/>
              <a:rect l="l" t="t" r="r" b="b"/>
              <a:pathLst>
                <a:path w="131898" h="6609" extrusionOk="0">
                  <a:moveTo>
                    <a:pt x="131898" y="6608"/>
                  </a:moveTo>
                  <a:lnTo>
                    <a:pt x="0" y="6608"/>
                  </a:lnTo>
                  <a:lnTo>
                    <a:pt x="12835" y="1"/>
                  </a:lnTo>
                  <a:lnTo>
                    <a:pt x="1190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5315208" y="2561999"/>
              <a:ext cx="3371198" cy="341389"/>
            </a:xfrm>
            <a:custGeom>
              <a:avLst/>
              <a:gdLst/>
              <a:ahLst/>
              <a:cxnLst/>
              <a:rect l="l" t="t" r="r" b="b"/>
              <a:pathLst>
                <a:path w="131636" h="18337" extrusionOk="0">
                  <a:moveTo>
                    <a:pt x="0" y="0"/>
                  </a:moveTo>
                  <a:lnTo>
                    <a:pt x="131636" y="0"/>
                  </a:lnTo>
                  <a:lnTo>
                    <a:pt x="131636" y="18336"/>
                  </a:lnTo>
                  <a:lnTo>
                    <a:pt x="0" y="18336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98" name="Google Shape;1298;p40"/>
          <p:cNvGrpSpPr/>
          <p:nvPr/>
        </p:nvGrpSpPr>
        <p:grpSpPr>
          <a:xfrm>
            <a:off x="5877132" y="1979805"/>
            <a:ext cx="1943573" cy="522136"/>
            <a:chOff x="5315208" y="1906327"/>
            <a:chExt cx="3371333" cy="522136"/>
          </a:xfrm>
        </p:grpSpPr>
        <p:sp>
          <p:nvSpPr>
            <p:cNvPr id="1299" name="Google Shape;1299;p40"/>
            <p:cNvSpPr/>
            <p:nvPr/>
          </p:nvSpPr>
          <p:spPr>
            <a:xfrm>
              <a:off x="5315208" y="2087074"/>
              <a:ext cx="3371198" cy="341389"/>
            </a:xfrm>
            <a:custGeom>
              <a:avLst/>
              <a:gdLst/>
              <a:ahLst/>
              <a:cxnLst/>
              <a:rect l="l" t="t" r="r" b="b"/>
              <a:pathLst>
                <a:path w="131636" h="18337" extrusionOk="0">
                  <a:moveTo>
                    <a:pt x="0" y="0"/>
                  </a:moveTo>
                  <a:lnTo>
                    <a:pt x="131636" y="0"/>
                  </a:lnTo>
                  <a:lnTo>
                    <a:pt x="131636" y="18336"/>
                  </a:lnTo>
                  <a:lnTo>
                    <a:pt x="0" y="183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5315228" y="1906327"/>
              <a:ext cx="3371313" cy="180756"/>
            </a:xfrm>
            <a:custGeom>
              <a:avLst/>
              <a:gdLst/>
              <a:ahLst/>
              <a:cxnLst/>
              <a:rect l="l" t="t" r="r" b="b"/>
              <a:pathLst>
                <a:path w="131898" h="6609" extrusionOk="0">
                  <a:moveTo>
                    <a:pt x="131898" y="6608"/>
                  </a:moveTo>
                  <a:lnTo>
                    <a:pt x="0" y="6608"/>
                  </a:lnTo>
                  <a:lnTo>
                    <a:pt x="12835" y="1"/>
                  </a:lnTo>
                  <a:lnTo>
                    <a:pt x="1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5315208" y="2087074"/>
              <a:ext cx="3371198" cy="341389"/>
            </a:xfrm>
            <a:custGeom>
              <a:avLst/>
              <a:gdLst/>
              <a:ahLst/>
              <a:cxnLst/>
              <a:rect l="l" t="t" r="r" b="b"/>
              <a:pathLst>
                <a:path w="131636" h="18337" extrusionOk="0">
                  <a:moveTo>
                    <a:pt x="0" y="0"/>
                  </a:moveTo>
                  <a:lnTo>
                    <a:pt x="131636" y="0"/>
                  </a:lnTo>
                  <a:lnTo>
                    <a:pt x="131636" y="18336"/>
                  </a:lnTo>
                  <a:lnTo>
                    <a:pt x="0" y="18336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1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1307" name="Google Shape;1307;p41"/>
          <p:cNvGrpSpPr/>
          <p:nvPr/>
        </p:nvGrpSpPr>
        <p:grpSpPr>
          <a:xfrm>
            <a:off x="3386387" y="1559588"/>
            <a:ext cx="2371874" cy="2372191"/>
            <a:chOff x="3364975" y="1619065"/>
            <a:chExt cx="2414121" cy="2414444"/>
          </a:xfrm>
        </p:grpSpPr>
        <p:sp>
          <p:nvSpPr>
            <p:cNvPr id="1308" name="Google Shape;1308;p41"/>
            <p:cNvSpPr/>
            <p:nvPr/>
          </p:nvSpPr>
          <p:spPr>
            <a:xfrm>
              <a:off x="3364975" y="1619065"/>
              <a:ext cx="2414121" cy="2414444"/>
            </a:xfrm>
            <a:custGeom>
              <a:avLst/>
              <a:gdLst/>
              <a:ahLst/>
              <a:cxnLst/>
              <a:rect l="l" t="t" r="r" b="b"/>
              <a:pathLst>
                <a:path w="89786" h="89798" extrusionOk="0">
                  <a:moveTo>
                    <a:pt x="44887" y="1"/>
                  </a:moveTo>
                  <a:cubicBezTo>
                    <a:pt x="20098" y="1"/>
                    <a:pt x="0" y="20110"/>
                    <a:pt x="0" y="44899"/>
                  </a:cubicBezTo>
                  <a:cubicBezTo>
                    <a:pt x="0" y="69700"/>
                    <a:pt x="20098" y="89797"/>
                    <a:pt x="44887" y="89797"/>
                  </a:cubicBezTo>
                  <a:cubicBezTo>
                    <a:pt x="69688" y="89797"/>
                    <a:pt x="89786" y="69700"/>
                    <a:pt x="89786" y="44899"/>
                  </a:cubicBezTo>
                  <a:cubicBezTo>
                    <a:pt x="89786" y="20110"/>
                    <a:pt x="69688" y="1"/>
                    <a:pt x="44887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3614349" y="1868762"/>
              <a:ext cx="1915035" cy="1915035"/>
            </a:xfrm>
            <a:custGeom>
              <a:avLst/>
              <a:gdLst/>
              <a:ahLst/>
              <a:cxnLst/>
              <a:rect l="l" t="t" r="r" b="b"/>
              <a:pathLst>
                <a:path w="71224" h="71224" extrusionOk="0">
                  <a:moveTo>
                    <a:pt x="35612" y="1"/>
                  </a:moveTo>
                  <a:cubicBezTo>
                    <a:pt x="15943" y="1"/>
                    <a:pt x="0" y="15943"/>
                    <a:pt x="0" y="35612"/>
                  </a:cubicBezTo>
                  <a:cubicBezTo>
                    <a:pt x="0" y="55281"/>
                    <a:pt x="15943" y="71224"/>
                    <a:pt x="35612" y="71224"/>
                  </a:cubicBezTo>
                  <a:cubicBezTo>
                    <a:pt x="55281" y="71224"/>
                    <a:pt x="71224" y="55281"/>
                    <a:pt x="71224" y="35612"/>
                  </a:cubicBezTo>
                  <a:cubicBezTo>
                    <a:pt x="71224" y="15943"/>
                    <a:pt x="55281" y="1"/>
                    <a:pt x="35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3920051" y="2174168"/>
              <a:ext cx="1303936" cy="1304232"/>
            </a:xfrm>
            <a:custGeom>
              <a:avLst/>
              <a:gdLst/>
              <a:ahLst/>
              <a:cxnLst/>
              <a:rect l="l" t="t" r="r" b="b"/>
              <a:pathLst>
                <a:path w="48496" h="48507" extrusionOk="0">
                  <a:moveTo>
                    <a:pt x="24242" y="0"/>
                  </a:moveTo>
                  <a:cubicBezTo>
                    <a:pt x="10859" y="0"/>
                    <a:pt x="1" y="10859"/>
                    <a:pt x="1" y="24253"/>
                  </a:cubicBezTo>
                  <a:cubicBezTo>
                    <a:pt x="1" y="37648"/>
                    <a:pt x="10859" y="48506"/>
                    <a:pt x="24242" y="48506"/>
                  </a:cubicBezTo>
                  <a:cubicBezTo>
                    <a:pt x="37637" y="48506"/>
                    <a:pt x="48495" y="37648"/>
                    <a:pt x="48495" y="24253"/>
                  </a:cubicBezTo>
                  <a:cubicBezTo>
                    <a:pt x="48495" y="10859"/>
                    <a:pt x="37637" y="0"/>
                    <a:pt x="2424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1"/>
            <p:cNvSpPr/>
            <p:nvPr/>
          </p:nvSpPr>
          <p:spPr>
            <a:xfrm>
              <a:off x="4165903" y="2420316"/>
              <a:ext cx="812218" cy="812218"/>
            </a:xfrm>
            <a:custGeom>
              <a:avLst/>
              <a:gdLst/>
              <a:ahLst/>
              <a:cxnLst/>
              <a:rect l="l" t="t" r="r" b="b"/>
              <a:pathLst>
                <a:path w="30208" h="30208" extrusionOk="0">
                  <a:moveTo>
                    <a:pt x="15098" y="1"/>
                  </a:moveTo>
                  <a:cubicBezTo>
                    <a:pt x="6764" y="1"/>
                    <a:pt x="1" y="6764"/>
                    <a:pt x="1" y="15098"/>
                  </a:cubicBezTo>
                  <a:cubicBezTo>
                    <a:pt x="1" y="23444"/>
                    <a:pt x="6764" y="30207"/>
                    <a:pt x="15098" y="30207"/>
                  </a:cubicBezTo>
                  <a:cubicBezTo>
                    <a:pt x="23444" y="30207"/>
                    <a:pt x="30207" y="23444"/>
                    <a:pt x="30207" y="15098"/>
                  </a:cubicBezTo>
                  <a:cubicBezTo>
                    <a:pt x="30207" y="6764"/>
                    <a:pt x="23444" y="1"/>
                    <a:pt x="15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4390327" y="2644739"/>
              <a:ext cx="363358" cy="363035"/>
            </a:xfrm>
            <a:custGeom>
              <a:avLst/>
              <a:gdLst/>
              <a:ahLst/>
              <a:cxnLst/>
              <a:rect l="l" t="t" r="r" b="b"/>
              <a:pathLst>
                <a:path w="13514" h="13502" extrusionOk="0">
                  <a:moveTo>
                    <a:pt x="6751" y="0"/>
                  </a:moveTo>
                  <a:cubicBezTo>
                    <a:pt x="3024" y="0"/>
                    <a:pt x="0" y="3024"/>
                    <a:pt x="0" y="6751"/>
                  </a:cubicBezTo>
                  <a:cubicBezTo>
                    <a:pt x="0" y="10478"/>
                    <a:pt x="3024" y="13502"/>
                    <a:pt x="6751" y="13502"/>
                  </a:cubicBezTo>
                  <a:cubicBezTo>
                    <a:pt x="10490" y="13502"/>
                    <a:pt x="13514" y="10478"/>
                    <a:pt x="13514" y="6751"/>
                  </a:cubicBezTo>
                  <a:cubicBezTo>
                    <a:pt x="13514" y="3024"/>
                    <a:pt x="10490" y="0"/>
                    <a:pt x="675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41"/>
          <p:cNvGrpSpPr/>
          <p:nvPr/>
        </p:nvGrpSpPr>
        <p:grpSpPr>
          <a:xfrm>
            <a:off x="3195953" y="1386641"/>
            <a:ext cx="1400123" cy="1380760"/>
            <a:chOff x="3171149" y="1443038"/>
            <a:chExt cx="1425062" cy="1405354"/>
          </a:xfrm>
        </p:grpSpPr>
        <p:sp>
          <p:nvSpPr>
            <p:cNvPr id="1314" name="Google Shape;1314;p41"/>
            <p:cNvSpPr/>
            <p:nvPr/>
          </p:nvSpPr>
          <p:spPr>
            <a:xfrm>
              <a:off x="3329377" y="1443038"/>
              <a:ext cx="260352" cy="400167"/>
            </a:xfrm>
            <a:custGeom>
              <a:avLst/>
              <a:gdLst/>
              <a:ahLst/>
              <a:cxnLst/>
              <a:rect l="l" t="t" r="r" b="b"/>
              <a:pathLst>
                <a:path w="9683" h="14883" extrusionOk="0">
                  <a:moveTo>
                    <a:pt x="3368" y="0"/>
                  </a:moveTo>
                  <a:cubicBezTo>
                    <a:pt x="0" y="0"/>
                    <a:pt x="1241" y="6476"/>
                    <a:pt x="1241" y="6476"/>
                  </a:cubicBezTo>
                  <a:lnTo>
                    <a:pt x="9659" y="14882"/>
                  </a:lnTo>
                  <a:cubicBezTo>
                    <a:pt x="9659" y="14882"/>
                    <a:pt x="9683" y="1690"/>
                    <a:pt x="4349" y="154"/>
                  </a:cubicBezTo>
                  <a:cubicBezTo>
                    <a:pt x="3985" y="49"/>
                    <a:pt x="3659" y="0"/>
                    <a:pt x="3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3171149" y="1611026"/>
              <a:ext cx="417939" cy="232174"/>
            </a:xfrm>
            <a:custGeom>
              <a:avLst/>
              <a:gdLst/>
              <a:ahLst/>
              <a:cxnLst/>
              <a:rect l="l" t="t" r="r" b="b"/>
              <a:pathLst>
                <a:path w="15544" h="8635" extrusionOk="0">
                  <a:moveTo>
                    <a:pt x="4599" y="1"/>
                  </a:moveTo>
                  <a:cubicBezTo>
                    <a:pt x="2508" y="1"/>
                    <a:pt x="1" y="546"/>
                    <a:pt x="804" y="3324"/>
                  </a:cubicBezTo>
                  <a:cubicBezTo>
                    <a:pt x="2338" y="8611"/>
                    <a:pt x="15311" y="8634"/>
                    <a:pt x="15541" y="8634"/>
                  </a:cubicBezTo>
                  <a:cubicBezTo>
                    <a:pt x="15543" y="8634"/>
                    <a:pt x="15544" y="8634"/>
                    <a:pt x="15544" y="8634"/>
                  </a:cubicBezTo>
                  <a:lnTo>
                    <a:pt x="7126" y="228"/>
                  </a:lnTo>
                  <a:cubicBezTo>
                    <a:pt x="7126" y="228"/>
                    <a:pt x="5949" y="1"/>
                    <a:pt x="4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3251970" y="1508560"/>
              <a:ext cx="1344241" cy="1339831"/>
            </a:xfrm>
            <a:custGeom>
              <a:avLst/>
              <a:gdLst/>
              <a:ahLst/>
              <a:cxnLst/>
              <a:rect l="l" t="t" r="r" b="b"/>
              <a:pathLst>
                <a:path w="49995" h="49831" extrusionOk="0">
                  <a:moveTo>
                    <a:pt x="905" y="0"/>
                  </a:moveTo>
                  <a:cubicBezTo>
                    <a:pt x="694" y="0"/>
                    <a:pt x="483" y="80"/>
                    <a:pt x="322" y="241"/>
                  </a:cubicBezTo>
                  <a:cubicBezTo>
                    <a:pt x="1" y="563"/>
                    <a:pt x="1" y="1086"/>
                    <a:pt x="322" y="1408"/>
                  </a:cubicBezTo>
                  <a:lnTo>
                    <a:pt x="48519" y="49592"/>
                  </a:lnTo>
                  <a:cubicBezTo>
                    <a:pt x="48673" y="49747"/>
                    <a:pt x="48888" y="49831"/>
                    <a:pt x="49090" y="49831"/>
                  </a:cubicBezTo>
                  <a:cubicBezTo>
                    <a:pt x="49304" y="49831"/>
                    <a:pt x="49519" y="49747"/>
                    <a:pt x="49673" y="49592"/>
                  </a:cubicBezTo>
                  <a:cubicBezTo>
                    <a:pt x="49995" y="49271"/>
                    <a:pt x="49995" y="48747"/>
                    <a:pt x="49673" y="48426"/>
                  </a:cubicBezTo>
                  <a:lnTo>
                    <a:pt x="1489" y="241"/>
                  </a:lnTo>
                  <a:cubicBezTo>
                    <a:pt x="1328" y="80"/>
                    <a:pt x="1117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41"/>
          <p:cNvGrpSpPr/>
          <p:nvPr/>
        </p:nvGrpSpPr>
        <p:grpSpPr>
          <a:xfrm>
            <a:off x="4548541" y="1386641"/>
            <a:ext cx="1400097" cy="1380760"/>
            <a:chOff x="4547829" y="1443038"/>
            <a:chExt cx="1425035" cy="1405354"/>
          </a:xfrm>
        </p:grpSpPr>
        <p:sp>
          <p:nvSpPr>
            <p:cNvPr id="1318" name="Google Shape;1318;p41"/>
            <p:cNvSpPr/>
            <p:nvPr/>
          </p:nvSpPr>
          <p:spPr>
            <a:xfrm>
              <a:off x="5554279" y="1443038"/>
              <a:ext cx="260352" cy="400167"/>
            </a:xfrm>
            <a:custGeom>
              <a:avLst/>
              <a:gdLst/>
              <a:ahLst/>
              <a:cxnLst/>
              <a:rect l="l" t="t" r="r" b="b"/>
              <a:pathLst>
                <a:path w="9683" h="14883" extrusionOk="0">
                  <a:moveTo>
                    <a:pt x="6315" y="0"/>
                  </a:moveTo>
                  <a:cubicBezTo>
                    <a:pt x="6024" y="0"/>
                    <a:pt x="5698" y="49"/>
                    <a:pt x="5334" y="154"/>
                  </a:cubicBezTo>
                  <a:cubicBezTo>
                    <a:pt x="0" y="1690"/>
                    <a:pt x="24" y="14882"/>
                    <a:pt x="24" y="14882"/>
                  </a:cubicBezTo>
                  <a:lnTo>
                    <a:pt x="8442" y="6476"/>
                  </a:lnTo>
                  <a:cubicBezTo>
                    <a:pt x="8442" y="6476"/>
                    <a:pt x="9683" y="0"/>
                    <a:pt x="6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1"/>
            <p:cNvSpPr/>
            <p:nvPr/>
          </p:nvSpPr>
          <p:spPr>
            <a:xfrm>
              <a:off x="5554924" y="1611026"/>
              <a:ext cx="417939" cy="232174"/>
            </a:xfrm>
            <a:custGeom>
              <a:avLst/>
              <a:gdLst/>
              <a:ahLst/>
              <a:cxnLst/>
              <a:rect l="l" t="t" r="r" b="b"/>
              <a:pathLst>
                <a:path w="15544" h="8635" extrusionOk="0">
                  <a:moveTo>
                    <a:pt x="10945" y="1"/>
                  </a:moveTo>
                  <a:cubicBezTo>
                    <a:pt x="9595" y="1"/>
                    <a:pt x="8418" y="228"/>
                    <a:pt x="8418" y="228"/>
                  </a:cubicBezTo>
                  <a:lnTo>
                    <a:pt x="0" y="8634"/>
                  </a:lnTo>
                  <a:cubicBezTo>
                    <a:pt x="0" y="8634"/>
                    <a:pt x="1" y="8634"/>
                    <a:pt x="3" y="8634"/>
                  </a:cubicBezTo>
                  <a:cubicBezTo>
                    <a:pt x="233" y="8634"/>
                    <a:pt x="13206" y="8611"/>
                    <a:pt x="14740" y="3324"/>
                  </a:cubicBezTo>
                  <a:cubicBezTo>
                    <a:pt x="15543" y="546"/>
                    <a:pt x="13036" y="1"/>
                    <a:pt x="10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1"/>
            <p:cNvSpPr/>
            <p:nvPr/>
          </p:nvSpPr>
          <p:spPr>
            <a:xfrm>
              <a:off x="4547829" y="1508560"/>
              <a:ext cx="1343918" cy="1339831"/>
            </a:xfrm>
            <a:custGeom>
              <a:avLst/>
              <a:gdLst/>
              <a:ahLst/>
              <a:cxnLst/>
              <a:rect l="l" t="t" r="r" b="b"/>
              <a:pathLst>
                <a:path w="49983" h="49831" extrusionOk="0">
                  <a:moveTo>
                    <a:pt x="49084" y="0"/>
                  </a:moveTo>
                  <a:cubicBezTo>
                    <a:pt x="48875" y="0"/>
                    <a:pt x="48667" y="80"/>
                    <a:pt x="48506" y="241"/>
                  </a:cubicBezTo>
                  <a:lnTo>
                    <a:pt x="322" y="48426"/>
                  </a:lnTo>
                  <a:cubicBezTo>
                    <a:pt x="0" y="48747"/>
                    <a:pt x="0" y="49271"/>
                    <a:pt x="322" y="49592"/>
                  </a:cubicBezTo>
                  <a:cubicBezTo>
                    <a:pt x="476" y="49747"/>
                    <a:pt x="691" y="49831"/>
                    <a:pt x="893" y="49831"/>
                  </a:cubicBezTo>
                  <a:cubicBezTo>
                    <a:pt x="1107" y="49831"/>
                    <a:pt x="1322" y="49747"/>
                    <a:pt x="1476" y="49592"/>
                  </a:cubicBezTo>
                  <a:lnTo>
                    <a:pt x="49661" y="1408"/>
                  </a:lnTo>
                  <a:cubicBezTo>
                    <a:pt x="49983" y="1086"/>
                    <a:pt x="49983" y="563"/>
                    <a:pt x="49661" y="241"/>
                  </a:cubicBezTo>
                  <a:cubicBezTo>
                    <a:pt x="49500" y="80"/>
                    <a:pt x="49292" y="0"/>
                    <a:pt x="490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41"/>
          <p:cNvGrpSpPr/>
          <p:nvPr/>
        </p:nvGrpSpPr>
        <p:grpSpPr>
          <a:xfrm>
            <a:off x="4548541" y="2723855"/>
            <a:ext cx="1400097" cy="1381129"/>
            <a:chOff x="4547829" y="2804070"/>
            <a:chExt cx="1425035" cy="1405730"/>
          </a:xfrm>
        </p:grpSpPr>
        <p:sp>
          <p:nvSpPr>
            <p:cNvPr id="1322" name="Google Shape;1322;p41"/>
            <p:cNvSpPr/>
            <p:nvPr/>
          </p:nvSpPr>
          <p:spPr>
            <a:xfrm>
              <a:off x="5554279" y="3809337"/>
              <a:ext cx="260352" cy="400462"/>
            </a:xfrm>
            <a:custGeom>
              <a:avLst/>
              <a:gdLst/>
              <a:ahLst/>
              <a:cxnLst/>
              <a:rect l="l" t="t" r="r" b="b"/>
              <a:pathLst>
                <a:path w="9683" h="14894" extrusionOk="0">
                  <a:moveTo>
                    <a:pt x="24" y="0"/>
                  </a:moveTo>
                  <a:cubicBezTo>
                    <a:pt x="24" y="1"/>
                    <a:pt x="0" y="13192"/>
                    <a:pt x="5334" y="14740"/>
                  </a:cubicBezTo>
                  <a:cubicBezTo>
                    <a:pt x="5698" y="14845"/>
                    <a:pt x="6023" y="14893"/>
                    <a:pt x="6314" y="14893"/>
                  </a:cubicBezTo>
                  <a:cubicBezTo>
                    <a:pt x="9683" y="14893"/>
                    <a:pt x="8442" y="8406"/>
                    <a:pt x="8442" y="840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1"/>
            <p:cNvSpPr/>
            <p:nvPr/>
          </p:nvSpPr>
          <p:spPr>
            <a:xfrm>
              <a:off x="5554924" y="3809337"/>
              <a:ext cx="417939" cy="232147"/>
            </a:xfrm>
            <a:custGeom>
              <a:avLst/>
              <a:gdLst/>
              <a:ahLst/>
              <a:cxnLst/>
              <a:rect l="l" t="t" r="r" b="b"/>
              <a:pathLst>
                <a:path w="15544" h="8634" extrusionOk="0">
                  <a:moveTo>
                    <a:pt x="3" y="0"/>
                  </a:moveTo>
                  <a:cubicBezTo>
                    <a:pt x="1" y="0"/>
                    <a:pt x="0" y="0"/>
                    <a:pt x="0" y="0"/>
                  </a:cubicBezTo>
                  <a:lnTo>
                    <a:pt x="8418" y="8406"/>
                  </a:lnTo>
                  <a:cubicBezTo>
                    <a:pt x="8418" y="8406"/>
                    <a:pt x="9595" y="8633"/>
                    <a:pt x="10945" y="8633"/>
                  </a:cubicBezTo>
                  <a:cubicBezTo>
                    <a:pt x="13036" y="8633"/>
                    <a:pt x="15543" y="8088"/>
                    <a:pt x="14740" y="5310"/>
                  </a:cubicBezTo>
                  <a:cubicBezTo>
                    <a:pt x="13206" y="23"/>
                    <a:pt x="233" y="0"/>
                    <a:pt x="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1"/>
            <p:cNvSpPr/>
            <p:nvPr/>
          </p:nvSpPr>
          <p:spPr>
            <a:xfrm>
              <a:off x="4547829" y="2804070"/>
              <a:ext cx="1343918" cy="1339858"/>
            </a:xfrm>
            <a:custGeom>
              <a:avLst/>
              <a:gdLst/>
              <a:ahLst/>
              <a:cxnLst/>
              <a:rect l="l" t="t" r="r" b="b"/>
              <a:pathLst>
                <a:path w="49983" h="49832" extrusionOk="0">
                  <a:moveTo>
                    <a:pt x="895" y="1"/>
                  </a:moveTo>
                  <a:cubicBezTo>
                    <a:pt x="685" y="1"/>
                    <a:pt x="476" y="81"/>
                    <a:pt x="322" y="242"/>
                  </a:cubicBezTo>
                  <a:cubicBezTo>
                    <a:pt x="0" y="563"/>
                    <a:pt x="0" y="1087"/>
                    <a:pt x="322" y="1408"/>
                  </a:cubicBezTo>
                  <a:lnTo>
                    <a:pt x="48506" y="49593"/>
                  </a:lnTo>
                  <a:cubicBezTo>
                    <a:pt x="48661" y="49760"/>
                    <a:pt x="48875" y="49831"/>
                    <a:pt x="49078" y="49831"/>
                  </a:cubicBezTo>
                  <a:cubicBezTo>
                    <a:pt x="49292" y="49831"/>
                    <a:pt x="49506" y="49760"/>
                    <a:pt x="49661" y="49593"/>
                  </a:cubicBezTo>
                  <a:cubicBezTo>
                    <a:pt x="49983" y="49271"/>
                    <a:pt x="49983" y="48748"/>
                    <a:pt x="49661" y="48426"/>
                  </a:cubicBezTo>
                  <a:lnTo>
                    <a:pt x="1476" y="242"/>
                  </a:lnTo>
                  <a:cubicBezTo>
                    <a:pt x="1316" y="81"/>
                    <a:pt x="1104" y="1"/>
                    <a:pt x="8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41"/>
          <p:cNvGrpSpPr/>
          <p:nvPr/>
        </p:nvGrpSpPr>
        <p:grpSpPr>
          <a:xfrm>
            <a:off x="3195953" y="2723855"/>
            <a:ext cx="1400123" cy="1381129"/>
            <a:chOff x="3171149" y="2804070"/>
            <a:chExt cx="1425062" cy="1405730"/>
          </a:xfrm>
        </p:grpSpPr>
        <p:sp>
          <p:nvSpPr>
            <p:cNvPr id="1326" name="Google Shape;1326;p41"/>
            <p:cNvSpPr/>
            <p:nvPr/>
          </p:nvSpPr>
          <p:spPr>
            <a:xfrm>
              <a:off x="3329377" y="3809337"/>
              <a:ext cx="260352" cy="400462"/>
            </a:xfrm>
            <a:custGeom>
              <a:avLst/>
              <a:gdLst/>
              <a:ahLst/>
              <a:cxnLst/>
              <a:rect l="l" t="t" r="r" b="b"/>
              <a:pathLst>
                <a:path w="9683" h="14894" extrusionOk="0">
                  <a:moveTo>
                    <a:pt x="9659" y="0"/>
                  </a:moveTo>
                  <a:lnTo>
                    <a:pt x="1241" y="8406"/>
                  </a:lnTo>
                  <a:cubicBezTo>
                    <a:pt x="1241" y="8406"/>
                    <a:pt x="0" y="14893"/>
                    <a:pt x="3369" y="14893"/>
                  </a:cubicBezTo>
                  <a:cubicBezTo>
                    <a:pt x="3660" y="14893"/>
                    <a:pt x="3985" y="14845"/>
                    <a:pt x="4349" y="14740"/>
                  </a:cubicBezTo>
                  <a:cubicBezTo>
                    <a:pt x="9683" y="13192"/>
                    <a:pt x="9659" y="1"/>
                    <a:pt x="9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3171149" y="3809337"/>
              <a:ext cx="417939" cy="232147"/>
            </a:xfrm>
            <a:custGeom>
              <a:avLst/>
              <a:gdLst/>
              <a:ahLst/>
              <a:cxnLst/>
              <a:rect l="l" t="t" r="r" b="b"/>
              <a:pathLst>
                <a:path w="15544" h="8634" extrusionOk="0">
                  <a:moveTo>
                    <a:pt x="15541" y="0"/>
                  </a:moveTo>
                  <a:cubicBezTo>
                    <a:pt x="15311" y="0"/>
                    <a:pt x="2338" y="23"/>
                    <a:pt x="804" y="5310"/>
                  </a:cubicBezTo>
                  <a:cubicBezTo>
                    <a:pt x="1" y="8088"/>
                    <a:pt x="2508" y="8633"/>
                    <a:pt x="4599" y="8633"/>
                  </a:cubicBezTo>
                  <a:cubicBezTo>
                    <a:pt x="5949" y="8633"/>
                    <a:pt x="7126" y="8406"/>
                    <a:pt x="7126" y="8406"/>
                  </a:cubicBezTo>
                  <a:lnTo>
                    <a:pt x="15544" y="0"/>
                  </a:lnTo>
                  <a:cubicBezTo>
                    <a:pt x="15544" y="0"/>
                    <a:pt x="15543" y="0"/>
                    <a:pt x="15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3251970" y="2804070"/>
              <a:ext cx="1344241" cy="1339858"/>
            </a:xfrm>
            <a:custGeom>
              <a:avLst/>
              <a:gdLst/>
              <a:ahLst/>
              <a:cxnLst/>
              <a:rect l="l" t="t" r="r" b="b"/>
              <a:pathLst>
                <a:path w="49995" h="49832" extrusionOk="0">
                  <a:moveTo>
                    <a:pt x="49096" y="1"/>
                  </a:moveTo>
                  <a:cubicBezTo>
                    <a:pt x="48888" y="1"/>
                    <a:pt x="48679" y="81"/>
                    <a:pt x="48519" y="242"/>
                  </a:cubicBezTo>
                  <a:lnTo>
                    <a:pt x="322" y="48426"/>
                  </a:lnTo>
                  <a:cubicBezTo>
                    <a:pt x="1" y="48748"/>
                    <a:pt x="1" y="49271"/>
                    <a:pt x="322" y="49593"/>
                  </a:cubicBezTo>
                  <a:cubicBezTo>
                    <a:pt x="489" y="49760"/>
                    <a:pt x="703" y="49831"/>
                    <a:pt x="905" y="49831"/>
                  </a:cubicBezTo>
                  <a:cubicBezTo>
                    <a:pt x="1120" y="49831"/>
                    <a:pt x="1334" y="49760"/>
                    <a:pt x="1489" y="49593"/>
                  </a:cubicBezTo>
                  <a:lnTo>
                    <a:pt x="49673" y="1408"/>
                  </a:lnTo>
                  <a:cubicBezTo>
                    <a:pt x="49995" y="1087"/>
                    <a:pt x="49995" y="563"/>
                    <a:pt x="49673" y="242"/>
                  </a:cubicBezTo>
                  <a:cubicBezTo>
                    <a:pt x="49513" y="81"/>
                    <a:pt x="49304" y="1"/>
                    <a:pt x="49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41"/>
          <p:cNvGrpSpPr/>
          <p:nvPr/>
        </p:nvGrpSpPr>
        <p:grpSpPr>
          <a:xfrm>
            <a:off x="457200" y="1408625"/>
            <a:ext cx="2338200" cy="1002989"/>
            <a:chOff x="457200" y="1408625"/>
            <a:chExt cx="2338200" cy="1002989"/>
          </a:xfrm>
        </p:grpSpPr>
        <p:sp>
          <p:nvSpPr>
            <p:cNvPr id="1330" name="Google Shape;1330;p41"/>
            <p:cNvSpPr txBox="1"/>
            <p:nvPr/>
          </p:nvSpPr>
          <p:spPr>
            <a:xfrm>
              <a:off x="457200" y="1738114"/>
              <a:ext cx="23382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1" name="Google Shape;1331;p41"/>
            <p:cNvSpPr txBox="1"/>
            <p:nvPr/>
          </p:nvSpPr>
          <p:spPr>
            <a:xfrm>
              <a:off x="457200" y="1408625"/>
              <a:ext cx="2338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32" name="Google Shape;1332;p41"/>
          <p:cNvGrpSpPr/>
          <p:nvPr/>
        </p:nvGrpSpPr>
        <p:grpSpPr>
          <a:xfrm>
            <a:off x="457200" y="3072402"/>
            <a:ext cx="2338200" cy="1003009"/>
            <a:chOff x="457200" y="3072402"/>
            <a:chExt cx="2338200" cy="1003009"/>
          </a:xfrm>
        </p:grpSpPr>
        <p:sp>
          <p:nvSpPr>
            <p:cNvPr id="1333" name="Google Shape;1333;p41"/>
            <p:cNvSpPr txBox="1"/>
            <p:nvPr/>
          </p:nvSpPr>
          <p:spPr>
            <a:xfrm>
              <a:off x="457200" y="3072402"/>
              <a:ext cx="2338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4" name="Google Shape;1334;p41"/>
            <p:cNvSpPr txBox="1"/>
            <p:nvPr/>
          </p:nvSpPr>
          <p:spPr>
            <a:xfrm>
              <a:off x="457200" y="3401911"/>
              <a:ext cx="23382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very cold place. The planet is full of red iron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5" name="Google Shape;1335;p41"/>
          <p:cNvGrpSpPr/>
          <p:nvPr/>
        </p:nvGrpSpPr>
        <p:grpSpPr>
          <a:xfrm>
            <a:off x="6325050" y="1408625"/>
            <a:ext cx="2361900" cy="1002989"/>
            <a:chOff x="6325050" y="1408625"/>
            <a:chExt cx="2361900" cy="1002989"/>
          </a:xfrm>
        </p:grpSpPr>
        <p:sp>
          <p:nvSpPr>
            <p:cNvPr id="1336" name="Google Shape;1336;p41"/>
            <p:cNvSpPr txBox="1"/>
            <p:nvPr/>
          </p:nvSpPr>
          <p:spPr>
            <a:xfrm>
              <a:off x="6325050" y="1408625"/>
              <a:ext cx="23619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7" name="Google Shape;1337;p41"/>
            <p:cNvSpPr txBox="1"/>
            <p:nvPr/>
          </p:nvSpPr>
          <p:spPr>
            <a:xfrm>
              <a:off x="6325050" y="1738114"/>
              <a:ext cx="23619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 and also the fourth largest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8" name="Google Shape;1338;p41"/>
          <p:cNvGrpSpPr/>
          <p:nvPr/>
        </p:nvGrpSpPr>
        <p:grpSpPr>
          <a:xfrm>
            <a:off x="6325050" y="3072403"/>
            <a:ext cx="2361900" cy="1003009"/>
            <a:chOff x="6325050" y="3072403"/>
            <a:chExt cx="2361900" cy="1003009"/>
          </a:xfrm>
        </p:grpSpPr>
        <p:sp>
          <p:nvSpPr>
            <p:cNvPr id="1339" name="Google Shape;1339;p41"/>
            <p:cNvSpPr txBox="1"/>
            <p:nvPr/>
          </p:nvSpPr>
          <p:spPr>
            <a:xfrm>
              <a:off x="6325050" y="3072403"/>
              <a:ext cx="23619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0" name="Google Shape;1340;p41"/>
            <p:cNvSpPr txBox="1"/>
            <p:nvPr/>
          </p:nvSpPr>
          <p:spPr>
            <a:xfrm>
              <a:off x="6325050" y="3401911"/>
              <a:ext cx="2361900" cy="6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1" name="Google Shape;1341;p41"/>
          <p:cNvGrpSpPr/>
          <p:nvPr/>
        </p:nvGrpSpPr>
        <p:grpSpPr>
          <a:xfrm>
            <a:off x="544025" y="1070713"/>
            <a:ext cx="2643240" cy="313888"/>
            <a:chOff x="544025" y="1070713"/>
            <a:chExt cx="2643240" cy="313888"/>
          </a:xfrm>
        </p:grpSpPr>
        <p:sp>
          <p:nvSpPr>
            <p:cNvPr id="1342" name="Google Shape;1342;p41"/>
            <p:cNvSpPr/>
            <p:nvPr/>
          </p:nvSpPr>
          <p:spPr>
            <a:xfrm>
              <a:off x="544025" y="1070713"/>
              <a:ext cx="282000" cy="28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43" name="Google Shape;1343;p41"/>
            <p:cNvSpPr/>
            <p:nvPr/>
          </p:nvSpPr>
          <p:spPr>
            <a:xfrm rot="10800000" flipH="1">
              <a:off x="825450" y="1211700"/>
              <a:ext cx="2361815" cy="172900"/>
            </a:xfrm>
            <a:custGeom>
              <a:avLst/>
              <a:gdLst/>
              <a:ahLst/>
              <a:cxnLst/>
              <a:rect l="l" t="t" r="r" b="b"/>
              <a:pathLst>
                <a:path w="99403" h="6916" extrusionOk="0">
                  <a:moveTo>
                    <a:pt x="0" y="6916"/>
                  </a:moveTo>
                  <a:lnTo>
                    <a:pt x="73592" y="6916"/>
                  </a:lnTo>
                  <a:lnTo>
                    <a:pt x="99403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344" name="Google Shape;1344;p41"/>
            <p:cNvSpPr/>
            <p:nvPr/>
          </p:nvSpPr>
          <p:spPr>
            <a:xfrm>
              <a:off x="598500" y="1125175"/>
              <a:ext cx="172800" cy="17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345" name="Google Shape;1345;p41"/>
          <p:cNvGrpSpPr/>
          <p:nvPr/>
        </p:nvGrpSpPr>
        <p:grpSpPr>
          <a:xfrm>
            <a:off x="5939200" y="1070713"/>
            <a:ext cx="2643825" cy="313888"/>
            <a:chOff x="5939200" y="1070713"/>
            <a:chExt cx="2643825" cy="313888"/>
          </a:xfrm>
        </p:grpSpPr>
        <p:sp>
          <p:nvSpPr>
            <p:cNvPr id="1346" name="Google Shape;1346;p41"/>
            <p:cNvSpPr/>
            <p:nvPr/>
          </p:nvSpPr>
          <p:spPr>
            <a:xfrm>
              <a:off x="8301025" y="1070713"/>
              <a:ext cx="282000" cy="28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 rot="10800000">
              <a:off x="5939200" y="1211700"/>
              <a:ext cx="2361815" cy="172900"/>
            </a:xfrm>
            <a:custGeom>
              <a:avLst/>
              <a:gdLst/>
              <a:ahLst/>
              <a:cxnLst/>
              <a:rect l="l" t="t" r="r" b="b"/>
              <a:pathLst>
                <a:path w="99403" h="6916" extrusionOk="0">
                  <a:moveTo>
                    <a:pt x="0" y="6916"/>
                  </a:moveTo>
                  <a:lnTo>
                    <a:pt x="73592" y="6916"/>
                  </a:lnTo>
                  <a:lnTo>
                    <a:pt x="99403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348" name="Google Shape;1348;p41"/>
            <p:cNvSpPr/>
            <p:nvPr/>
          </p:nvSpPr>
          <p:spPr>
            <a:xfrm>
              <a:off x="8355625" y="1125175"/>
              <a:ext cx="172800" cy="17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349" name="Google Shape;1349;p41"/>
          <p:cNvGrpSpPr/>
          <p:nvPr/>
        </p:nvGrpSpPr>
        <p:grpSpPr>
          <a:xfrm>
            <a:off x="544025" y="4108538"/>
            <a:ext cx="2643240" cy="313900"/>
            <a:chOff x="544025" y="4108538"/>
            <a:chExt cx="2643240" cy="313900"/>
          </a:xfrm>
        </p:grpSpPr>
        <p:sp>
          <p:nvSpPr>
            <p:cNvPr id="1350" name="Google Shape;1350;p41"/>
            <p:cNvSpPr/>
            <p:nvPr/>
          </p:nvSpPr>
          <p:spPr>
            <a:xfrm>
              <a:off x="544025" y="4140438"/>
              <a:ext cx="282000" cy="28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825450" y="4108538"/>
              <a:ext cx="2361815" cy="172900"/>
            </a:xfrm>
            <a:custGeom>
              <a:avLst/>
              <a:gdLst/>
              <a:ahLst/>
              <a:cxnLst/>
              <a:rect l="l" t="t" r="r" b="b"/>
              <a:pathLst>
                <a:path w="99403" h="6916" extrusionOk="0">
                  <a:moveTo>
                    <a:pt x="0" y="6916"/>
                  </a:moveTo>
                  <a:lnTo>
                    <a:pt x="73592" y="6916"/>
                  </a:lnTo>
                  <a:lnTo>
                    <a:pt x="99403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352" name="Google Shape;1352;p41"/>
            <p:cNvSpPr/>
            <p:nvPr/>
          </p:nvSpPr>
          <p:spPr>
            <a:xfrm>
              <a:off x="598500" y="4193400"/>
              <a:ext cx="172800" cy="17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353" name="Google Shape;1353;p41"/>
          <p:cNvGrpSpPr/>
          <p:nvPr/>
        </p:nvGrpSpPr>
        <p:grpSpPr>
          <a:xfrm>
            <a:off x="5939200" y="4108538"/>
            <a:ext cx="2643825" cy="313900"/>
            <a:chOff x="5939200" y="4108538"/>
            <a:chExt cx="2643825" cy="313900"/>
          </a:xfrm>
        </p:grpSpPr>
        <p:sp>
          <p:nvSpPr>
            <p:cNvPr id="1354" name="Google Shape;1354;p41"/>
            <p:cNvSpPr/>
            <p:nvPr/>
          </p:nvSpPr>
          <p:spPr>
            <a:xfrm>
              <a:off x="8301025" y="4140438"/>
              <a:ext cx="282000" cy="28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1"/>
            <p:cNvSpPr/>
            <p:nvPr/>
          </p:nvSpPr>
          <p:spPr>
            <a:xfrm flipH="1">
              <a:off x="5939200" y="4108538"/>
              <a:ext cx="2361815" cy="172900"/>
            </a:xfrm>
            <a:custGeom>
              <a:avLst/>
              <a:gdLst/>
              <a:ahLst/>
              <a:cxnLst/>
              <a:rect l="l" t="t" r="r" b="b"/>
              <a:pathLst>
                <a:path w="99403" h="6916" extrusionOk="0">
                  <a:moveTo>
                    <a:pt x="0" y="6916"/>
                  </a:moveTo>
                  <a:lnTo>
                    <a:pt x="73592" y="6916"/>
                  </a:lnTo>
                  <a:lnTo>
                    <a:pt x="99403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356" name="Google Shape;1356;p41"/>
            <p:cNvSpPr/>
            <p:nvPr/>
          </p:nvSpPr>
          <p:spPr>
            <a:xfrm>
              <a:off x="8355625" y="4193400"/>
              <a:ext cx="172800" cy="172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" name="Google Shape;1361;p42"/>
          <p:cNvGrpSpPr/>
          <p:nvPr/>
        </p:nvGrpSpPr>
        <p:grpSpPr>
          <a:xfrm>
            <a:off x="2708788" y="1303415"/>
            <a:ext cx="3738774" cy="4564371"/>
            <a:chOff x="2708788" y="998615"/>
            <a:chExt cx="3738774" cy="4564371"/>
          </a:xfrm>
        </p:grpSpPr>
        <p:sp>
          <p:nvSpPr>
            <p:cNvPr id="1362" name="Google Shape;1362;p42"/>
            <p:cNvSpPr/>
            <p:nvPr/>
          </p:nvSpPr>
          <p:spPr>
            <a:xfrm>
              <a:off x="2708788" y="1750775"/>
              <a:ext cx="3738774" cy="3812212"/>
            </a:xfrm>
            <a:custGeom>
              <a:avLst/>
              <a:gdLst/>
              <a:ahLst/>
              <a:cxnLst/>
              <a:rect l="l" t="t" r="r" b="b"/>
              <a:pathLst>
                <a:path w="159402" h="162533" extrusionOk="0">
                  <a:moveTo>
                    <a:pt x="159390" y="146804"/>
                  </a:moveTo>
                  <a:cubicBezTo>
                    <a:pt x="159390" y="142125"/>
                    <a:pt x="155592" y="138327"/>
                    <a:pt x="150913" y="138327"/>
                  </a:cubicBezTo>
                  <a:cubicBezTo>
                    <a:pt x="148948" y="138327"/>
                    <a:pt x="147138" y="138994"/>
                    <a:pt x="145698" y="140113"/>
                  </a:cubicBezTo>
                  <a:cubicBezTo>
                    <a:pt x="143924" y="138446"/>
                    <a:pt x="141519" y="137422"/>
                    <a:pt x="138887" y="137422"/>
                  </a:cubicBezTo>
                  <a:cubicBezTo>
                    <a:pt x="136363" y="137434"/>
                    <a:pt x="134053" y="138374"/>
                    <a:pt x="132303" y="139934"/>
                  </a:cubicBezTo>
                  <a:cubicBezTo>
                    <a:pt x="132136" y="139767"/>
                    <a:pt x="131958" y="139601"/>
                    <a:pt x="131767" y="139458"/>
                  </a:cubicBezTo>
                  <a:cubicBezTo>
                    <a:pt x="131886" y="138839"/>
                    <a:pt x="131958" y="138196"/>
                    <a:pt x="131946" y="137553"/>
                  </a:cubicBezTo>
                  <a:cubicBezTo>
                    <a:pt x="131946" y="132195"/>
                    <a:pt x="127588" y="127861"/>
                    <a:pt x="122230" y="127873"/>
                  </a:cubicBezTo>
                  <a:cubicBezTo>
                    <a:pt x="119921" y="127873"/>
                    <a:pt x="117801" y="128683"/>
                    <a:pt x="116146" y="130028"/>
                  </a:cubicBezTo>
                  <a:cubicBezTo>
                    <a:pt x="114515" y="128695"/>
                    <a:pt x="112432" y="127885"/>
                    <a:pt x="110158" y="127897"/>
                  </a:cubicBezTo>
                  <a:cubicBezTo>
                    <a:pt x="109419" y="127897"/>
                    <a:pt x="108717" y="127980"/>
                    <a:pt x="108026" y="128135"/>
                  </a:cubicBezTo>
                  <a:cubicBezTo>
                    <a:pt x="108681" y="126968"/>
                    <a:pt x="109050" y="125623"/>
                    <a:pt x="109038" y="124182"/>
                  </a:cubicBezTo>
                  <a:cubicBezTo>
                    <a:pt x="109038" y="119705"/>
                    <a:pt x="105395" y="116074"/>
                    <a:pt x="100906" y="116086"/>
                  </a:cubicBezTo>
                  <a:cubicBezTo>
                    <a:pt x="100859" y="116086"/>
                    <a:pt x="100799" y="116086"/>
                    <a:pt x="100752" y="116086"/>
                  </a:cubicBezTo>
                  <a:cubicBezTo>
                    <a:pt x="101037" y="115431"/>
                    <a:pt x="101192" y="114717"/>
                    <a:pt x="101192" y="113955"/>
                  </a:cubicBezTo>
                  <a:cubicBezTo>
                    <a:pt x="101180" y="112097"/>
                    <a:pt x="100240" y="110466"/>
                    <a:pt x="98799" y="109514"/>
                  </a:cubicBezTo>
                  <a:cubicBezTo>
                    <a:pt x="92786" y="83249"/>
                    <a:pt x="85500" y="30254"/>
                    <a:pt x="84071" y="15966"/>
                  </a:cubicBezTo>
                  <a:cubicBezTo>
                    <a:pt x="83488" y="10204"/>
                    <a:pt x="82702" y="4751"/>
                    <a:pt x="79499" y="0"/>
                  </a:cubicBezTo>
                  <a:cubicBezTo>
                    <a:pt x="76308" y="4763"/>
                    <a:pt x="75546" y="10228"/>
                    <a:pt x="74986" y="15978"/>
                  </a:cubicBezTo>
                  <a:cubicBezTo>
                    <a:pt x="73605" y="30278"/>
                    <a:pt x="66557" y="83308"/>
                    <a:pt x="60651" y="109597"/>
                  </a:cubicBezTo>
                  <a:cubicBezTo>
                    <a:pt x="59223" y="110561"/>
                    <a:pt x="58282" y="112193"/>
                    <a:pt x="58282" y="114050"/>
                  </a:cubicBezTo>
                  <a:cubicBezTo>
                    <a:pt x="58282" y="114800"/>
                    <a:pt x="58449" y="115526"/>
                    <a:pt x="58734" y="116181"/>
                  </a:cubicBezTo>
                  <a:cubicBezTo>
                    <a:pt x="58675" y="116181"/>
                    <a:pt x="58627" y="116181"/>
                    <a:pt x="58568" y="116181"/>
                  </a:cubicBezTo>
                  <a:cubicBezTo>
                    <a:pt x="54091" y="116181"/>
                    <a:pt x="50460" y="119824"/>
                    <a:pt x="50472" y="124313"/>
                  </a:cubicBezTo>
                  <a:cubicBezTo>
                    <a:pt x="50472" y="125742"/>
                    <a:pt x="50841" y="127087"/>
                    <a:pt x="51507" y="128254"/>
                  </a:cubicBezTo>
                  <a:cubicBezTo>
                    <a:pt x="50817" y="128099"/>
                    <a:pt x="50102" y="128016"/>
                    <a:pt x="49376" y="128016"/>
                  </a:cubicBezTo>
                  <a:cubicBezTo>
                    <a:pt x="47102" y="128028"/>
                    <a:pt x="45018" y="128837"/>
                    <a:pt x="43399" y="130183"/>
                  </a:cubicBezTo>
                  <a:cubicBezTo>
                    <a:pt x="41720" y="128849"/>
                    <a:pt x="39601" y="128040"/>
                    <a:pt x="37291" y="128052"/>
                  </a:cubicBezTo>
                  <a:cubicBezTo>
                    <a:pt x="31945" y="128064"/>
                    <a:pt x="27612" y="132409"/>
                    <a:pt x="27623" y="137767"/>
                  </a:cubicBezTo>
                  <a:cubicBezTo>
                    <a:pt x="27623" y="138422"/>
                    <a:pt x="27683" y="139053"/>
                    <a:pt x="27814" y="139672"/>
                  </a:cubicBezTo>
                  <a:cubicBezTo>
                    <a:pt x="27623" y="139827"/>
                    <a:pt x="27445" y="139982"/>
                    <a:pt x="27278" y="140148"/>
                  </a:cubicBezTo>
                  <a:cubicBezTo>
                    <a:pt x="25516" y="138613"/>
                    <a:pt x="23206" y="137672"/>
                    <a:pt x="20682" y="137672"/>
                  </a:cubicBezTo>
                  <a:cubicBezTo>
                    <a:pt x="18087" y="137684"/>
                    <a:pt x="15717" y="138684"/>
                    <a:pt x="13955" y="140327"/>
                  </a:cubicBezTo>
                  <a:cubicBezTo>
                    <a:pt x="12479" y="139077"/>
                    <a:pt x="10574" y="138327"/>
                    <a:pt x="8490" y="138327"/>
                  </a:cubicBezTo>
                  <a:cubicBezTo>
                    <a:pt x="3799" y="138327"/>
                    <a:pt x="1" y="142125"/>
                    <a:pt x="1" y="146804"/>
                  </a:cubicBezTo>
                  <a:cubicBezTo>
                    <a:pt x="1" y="146994"/>
                    <a:pt x="13" y="147173"/>
                    <a:pt x="25" y="147352"/>
                  </a:cubicBezTo>
                  <a:lnTo>
                    <a:pt x="1" y="147352"/>
                  </a:lnTo>
                  <a:lnTo>
                    <a:pt x="1" y="162532"/>
                  </a:lnTo>
                  <a:lnTo>
                    <a:pt x="159402" y="162532"/>
                  </a:lnTo>
                  <a:lnTo>
                    <a:pt x="159402" y="147352"/>
                  </a:lnTo>
                  <a:lnTo>
                    <a:pt x="159378" y="147352"/>
                  </a:lnTo>
                  <a:cubicBezTo>
                    <a:pt x="159390" y="147173"/>
                    <a:pt x="159390" y="146994"/>
                    <a:pt x="159390" y="146804"/>
                  </a:cubicBezTo>
                  <a:close/>
                </a:path>
              </a:pathLst>
            </a:custGeom>
            <a:gradFill>
              <a:gsLst>
                <a:gs pos="0">
                  <a:srgbClr val="E81080">
                    <a:alpha val="32941"/>
                  </a:srgbClr>
                </a:gs>
                <a:gs pos="100000">
                  <a:srgbClr val="F3F3F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3" name="Google Shape;1363;p42"/>
            <p:cNvGrpSpPr/>
            <p:nvPr/>
          </p:nvGrpSpPr>
          <p:grpSpPr>
            <a:xfrm>
              <a:off x="4006413" y="998615"/>
              <a:ext cx="1131174" cy="1578222"/>
              <a:chOff x="3996145" y="998615"/>
              <a:chExt cx="1131174" cy="1578222"/>
            </a:xfrm>
          </p:grpSpPr>
          <p:sp>
            <p:nvSpPr>
              <p:cNvPr id="1364" name="Google Shape;1364;p42"/>
              <p:cNvSpPr/>
              <p:nvPr/>
            </p:nvSpPr>
            <p:spPr>
              <a:xfrm>
                <a:off x="4421861" y="2309053"/>
                <a:ext cx="283364" cy="65242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2144" extrusionOk="0">
                    <a:moveTo>
                      <a:pt x="9299" y="2143"/>
                    </a:moveTo>
                    <a:lnTo>
                      <a:pt x="0" y="2096"/>
                    </a:lnTo>
                    <a:lnTo>
                      <a:pt x="12" y="0"/>
                    </a:lnTo>
                    <a:lnTo>
                      <a:pt x="9311" y="4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2"/>
              <p:cNvSpPr/>
              <p:nvPr/>
            </p:nvSpPr>
            <p:spPr>
              <a:xfrm>
                <a:off x="4716058" y="1944593"/>
                <a:ext cx="411261" cy="632244"/>
              </a:xfrm>
              <a:custGeom>
                <a:avLst/>
                <a:gdLst/>
                <a:ahLst/>
                <a:cxnLst/>
                <a:rect l="l" t="t" r="r" b="b"/>
                <a:pathLst>
                  <a:path w="13515" h="20777" extrusionOk="0">
                    <a:moveTo>
                      <a:pt x="2560" y="0"/>
                    </a:moveTo>
                    <a:cubicBezTo>
                      <a:pt x="5978" y="1739"/>
                      <a:pt x="13514" y="6323"/>
                      <a:pt x="6882" y="20777"/>
                    </a:cubicBezTo>
                    <a:cubicBezTo>
                      <a:pt x="6882" y="20777"/>
                      <a:pt x="5096" y="11490"/>
                      <a:pt x="1" y="90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2"/>
              <p:cNvSpPr/>
              <p:nvPr/>
            </p:nvSpPr>
            <p:spPr>
              <a:xfrm>
                <a:off x="3996145" y="1941702"/>
                <a:ext cx="409801" cy="630418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20717" extrusionOk="0">
                    <a:moveTo>
                      <a:pt x="11014" y="0"/>
                    </a:moveTo>
                    <a:cubicBezTo>
                      <a:pt x="7597" y="1703"/>
                      <a:pt x="1" y="6191"/>
                      <a:pt x="6454" y="20717"/>
                    </a:cubicBezTo>
                    <a:cubicBezTo>
                      <a:pt x="6454" y="20717"/>
                      <a:pt x="8347" y="11454"/>
                      <a:pt x="13467" y="91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2"/>
              <p:cNvSpPr/>
              <p:nvPr/>
            </p:nvSpPr>
            <p:spPr>
              <a:xfrm>
                <a:off x="4306653" y="1318891"/>
                <a:ext cx="513780" cy="994544"/>
              </a:xfrm>
              <a:custGeom>
                <a:avLst/>
                <a:gdLst/>
                <a:ahLst/>
                <a:cxnLst/>
                <a:rect l="l" t="t" r="r" b="b"/>
                <a:pathLst>
                  <a:path w="16884" h="32683" extrusionOk="0">
                    <a:moveTo>
                      <a:pt x="3691" y="32623"/>
                    </a:moveTo>
                    <a:cubicBezTo>
                      <a:pt x="1465" y="28099"/>
                      <a:pt x="1" y="23325"/>
                      <a:pt x="60" y="14586"/>
                    </a:cubicBezTo>
                    <a:cubicBezTo>
                      <a:pt x="96" y="9144"/>
                      <a:pt x="1417" y="4108"/>
                      <a:pt x="3013" y="0"/>
                    </a:cubicBezTo>
                    <a:lnTo>
                      <a:pt x="14086" y="60"/>
                    </a:lnTo>
                    <a:cubicBezTo>
                      <a:pt x="15622" y="4191"/>
                      <a:pt x="16884" y="9240"/>
                      <a:pt x="16848" y="14693"/>
                    </a:cubicBezTo>
                    <a:cubicBezTo>
                      <a:pt x="16800" y="23432"/>
                      <a:pt x="15276" y="28182"/>
                      <a:pt x="12990" y="32683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2"/>
              <p:cNvSpPr/>
              <p:nvPr/>
            </p:nvSpPr>
            <p:spPr>
              <a:xfrm>
                <a:off x="4391431" y="2248588"/>
                <a:ext cx="344224" cy="67768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2227" extrusionOk="0">
                    <a:moveTo>
                      <a:pt x="11311" y="72"/>
                    </a:moveTo>
                    <a:cubicBezTo>
                      <a:pt x="10990" y="810"/>
                      <a:pt x="10644" y="1524"/>
                      <a:pt x="10287" y="2227"/>
                    </a:cubicBezTo>
                    <a:lnTo>
                      <a:pt x="988" y="2167"/>
                    </a:lnTo>
                    <a:cubicBezTo>
                      <a:pt x="631" y="1453"/>
                      <a:pt x="310" y="73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2"/>
              <p:cNvSpPr/>
              <p:nvPr/>
            </p:nvSpPr>
            <p:spPr>
              <a:xfrm>
                <a:off x="4395235" y="998615"/>
                <a:ext cx="336617" cy="322102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10585" extrusionOk="0">
                    <a:moveTo>
                      <a:pt x="1" y="10525"/>
                    </a:moveTo>
                    <a:cubicBezTo>
                      <a:pt x="2465" y="4144"/>
                      <a:pt x="5597" y="0"/>
                      <a:pt x="5597" y="0"/>
                    </a:cubicBezTo>
                    <a:cubicBezTo>
                      <a:pt x="5597" y="0"/>
                      <a:pt x="8669" y="4191"/>
                      <a:pt x="11062" y="105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2"/>
              <p:cNvSpPr/>
              <p:nvPr/>
            </p:nvSpPr>
            <p:spPr>
              <a:xfrm>
                <a:off x="4417525" y="1433003"/>
                <a:ext cx="292037" cy="291702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586" extrusionOk="0">
                    <a:moveTo>
                      <a:pt x="24" y="4763"/>
                    </a:moveTo>
                    <a:cubicBezTo>
                      <a:pt x="0" y="7407"/>
                      <a:pt x="2132" y="9562"/>
                      <a:pt x="4775" y="9573"/>
                    </a:cubicBezTo>
                    <a:cubicBezTo>
                      <a:pt x="7406" y="9585"/>
                      <a:pt x="9561" y="7466"/>
                      <a:pt x="9585" y="4823"/>
                    </a:cubicBezTo>
                    <a:cubicBezTo>
                      <a:pt x="9597" y="2180"/>
                      <a:pt x="7466" y="37"/>
                      <a:pt x="4834" y="13"/>
                    </a:cubicBezTo>
                    <a:cubicBezTo>
                      <a:pt x="2191" y="1"/>
                      <a:pt x="36" y="2132"/>
                      <a:pt x="24" y="47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2"/>
              <p:cNvSpPr/>
              <p:nvPr/>
            </p:nvSpPr>
            <p:spPr>
              <a:xfrm>
                <a:off x="4443081" y="1458399"/>
                <a:ext cx="240895" cy="240906"/>
              </a:xfrm>
              <a:custGeom>
                <a:avLst/>
                <a:gdLst/>
                <a:ahLst/>
                <a:cxnLst/>
                <a:rect l="l" t="t" r="r" b="b"/>
                <a:pathLst>
                  <a:path w="8193" h="8192" extrusionOk="0">
                    <a:moveTo>
                      <a:pt x="13" y="4072"/>
                    </a:moveTo>
                    <a:cubicBezTo>
                      <a:pt x="1" y="6323"/>
                      <a:pt x="1823" y="8156"/>
                      <a:pt x="4073" y="8180"/>
                    </a:cubicBezTo>
                    <a:cubicBezTo>
                      <a:pt x="6323" y="8192"/>
                      <a:pt x="8169" y="6370"/>
                      <a:pt x="8181" y="4120"/>
                    </a:cubicBezTo>
                    <a:cubicBezTo>
                      <a:pt x="8192" y="1858"/>
                      <a:pt x="6383" y="24"/>
                      <a:pt x="4120" y="12"/>
                    </a:cubicBezTo>
                    <a:cubicBezTo>
                      <a:pt x="1870" y="0"/>
                      <a:pt x="25" y="1810"/>
                      <a:pt x="13" y="407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72" name="Google Shape;1372;p42"/>
          <p:cNvSpPr/>
          <p:nvPr/>
        </p:nvSpPr>
        <p:spPr>
          <a:xfrm>
            <a:off x="5477060" y="1507117"/>
            <a:ext cx="482424" cy="482424"/>
          </a:xfrm>
          <a:custGeom>
            <a:avLst/>
            <a:gdLst/>
            <a:ahLst/>
            <a:cxnLst/>
            <a:rect l="l" t="t" r="r" b="b"/>
            <a:pathLst>
              <a:path w="19563" h="19563" extrusionOk="0">
                <a:moveTo>
                  <a:pt x="9788" y="1"/>
                </a:moveTo>
                <a:cubicBezTo>
                  <a:pt x="4382" y="1"/>
                  <a:pt x="1" y="4382"/>
                  <a:pt x="1" y="9788"/>
                </a:cubicBezTo>
                <a:cubicBezTo>
                  <a:pt x="1" y="15181"/>
                  <a:pt x="4382" y="19563"/>
                  <a:pt x="9788" y="19563"/>
                </a:cubicBezTo>
                <a:cubicBezTo>
                  <a:pt x="15181" y="19563"/>
                  <a:pt x="19563" y="15181"/>
                  <a:pt x="19563" y="9788"/>
                </a:cubicBezTo>
                <a:cubicBezTo>
                  <a:pt x="19563" y="4382"/>
                  <a:pt x="15181" y="1"/>
                  <a:pt x="97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373" name="Google Shape;1373;p42"/>
          <p:cNvGrpSpPr/>
          <p:nvPr/>
        </p:nvGrpSpPr>
        <p:grpSpPr>
          <a:xfrm>
            <a:off x="5705371" y="3244300"/>
            <a:ext cx="530679" cy="921224"/>
            <a:chOff x="5705371" y="3244300"/>
            <a:chExt cx="530679" cy="921224"/>
          </a:xfrm>
        </p:grpSpPr>
        <p:cxnSp>
          <p:nvCxnSpPr>
            <p:cNvPr id="1374" name="Google Shape;1374;p42"/>
            <p:cNvCxnSpPr/>
            <p:nvPr/>
          </p:nvCxnSpPr>
          <p:spPr>
            <a:xfrm rot="10800000" flipH="1">
              <a:off x="5946550" y="3244300"/>
              <a:ext cx="289500" cy="680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375" name="Google Shape;1375;p42"/>
            <p:cNvSpPr/>
            <p:nvPr/>
          </p:nvSpPr>
          <p:spPr>
            <a:xfrm>
              <a:off x="5705371" y="3683101"/>
              <a:ext cx="482424" cy="482424"/>
            </a:xfrm>
            <a:custGeom>
              <a:avLst/>
              <a:gdLst/>
              <a:ahLst/>
              <a:cxnLst/>
              <a:rect l="l" t="t" r="r" b="b"/>
              <a:pathLst>
                <a:path w="19563" h="19563" extrusionOk="0">
                  <a:moveTo>
                    <a:pt x="9787" y="1"/>
                  </a:moveTo>
                  <a:cubicBezTo>
                    <a:pt x="4382" y="1"/>
                    <a:pt x="0" y="4382"/>
                    <a:pt x="0" y="9788"/>
                  </a:cubicBezTo>
                  <a:cubicBezTo>
                    <a:pt x="0" y="15181"/>
                    <a:pt x="4382" y="19563"/>
                    <a:pt x="9787" y="19563"/>
                  </a:cubicBezTo>
                  <a:cubicBezTo>
                    <a:pt x="15181" y="19563"/>
                    <a:pt x="19562" y="15181"/>
                    <a:pt x="19562" y="9788"/>
                  </a:cubicBezTo>
                  <a:cubicBezTo>
                    <a:pt x="19562" y="4382"/>
                    <a:pt x="15181" y="1"/>
                    <a:pt x="9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76" name="Google Shape;1376;p42"/>
          <p:cNvGrpSpPr/>
          <p:nvPr/>
        </p:nvGrpSpPr>
        <p:grpSpPr>
          <a:xfrm>
            <a:off x="5968975" y="2106875"/>
            <a:ext cx="581307" cy="974137"/>
            <a:chOff x="5968975" y="2106875"/>
            <a:chExt cx="581307" cy="974137"/>
          </a:xfrm>
        </p:grpSpPr>
        <p:cxnSp>
          <p:nvCxnSpPr>
            <p:cNvPr id="1377" name="Google Shape;1377;p42"/>
            <p:cNvCxnSpPr/>
            <p:nvPr/>
          </p:nvCxnSpPr>
          <p:spPr>
            <a:xfrm rot="10800000">
              <a:off x="5968975" y="2106875"/>
              <a:ext cx="341700" cy="7338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378" name="Google Shape;1378;p42"/>
            <p:cNvSpPr/>
            <p:nvPr/>
          </p:nvSpPr>
          <p:spPr>
            <a:xfrm>
              <a:off x="6067858" y="2598588"/>
              <a:ext cx="482424" cy="482424"/>
            </a:xfrm>
            <a:custGeom>
              <a:avLst/>
              <a:gdLst/>
              <a:ahLst/>
              <a:cxnLst/>
              <a:rect l="l" t="t" r="r" b="b"/>
              <a:pathLst>
                <a:path w="19563" h="19563" extrusionOk="0">
                  <a:moveTo>
                    <a:pt x="9775" y="0"/>
                  </a:moveTo>
                  <a:cubicBezTo>
                    <a:pt x="4382" y="0"/>
                    <a:pt x="0" y="4382"/>
                    <a:pt x="0" y="9787"/>
                  </a:cubicBezTo>
                  <a:cubicBezTo>
                    <a:pt x="0" y="15181"/>
                    <a:pt x="4382" y="19562"/>
                    <a:pt x="9775" y="19562"/>
                  </a:cubicBezTo>
                  <a:cubicBezTo>
                    <a:pt x="15181" y="19562"/>
                    <a:pt x="19562" y="15181"/>
                    <a:pt x="19562" y="9787"/>
                  </a:cubicBezTo>
                  <a:cubicBezTo>
                    <a:pt x="19562" y="4382"/>
                    <a:pt x="15181" y="0"/>
                    <a:pt x="9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79" name="Google Shape;1379;p42"/>
          <p:cNvGrpSpPr/>
          <p:nvPr/>
        </p:nvGrpSpPr>
        <p:grpSpPr>
          <a:xfrm>
            <a:off x="2567125" y="2106850"/>
            <a:ext cx="607975" cy="974162"/>
            <a:chOff x="2567125" y="2106850"/>
            <a:chExt cx="607975" cy="974162"/>
          </a:xfrm>
        </p:grpSpPr>
        <p:cxnSp>
          <p:nvCxnSpPr>
            <p:cNvPr id="1380" name="Google Shape;1380;p42"/>
            <p:cNvCxnSpPr/>
            <p:nvPr/>
          </p:nvCxnSpPr>
          <p:spPr>
            <a:xfrm rot="10800000" flipH="1">
              <a:off x="2807900" y="2106850"/>
              <a:ext cx="367200" cy="7332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381" name="Google Shape;1381;p42"/>
            <p:cNvSpPr/>
            <p:nvPr/>
          </p:nvSpPr>
          <p:spPr>
            <a:xfrm>
              <a:off x="2567125" y="2598588"/>
              <a:ext cx="482128" cy="482424"/>
            </a:xfrm>
            <a:custGeom>
              <a:avLst/>
              <a:gdLst/>
              <a:ahLst/>
              <a:cxnLst/>
              <a:rect l="l" t="t" r="r" b="b"/>
              <a:pathLst>
                <a:path w="19551" h="19563" extrusionOk="0">
                  <a:moveTo>
                    <a:pt x="9776" y="0"/>
                  </a:moveTo>
                  <a:cubicBezTo>
                    <a:pt x="4370" y="0"/>
                    <a:pt x="1" y="4382"/>
                    <a:pt x="1" y="9787"/>
                  </a:cubicBezTo>
                  <a:cubicBezTo>
                    <a:pt x="1" y="15181"/>
                    <a:pt x="4370" y="19562"/>
                    <a:pt x="9776" y="19562"/>
                  </a:cubicBezTo>
                  <a:cubicBezTo>
                    <a:pt x="15181" y="19562"/>
                    <a:pt x="19551" y="15181"/>
                    <a:pt x="19551" y="9787"/>
                  </a:cubicBezTo>
                  <a:cubicBezTo>
                    <a:pt x="19551" y="4382"/>
                    <a:pt x="15181" y="0"/>
                    <a:pt x="9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82" name="Google Shape;1382;p42"/>
          <p:cNvGrpSpPr/>
          <p:nvPr/>
        </p:nvGrpSpPr>
        <p:grpSpPr>
          <a:xfrm>
            <a:off x="2908250" y="3244300"/>
            <a:ext cx="482651" cy="921224"/>
            <a:chOff x="2908250" y="3244300"/>
            <a:chExt cx="482651" cy="921224"/>
          </a:xfrm>
        </p:grpSpPr>
        <p:cxnSp>
          <p:nvCxnSpPr>
            <p:cNvPr id="1383" name="Google Shape;1383;p42"/>
            <p:cNvCxnSpPr/>
            <p:nvPr/>
          </p:nvCxnSpPr>
          <p:spPr>
            <a:xfrm rot="10800000">
              <a:off x="2908250" y="3244300"/>
              <a:ext cx="240900" cy="6801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384" name="Google Shape;1384;p42"/>
            <p:cNvSpPr/>
            <p:nvPr/>
          </p:nvSpPr>
          <p:spPr>
            <a:xfrm>
              <a:off x="2908773" y="3683101"/>
              <a:ext cx="482128" cy="482424"/>
            </a:xfrm>
            <a:custGeom>
              <a:avLst/>
              <a:gdLst/>
              <a:ahLst/>
              <a:cxnLst/>
              <a:rect l="l" t="t" r="r" b="b"/>
              <a:pathLst>
                <a:path w="19551" h="19563" extrusionOk="0">
                  <a:moveTo>
                    <a:pt x="9775" y="1"/>
                  </a:moveTo>
                  <a:cubicBezTo>
                    <a:pt x="4370" y="1"/>
                    <a:pt x="0" y="4382"/>
                    <a:pt x="0" y="9788"/>
                  </a:cubicBezTo>
                  <a:cubicBezTo>
                    <a:pt x="0" y="15181"/>
                    <a:pt x="4370" y="19563"/>
                    <a:pt x="9775" y="19563"/>
                  </a:cubicBezTo>
                  <a:cubicBezTo>
                    <a:pt x="15169" y="19563"/>
                    <a:pt x="19550" y="15181"/>
                    <a:pt x="19550" y="9788"/>
                  </a:cubicBezTo>
                  <a:cubicBezTo>
                    <a:pt x="19550" y="4382"/>
                    <a:pt x="15169" y="1"/>
                    <a:pt x="9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385" name="Google Shape;1385;p42"/>
          <p:cNvSpPr/>
          <p:nvPr/>
        </p:nvSpPr>
        <p:spPr>
          <a:xfrm>
            <a:off x="3137367" y="1507117"/>
            <a:ext cx="482424" cy="482424"/>
          </a:xfrm>
          <a:custGeom>
            <a:avLst/>
            <a:gdLst/>
            <a:ahLst/>
            <a:cxnLst/>
            <a:rect l="l" t="t" r="r" b="b"/>
            <a:pathLst>
              <a:path w="19563" h="19563" extrusionOk="0">
                <a:moveTo>
                  <a:pt x="9788" y="1"/>
                </a:moveTo>
                <a:cubicBezTo>
                  <a:pt x="4382" y="1"/>
                  <a:pt x="1" y="4382"/>
                  <a:pt x="1" y="9788"/>
                </a:cubicBezTo>
                <a:cubicBezTo>
                  <a:pt x="1" y="15181"/>
                  <a:pt x="4382" y="19563"/>
                  <a:pt x="9788" y="19563"/>
                </a:cubicBezTo>
                <a:cubicBezTo>
                  <a:pt x="15181" y="19563"/>
                  <a:pt x="19563" y="15181"/>
                  <a:pt x="19563" y="9788"/>
                </a:cubicBezTo>
                <a:cubicBezTo>
                  <a:pt x="19563" y="4382"/>
                  <a:pt x="15181" y="1"/>
                  <a:pt x="9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386" name="Google Shape;1386;p42"/>
          <p:cNvGrpSpPr/>
          <p:nvPr/>
        </p:nvGrpSpPr>
        <p:grpSpPr>
          <a:xfrm>
            <a:off x="457188" y="1323649"/>
            <a:ext cx="1884613" cy="849359"/>
            <a:chOff x="727913" y="1249163"/>
            <a:chExt cx="1884613" cy="849359"/>
          </a:xfrm>
        </p:grpSpPr>
        <p:sp>
          <p:nvSpPr>
            <p:cNvPr id="1387" name="Google Shape;1387;p42"/>
            <p:cNvSpPr txBox="1"/>
            <p:nvPr/>
          </p:nvSpPr>
          <p:spPr>
            <a:xfrm>
              <a:off x="727925" y="1596022"/>
              <a:ext cx="18846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a gas giant and also the biggest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8" name="Google Shape;1388;p42"/>
            <p:cNvSpPr txBox="1"/>
            <p:nvPr/>
          </p:nvSpPr>
          <p:spPr>
            <a:xfrm>
              <a:off x="727913" y="12491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89" name="Google Shape;1389;p42"/>
          <p:cNvGrpSpPr/>
          <p:nvPr/>
        </p:nvGrpSpPr>
        <p:grpSpPr>
          <a:xfrm>
            <a:off x="457188" y="2415136"/>
            <a:ext cx="1884613" cy="849328"/>
            <a:chOff x="727913" y="2323850"/>
            <a:chExt cx="1884613" cy="849328"/>
          </a:xfrm>
        </p:grpSpPr>
        <p:sp>
          <p:nvSpPr>
            <p:cNvPr id="1390" name="Google Shape;1390;p42"/>
            <p:cNvSpPr txBox="1"/>
            <p:nvPr/>
          </p:nvSpPr>
          <p:spPr>
            <a:xfrm>
              <a:off x="727913" y="23238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1" name="Google Shape;1391;p42"/>
            <p:cNvSpPr txBox="1"/>
            <p:nvPr/>
          </p:nvSpPr>
          <p:spPr>
            <a:xfrm>
              <a:off x="727925" y="2670678"/>
              <a:ext cx="18846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 Mars is a cold place full of iron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2" name="Google Shape;1392;p42"/>
          <p:cNvGrpSpPr/>
          <p:nvPr/>
        </p:nvGrpSpPr>
        <p:grpSpPr>
          <a:xfrm>
            <a:off x="6781650" y="1323649"/>
            <a:ext cx="1884603" cy="849359"/>
            <a:chOff x="6558050" y="1249163"/>
            <a:chExt cx="1884603" cy="849359"/>
          </a:xfrm>
        </p:grpSpPr>
        <p:sp>
          <p:nvSpPr>
            <p:cNvPr id="1393" name="Google Shape;1393;p42"/>
            <p:cNvSpPr txBox="1"/>
            <p:nvPr/>
          </p:nvSpPr>
          <p:spPr>
            <a:xfrm>
              <a:off x="6558053" y="1596022"/>
              <a:ext cx="18846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4" name="Google Shape;1394;p42"/>
            <p:cNvSpPr txBox="1"/>
            <p:nvPr/>
          </p:nvSpPr>
          <p:spPr>
            <a:xfrm>
              <a:off x="6558050" y="12491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95" name="Google Shape;1395;p42"/>
          <p:cNvGrpSpPr/>
          <p:nvPr/>
        </p:nvGrpSpPr>
        <p:grpSpPr>
          <a:xfrm>
            <a:off x="6802200" y="2415136"/>
            <a:ext cx="1884603" cy="849328"/>
            <a:chOff x="6558050" y="2323850"/>
            <a:chExt cx="1884603" cy="849328"/>
          </a:xfrm>
        </p:grpSpPr>
        <p:sp>
          <p:nvSpPr>
            <p:cNvPr id="1396" name="Google Shape;1396;p42"/>
            <p:cNvSpPr txBox="1"/>
            <p:nvPr/>
          </p:nvSpPr>
          <p:spPr>
            <a:xfrm>
              <a:off x="6558050" y="23238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7" name="Google Shape;1397;p42"/>
            <p:cNvSpPr txBox="1"/>
            <p:nvPr/>
          </p:nvSpPr>
          <p:spPr>
            <a:xfrm>
              <a:off x="6558053" y="2670678"/>
              <a:ext cx="18846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8" name="Google Shape;1398;p42"/>
          <p:cNvGrpSpPr/>
          <p:nvPr/>
        </p:nvGrpSpPr>
        <p:grpSpPr>
          <a:xfrm>
            <a:off x="457188" y="3499649"/>
            <a:ext cx="1884613" cy="849328"/>
            <a:chOff x="727913" y="3501363"/>
            <a:chExt cx="1884613" cy="849328"/>
          </a:xfrm>
        </p:grpSpPr>
        <p:sp>
          <p:nvSpPr>
            <p:cNvPr id="1399" name="Google Shape;1399;p42"/>
            <p:cNvSpPr txBox="1"/>
            <p:nvPr/>
          </p:nvSpPr>
          <p:spPr>
            <a:xfrm>
              <a:off x="727913" y="35013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0" name="Google Shape;1400;p42"/>
            <p:cNvSpPr txBox="1"/>
            <p:nvPr/>
          </p:nvSpPr>
          <p:spPr>
            <a:xfrm>
              <a:off x="727925" y="3848190"/>
              <a:ext cx="18846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1" name="Google Shape;1401;p42"/>
          <p:cNvGrpSpPr/>
          <p:nvPr/>
        </p:nvGrpSpPr>
        <p:grpSpPr>
          <a:xfrm>
            <a:off x="6802200" y="3499649"/>
            <a:ext cx="1884603" cy="849328"/>
            <a:chOff x="6558050" y="3501363"/>
            <a:chExt cx="1884603" cy="849328"/>
          </a:xfrm>
        </p:grpSpPr>
        <p:sp>
          <p:nvSpPr>
            <p:cNvPr id="1402" name="Google Shape;1402;p42"/>
            <p:cNvSpPr txBox="1"/>
            <p:nvPr/>
          </p:nvSpPr>
          <p:spPr>
            <a:xfrm>
              <a:off x="6558050" y="350136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3" name="Google Shape;1403;p42"/>
            <p:cNvSpPr txBox="1"/>
            <p:nvPr/>
          </p:nvSpPr>
          <p:spPr>
            <a:xfrm>
              <a:off x="6558053" y="3848190"/>
              <a:ext cx="1884600" cy="5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only planet that harbors life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04" name="Google Shape;1404;p42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sp>
        <p:nvSpPr>
          <p:cNvPr id="1405" name="Google Shape;1405;p42"/>
          <p:cNvSpPr/>
          <p:nvPr/>
        </p:nvSpPr>
        <p:spPr>
          <a:xfrm>
            <a:off x="4533996" y="1943132"/>
            <a:ext cx="59095" cy="631544"/>
          </a:xfrm>
          <a:custGeom>
            <a:avLst/>
            <a:gdLst/>
            <a:ahLst/>
            <a:cxnLst/>
            <a:rect l="l" t="t" r="r" b="b"/>
            <a:pathLst>
              <a:path w="1942" h="20754" extrusionOk="0">
                <a:moveTo>
                  <a:pt x="1905" y="10383"/>
                </a:moveTo>
                <a:cubicBezTo>
                  <a:pt x="1870" y="16110"/>
                  <a:pt x="905" y="20753"/>
                  <a:pt x="905" y="20753"/>
                </a:cubicBezTo>
                <a:cubicBezTo>
                  <a:pt x="905" y="20753"/>
                  <a:pt x="0" y="16098"/>
                  <a:pt x="36" y="10371"/>
                </a:cubicBezTo>
                <a:cubicBezTo>
                  <a:pt x="72" y="4644"/>
                  <a:pt x="524" y="1"/>
                  <a:pt x="1036" y="1"/>
                </a:cubicBezTo>
                <a:cubicBezTo>
                  <a:pt x="1548" y="13"/>
                  <a:pt x="1941" y="4656"/>
                  <a:pt x="1905" y="103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6" name="Google Shape;1406;p42"/>
          <p:cNvGrpSpPr/>
          <p:nvPr/>
        </p:nvGrpSpPr>
        <p:grpSpPr>
          <a:xfrm>
            <a:off x="5800437" y="3783776"/>
            <a:ext cx="292298" cy="281073"/>
            <a:chOff x="4447550" y="249750"/>
            <a:chExt cx="500425" cy="481125"/>
          </a:xfrm>
        </p:grpSpPr>
        <p:sp>
          <p:nvSpPr>
            <p:cNvPr id="1407" name="Google Shape;1407;p42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09" name="Google Shape;1409;p42"/>
          <p:cNvSpPr/>
          <p:nvPr/>
        </p:nvSpPr>
        <p:spPr>
          <a:xfrm>
            <a:off x="3253248" y="1607594"/>
            <a:ext cx="250696" cy="281482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410" name="Google Shape;1410;p42"/>
          <p:cNvGrpSpPr/>
          <p:nvPr/>
        </p:nvGrpSpPr>
        <p:grpSpPr>
          <a:xfrm>
            <a:off x="5576988" y="1607576"/>
            <a:ext cx="282529" cy="281497"/>
            <a:chOff x="2085450" y="842250"/>
            <a:chExt cx="483700" cy="481850"/>
          </a:xfrm>
        </p:grpSpPr>
        <p:sp>
          <p:nvSpPr>
            <p:cNvPr id="1411" name="Google Shape;1411;p42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14" name="Google Shape;1414;p42"/>
          <p:cNvGrpSpPr/>
          <p:nvPr/>
        </p:nvGrpSpPr>
        <p:grpSpPr>
          <a:xfrm>
            <a:off x="6168315" y="2699058"/>
            <a:ext cx="281478" cy="281482"/>
            <a:chOff x="2685825" y="840375"/>
            <a:chExt cx="481900" cy="481825"/>
          </a:xfrm>
        </p:grpSpPr>
        <p:sp>
          <p:nvSpPr>
            <p:cNvPr id="1415" name="Google Shape;1415;p42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17" name="Google Shape;1417;p42"/>
          <p:cNvGrpSpPr/>
          <p:nvPr/>
        </p:nvGrpSpPr>
        <p:grpSpPr>
          <a:xfrm>
            <a:off x="3002675" y="3783564"/>
            <a:ext cx="294313" cy="281497"/>
            <a:chOff x="5045500" y="842250"/>
            <a:chExt cx="503875" cy="481850"/>
          </a:xfrm>
        </p:grpSpPr>
        <p:sp>
          <p:nvSpPr>
            <p:cNvPr id="1418" name="Google Shape;1418;p42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20" name="Google Shape;1420;p42"/>
          <p:cNvGrpSpPr/>
          <p:nvPr/>
        </p:nvGrpSpPr>
        <p:grpSpPr>
          <a:xfrm>
            <a:off x="2667469" y="2699052"/>
            <a:ext cx="281434" cy="281482"/>
            <a:chOff x="4456875" y="1435075"/>
            <a:chExt cx="481825" cy="481825"/>
          </a:xfrm>
        </p:grpSpPr>
        <p:sp>
          <p:nvSpPr>
            <p:cNvPr id="1421" name="Google Shape;1421;p42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43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1445" name="Google Shape;1445;p43"/>
          <p:cNvGrpSpPr/>
          <p:nvPr/>
        </p:nvGrpSpPr>
        <p:grpSpPr>
          <a:xfrm>
            <a:off x="457200" y="1126058"/>
            <a:ext cx="8229600" cy="515590"/>
            <a:chOff x="457200" y="1256200"/>
            <a:chExt cx="8229600" cy="534900"/>
          </a:xfrm>
        </p:grpSpPr>
        <p:sp>
          <p:nvSpPr>
            <p:cNvPr id="1446" name="Google Shape;1446;p43"/>
            <p:cNvSpPr/>
            <p:nvPr/>
          </p:nvSpPr>
          <p:spPr>
            <a:xfrm>
              <a:off x="457200" y="1256200"/>
              <a:ext cx="2520000" cy="5349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GOALS</a:t>
              </a: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2936400" y="1256200"/>
              <a:ext cx="5750400" cy="5349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Key Performance Indicator (KPI)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448" name="Google Shape;1448;p43"/>
          <p:cNvGrpSpPr/>
          <p:nvPr/>
        </p:nvGrpSpPr>
        <p:grpSpPr>
          <a:xfrm>
            <a:off x="457200" y="1754942"/>
            <a:ext cx="8229600" cy="515590"/>
            <a:chOff x="457200" y="1847675"/>
            <a:chExt cx="8229600" cy="534900"/>
          </a:xfrm>
        </p:grpSpPr>
        <p:sp>
          <p:nvSpPr>
            <p:cNvPr id="1449" name="Google Shape;1449;p43"/>
            <p:cNvSpPr/>
            <p:nvPr/>
          </p:nvSpPr>
          <p:spPr>
            <a:xfrm>
              <a:off x="457200" y="1847675"/>
              <a:ext cx="2520000" cy="5349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2936400" y="1847675"/>
              <a:ext cx="5750400" cy="534900"/>
            </a:xfrm>
            <a:prstGeom prst="chevron">
              <a:avLst>
                <a:gd name="adj" fmla="val 5000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51" name="Google Shape;1451;p43"/>
          <p:cNvGrpSpPr/>
          <p:nvPr/>
        </p:nvGrpSpPr>
        <p:grpSpPr>
          <a:xfrm>
            <a:off x="457200" y="2383824"/>
            <a:ext cx="8229600" cy="515590"/>
            <a:chOff x="457200" y="2515350"/>
            <a:chExt cx="8229600" cy="534900"/>
          </a:xfrm>
        </p:grpSpPr>
        <p:sp>
          <p:nvSpPr>
            <p:cNvPr id="1452" name="Google Shape;1452;p43"/>
            <p:cNvSpPr/>
            <p:nvPr/>
          </p:nvSpPr>
          <p:spPr>
            <a:xfrm>
              <a:off x="457200" y="2515350"/>
              <a:ext cx="2520000" cy="5349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2936400" y="2515350"/>
              <a:ext cx="5750400" cy="534900"/>
            </a:xfrm>
            <a:prstGeom prst="chevron">
              <a:avLst>
                <a:gd name="adj" fmla="val 50000"/>
              </a:avLst>
            </a:prstGeom>
            <a:solidFill>
              <a:srgbClr val="D9D9D9">
                <a:alpha val="78210"/>
              </a:srgbClr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Yes, this is the ringed one. It’s a gas giant, composed of hydrogen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4" name="Google Shape;1454;p43"/>
          <p:cNvGrpSpPr/>
          <p:nvPr/>
        </p:nvGrpSpPr>
        <p:grpSpPr>
          <a:xfrm>
            <a:off x="457200" y="3012705"/>
            <a:ext cx="8229600" cy="515590"/>
            <a:chOff x="457200" y="3183025"/>
            <a:chExt cx="8229600" cy="534900"/>
          </a:xfrm>
        </p:grpSpPr>
        <p:sp>
          <p:nvSpPr>
            <p:cNvPr id="1455" name="Google Shape;1455;p43"/>
            <p:cNvSpPr/>
            <p:nvPr/>
          </p:nvSpPr>
          <p:spPr>
            <a:xfrm>
              <a:off x="457200" y="3183025"/>
              <a:ext cx="2520000" cy="5349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2936400" y="3183025"/>
              <a:ext cx="5750400" cy="534900"/>
            </a:xfrm>
            <a:prstGeom prst="chevron">
              <a:avLst>
                <a:gd name="adj" fmla="val 5000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7" name="Google Shape;1457;p43"/>
          <p:cNvGrpSpPr/>
          <p:nvPr/>
        </p:nvGrpSpPr>
        <p:grpSpPr>
          <a:xfrm>
            <a:off x="457200" y="3641587"/>
            <a:ext cx="8229600" cy="515590"/>
            <a:chOff x="457200" y="3850700"/>
            <a:chExt cx="8229600" cy="534900"/>
          </a:xfrm>
        </p:grpSpPr>
        <p:sp>
          <p:nvSpPr>
            <p:cNvPr id="1458" name="Google Shape;1458;p43"/>
            <p:cNvSpPr/>
            <p:nvPr/>
          </p:nvSpPr>
          <p:spPr>
            <a:xfrm>
              <a:off x="457200" y="3850700"/>
              <a:ext cx="2520000" cy="5349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2936400" y="3850700"/>
              <a:ext cx="5750400" cy="534900"/>
            </a:xfrm>
            <a:prstGeom prst="chevron">
              <a:avLst>
                <a:gd name="adj" fmla="val 50000"/>
              </a:avLst>
            </a:prstGeom>
            <a:solidFill>
              <a:srgbClr val="D9D9D9">
                <a:alpha val="78210"/>
              </a:srgbClr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0" name="Google Shape;1460;p43"/>
          <p:cNvGrpSpPr/>
          <p:nvPr/>
        </p:nvGrpSpPr>
        <p:grpSpPr>
          <a:xfrm>
            <a:off x="457200" y="4270469"/>
            <a:ext cx="8229600" cy="515590"/>
            <a:chOff x="457200" y="4518375"/>
            <a:chExt cx="8229600" cy="534900"/>
          </a:xfrm>
        </p:grpSpPr>
        <p:sp>
          <p:nvSpPr>
            <p:cNvPr id="1461" name="Google Shape;1461;p43"/>
            <p:cNvSpPr/>
            <p:nvPr/>
          </p:nvSpPr>
          <p:spPr>
            <a:xfrm>
              <a:off x="457200" y="4518375"/>
              <a:ext cx="2520000" cy="5349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2936400" y="4518375"/>
              <a:ext cx="5750400" cy="534900"/>
            </a:xfrm>
            <a:prstGeom prst="chevron">
              <a:avLst>
                <a:gd name="adj" fmla="val 5000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place. The planet is full of iron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7"/>
          <p:cNvGrpSpPr/>
          <p:nvPr/>
        </p:nvGrpSpPr>
        <p:grpSpPr>
          <a:xfrm>
            <a:off x="5990316" y="1224163"/>
            <a:ext cx="2863182" cy="3182074"/>
            <a:chOff x="5976766" y="1413758"/>
            <a:chExt cx="2863182" cy="3182074"/>
          </a:xfrm>
        </p:grpSpPr>
        <p:sp>
          <p:nvSpPr>
            <p:cNvPr id="141" name="Google Shape;141;p17"/>
            <p:cNvSpPr/>
            <p:nvPr/>
          </p:nvSpPr>
          <p:spPr>
            <a:xfrm>
              <a:off x="6288185" y="1478092"/>
              <a:ext cx="2551764" cy="3117739"/>
            </a:xfrm>
            <a:custGeom>
              <a:avLst/>
              <a:gdLst/>
              <a:ahLst/>
              <a:cxnLst/>
              <a:rect l="l" t="t" r="r" b="b"/>
              <a:pathLst>
                <a:path w="80880" h="98819" extrusionOk="0">
                  <a:moveTo>
                    <a:pt x="61675" y="1"/>
                  </a:moveTo>
                  <a:lnTo>
                    <a:pt x="59746" y="2953"/>
                  </a:lnTo>
                  <a:cubicBezTo>
                    <a:pt x="47447" y="4287"/>
                    <a:pt x="30778" y="17348"/>
                    <a:pt x="17991" y="36993"/>
                  </a:cubicBezTo>
                  <a:cubicBezTo>
                    <a:pt x="5216" y="56627"/>
                    <a:pt x="1" y="77153"/>
                    <a:pt x="3763" y="88940"/>
                  </a:cubicBezTo>
                  <a:lnTo>
                    <a:pt x="1846" y="91893"/>
                  </a:lnTo>
                  <a:lnTo>
                    <a:pt x="9335" y="96774"/>
                  </a:lnTo>
                  <a:cubicBezTo>
                    <a:pt x="11463" y="98159"/>
                    <a:pt x="13960" y="98818"/>
                    <a:pt x="16721" y="98818"/>
                  </a:cubicBezTo>
                  <a:cubicBezTo>
                    <a:pt x="29177" y="98818"/>
                    <a:pt x="47000" y="85403"/>
                    <a:pt x="60508" y="64663"/>
                  </a:cubicBezTo>
                  <a:cubicBezTo>
                    <a:pt x="76998" y="39327"/>
                    <a:pt x="80880" y="12514"/>
                    <a:pt x="69164" y="4882"/>
                  </a:cubicBezTo>
                  <a:lnTo>
                    <a:pt x="6167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6042521" y="1490208"/>
              <a:ext cx="2496173" cy="2875846"/>
            </a:xfrm>
            <a:custGeom>
              <a:avLst/>
              <a:gdLst/>
              <a:ahLst/>
              <a:cxnLst/>
              <a:rect l="l" t="t" r="r" b="b"/>
              <a:pathLst>
                <a:path w="79118" h="91152" extrusionOk="0">
                  <a:moveTo>
                    <a:pt x="60934" y="0"/>
                  </a:moveTo>
                  <a:cubicBezTo>
                    <a:pt x="49105" y="0"/>
                    <a:pt x="32210" y="12727"/>
                    <a:pt x="19372" y="32442"/>
                  </a:cubicBezTo>
                  <a:cubicBezTo>
                    <a:pt x="3679" y="56540"/>
                    <a:pt x="0" y="81960"/>
                    <a:pt x="11156" y="89211"/>
                  </a:cubicBezTo>
                  <a:cubicBezTo>
                    <a:pt x="13145" y="90509"/>
                    <a:pt x="15520" y="91151"/>
                    <a:pt x="18188" y="91151"/>
                  </a:cubicBezTo>
                  <a:cubicBezTo>
                    <a:pt x="22689" y="91151"/>
                    <a:pt x="28023" y="89323"/>
                    <a:pt x="33742" y="85734"/>
                  </a:cubicBezTo>
                  <a:cubicBezTo>
                    <a:pt x="42863" y="80008"/>
                    <a:pt x="52209" y="70292"/>
                    <a:pt x="59746" y="58719"/>
                  </a:cubicBezTo>
                  <a:cubicBezTo>
                    <a:pt x="75438" y="34621"/>
                    <a:pt x="79117" y="9201"/>
                    <a:pt x="67973" y="1950"/>
                  </a:cubicBezTo>
                  <a:cubicBezTo>
                    <a:pt x="65944" y="629"/>
                    <a:pt x="63564" y="0"/>
                    <a:pt x="60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5976766" y="1413758"/>
              <a:ext cx="2626885" cy="3028043"/>
            </a:xfrm>
            <a:custGeom>
              <a:avLst/>
              <a:gdLst/>
              <a:ahLst/>
              <a:cxnLst/>
              <a:rect l="l" t="t" r="r" b="b"/>
              <a:pathLst>
                <a:path w="83261" h="95976" extrusionOk="0">
                  <a:moveTo>
                    <a:pt x="60347" y="8119"/>
                  </a:moveTo>
                  <a:cubicBezTo>
                    <a:pt x="62638" y="8119"/>
                    <a:pt x="64709" y="8666"/>
                    <a:pt x="66473" y="9814"/>
                  </a:cubicBezTo>
                  <a:cubicBezTo>
                    <a:pt x="76212" y="16160"/>
                    <a:pt x="72986" y="38437"/>
                    <a:pt x="59282" y="59487"/>
                  </a:cubicBezTo>
                  <a:cubicBezTo>
                    <a:pt x="48076" y="76715"/>
                    <a:pt x="33265" y="87858"/>
                    <a:pt x="22917" y="87858"/>
                  </a:cubicBezTo>
                  <a:cubicBezTo>
                    <a:pt x="20621" y="87858"/>
                    <a:pt x="18545" y="87309"/>
                    <a:pt x="16776" y="86157"/>
                  </a:cubicBezTo>
                  <a:cubicBezTo>
                    <a:pt x="7037" y="79823"/>
                    <a:pt x="10264" y="57535"/>
                    <a:pt x="23968" y="36496"/>
                  </a:cubicBezTo>
                  <a:cubicBezTo>
                    <a:pt x="35187" y="19263"/>
                    <a:pt x="50004" y="8119"/>
                    <a:pt x="60347" y="8119"/>
                  </a:cubicBezTo>
                  <a:close/>
                  <a:moveTo>
                    <a:pt x="64163" y="0"/>
                  </a:moveTo>
                  <a:cubicBezTo>
                    <a:pt x="51705" y="0"/>
                    <a:pt x="33872" y="13409"/>
                    <a:pt x="20372" y="34151"/>
                  </a:cubicBezTo>
                  <a:cubicBezTo>
                    <a:pt x="3882" y="59487"/>
                    <a:pt x="0" y="86300"/>
                    <a:pt x="11716" y="93932"/>
                  </a:cubicBezTo>
                  <a:cubicBezTo>
                    <a:pt x="13842" y="95317"/>
                    <a:pt x="16338" y="95976"/>
                    <a:pt x="19098" y="95976"/>
                  </a:cubicBezTo>
                  <a:cubicBezTo>
                    <a:pt x="31550" y="95976"/>
                    <a:pt x="49379" y="82562"/>
                    <a:pt x="62877" y="61833"/>
                  </a:cubicBezTo>
                  <a:cubicBezTo>
                    <a:pt x="79379" y="36496"/>
                    <a:pt x="83261" y="9672"/>
                    <a:pt x="71545" y="2040"/>
                  </a:cubicBezTo>
                  <a:cubicBezTo>
                    <a:pt x="69418" y="658"/>
                    <a:pt x="66923" y="0"/>
                    <a:pt x="6416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6460238" y="1971155"/>
              <a:ext cx="1660003" cy="1913192"/>
            </a:xfrm>
            <a:custGeom>
              <a:avLst/>
              <a:gdLst/>
              <a:ahLst/>
              <a:cxnLst/>
              <a:rect l="l" t="t" r="r" b="b"/>
              <a:pathLst>
                <a:path w="52615" h="60640" extrusionOk="0">
                  <a:moveTo>
                    <a:pt x="36731" y="8124"/>
                  </a:moveTo>
                  <a:cubicBezTo>
                    <a:pt x="38009" y="8124"/>
                    <a:pt x="39164" y="8428"/>
                    <a:pt x="40149" y="9067"/>
                  </a:cubicBezTo>
                  <a:cubicBezTo>
                    <a:pt x="45566" y="12603"/>
                    <a:pt x="43768" y="25010"/>
                    <a:pt x="36136" y="36725"/>
                  </a:cubicBezTo>
                  <a:cubicBezTo>
                    <a:pt x="29890" y="46313"/>
                    <a:pt x="21643" y="52520"/>
                    <a:pt x="15884" y="52520"/>
                  </a:cubicBezTo>
                  <a:cubicBezTo>
                    <a:pt x="14606" y="52520"/>
                    <a:pt x="13451" y="52215"/>
                    <a:pt x="12467" y="51572"/>
                  </a:cubicBezTo>
                  <a:cubicBezTo>
                    <a:pt x="7049" y="48048"/>
                    <a:pt x="8847" y="35642"/>
                    <a:pt x="16467" y="23926"/>
                  </a:cubicBezTo>
                  <a:cubicBezTo>
                    <a:pt x="22715" y="14325"/>
                    <a:pt x="30966" y="8124"/>
                    <a:pt x="36731" y="8124"/>
                  </a:cubicBezTo>
                  <a:close/>
                  <a:moveTo>
                    <a:pt x="40542" y="0"/>
                  </a:moveTo>
                  <a:cubicBezTo>
                    <a:pt x="32673" y="0"/>
                    <a:pt x="21408" y="8473"/>
                    <a:pt x="12871" y="21581"/>
                  </a:cubicBezTo>
                  <a:cubicBezTo>
                    <a:pt x="2454" y="37583"/>
                    <a:pt x="1" y="54537"/>
                    <a:pt x="7407" y="59347"/>
                  </a:cubicBezTo>
                  <a:cubicBezTo>
                    <a:pt x="8751" y="60222"/>
                    <a:pt x="10329" y="60639"/>
                    <a:pt x="12074" y="60639"/>
                  </a:cubicBezTo>
                  <a:cubicBezTo>
                    <a:pt x="19943" y="60639"/>
                    <a:pt x="31205" y="52168"/>
                    <a:pt x="39732" y="39071"/>
                  </a:cubicBezTo>
                  <a:cubicBezTo>
                    <a:pt x="50162" y="23057"/>
                    <a:pt x="52615" y="6114"/>
                    <a:pt x="45209" y="1292"/>
                  </a:cubicBezTo>
                  <a:cubicBezTo>
                    <a:pt x="43865" y="417"/>
                    <a:pt x="42287" y="0"/>
                    <a:pt x="4054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7016247" y="2611882"/>
              <a:ext cx="549191" cy="632956"/>
            </a:xfrm>
            <a:custGeom>
              <a:avLst/>
              <a:gdLst/>
              <a:ahLst/>
              <a:cxnLst/>
              <a:rect l="l" t="t" r="r" b="b"/>
              <a:pathLst>
                <a:path w="17407" h="20062" extrusionOk="0">
                  <a:moveTo>
                    <a:pt x="13407" y="0"/>
                  </a:moveTo>
                  <a:cubicBezTo>
                    <a:pt x="10805" y="0"/>
                    <a:pt x="7088" y="2799"/>
                    <a:pt x="4263" y="7143"/>
                  </a:cubicBezTo>
                  <a:cubicBezTo>
                    <a:pt x="810" y="12442"/>
                    <a:pt x="0" y="18038"/>
                    <a:pt x="2453" y="19633"/>
                  </a:cubicBezTo>
                  <a:cubicBezTo>
                    <a:pt x="2899" y="19923"/>
                    <a:pt x="3422" y="20061"/>
                    <a:pt x="4000" y="20061"/>
                  </a:cubicBezTo>
                  <a:cubicBezTo>
                    <a:pt x="6602" y="20061"/>
                    <a:pt x="10319" y="17263"/>
                    <a:pt x="13145" y="12918"/>
                  </a:cubicBezTo>
                  <a:cubicBezTo>
                    <a:pt x="16597" y="7620"/>
                    <a:pt x="17407" y="2024"/>
                    <a:pt x="14954" y="428"/>
                  </a:cubicBezTo>
                  <a:cubicBezTo>
                    <a:pt x="14508" y="138"/>
                    <a:pt x="13985" y="0"/>
                    <a:pt x="1340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17"/>
          <p:cNvGrpSpPr/>
          <p:nvPr/>
        </p:nvGrpSpPr>
        <p:grpSpPr>
          <a:xfrm>
            <a:off x="3484786" y="2141102"/>
            <a:ext cx="3821039" cy="740654"/>
            <a:chOff x="3484786" y="2141102"/>
            <a:chExt cx="3821039" cy="740654"/>
          </a:xfrm>
        </p:grpSpPr>
        <p:sp>
          <p:nvSpPr>
            <p:cNvPr id="147" name="Google Shape;147;p17"/>
            <p:cNvSpPr/>
            <p:nvPr/>
          </p:nvSpPr>
          <p:spPr>
            <a:xfrm>
              <a:off x="3484786" y="2141102"/>
              <a:ext cx="1026452" cy="740654"/>
            </a:xfrm>
            <a:custGeom>
              <a:avLst/>
              <a:gdLst/>
              <a:ahLst/>
              <a:cxnLst/>
              <a:rect l="l" t="t" r="r" b="b"/>
              <a:pathLst>
                <a:path w="36946" h="26659" extrusionOk="0">
                  <a:moveTo>
                    <a:pt x="1" y="1"/>
                  </a:moveTo>
                  <a:lnTo>
                    <a:pt x="1" y="18229"/>
                  </a:lnTo>
                  <a:lnTo>
                    <a:pt x="25944" y="18229"/>
                  </a:lnTo>
                  <a:lnTo>
                    <a:pt x="36946" y="26659"/>
                  </a:lnTo>
                  <a:lnTo>
                    <a:pt x="26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320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4754925" y="2390325"/>
              <a:ext cx="2550900" cy="296650"/>
            </a:xfrm>
            <a:custGeom>
              <a:avLst/>
              <a:gdLst/>
              <a:ahLst/>
              <a:cxnLst/>
              <a:rect l="l" t="t" r="r" b="b"/>
              <a:pathLst>
                <a:path w="102036" h="11866" extrusionOk="0">
                  <a:moveTo>
                    <a:pt x="0" y="0"/>
                  </a:moveTo>
                  <a:lnTo>
                    <a:pt x="48082" y="0"/>
                  </a:lnTo>
                  <a:lnTo>
                    <a:pt x="102036" y="11866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149" name="Google Shape;149;p17"/>
          <p:cNvGrpSpPr/>
          <p:nvPr/>
        </p:nvGrpSpPr>
        <p:grpSpPr>
          <a:xfrm>
            <a:off x="3484786" y="2785050"/>
            <a:ext cx="3772014" cy="952615"/>
            <a:chOff x="3484786" y="2785050"/>
            <a:chExt cx="3772014" cy="952615"/>
          </a:xfrm>
        </p:grpSpPr>
        <p:sp>
          <p:nvSpPr>
            <p:cNvPr id="150" name="Google Shape;150;p17"/>
            <p:cNvSpPr/>
            <p:nvPr/>
          </p:nvSpPr>
          <p:spPr>
            <a:xfrm>
              <a:off x="3484786" y="2996678"/>
              <a:ext cx="1026452" cy="740987"/>
            </a:xfrm>
            <a:custGeom>
              <a:avLst/>
              <a:gdLst/>
              <a:ahLst/>
              <a:cxnLst/>
              <a:rect l="l" t="t" r="r" b="b"/>
              <a:pathLst>
                <a:path w="36946" h="26671" extrusionOk="0">
                  <a:moveTo>
                    <a:pt x="1" y="1"/>
                  </a:moveTo>
                  <a:lnTo>
                    <a:pt x="1" y="18241"/>
                  </a:lnTo>
                  <a:lnTo>
                    <a:pt x="25933" y="18241"/>
                  </a:lnTo>
                  <a:lnTo>
                    <a:pt x="36946" y="26671"/>
                  </a:lnTo>
                  <a:lnTo>
                    <a:pt x="259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320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4756150" y="2785050"/>
              <a:ext cx="2500650" cy="466450"/>
            </a:xfrm>
            <a:custGeom>
              <a:avLst/>
              <a:gdLst/>
              <a:ahLst/>
              <a:cxnLst/>
              <a:rect l="l" t="t" r="r" b="b"/>
              <a:pathLst>
                <a:path w="100026" h="18658" extrusionOk="0">
                  <a:moveTo>
                    <a:pt x="0" y="18658"/>
                  </a:moveTo>
                  <a:lnTo>
                    <a:pt x="48653" y="18658"/>
                  </a:lnTo>
                  <a:lnTo>
                    <a:pt x="100026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152" name="Google Shape;152;p17"/>
          <p:cNvGrpSpPr/>
          <p:nvPr/>
        </p:nvGrpSpPr>
        <p:grpSpPr>
          <a:xfrm>
            <a:off x="3484786" y="2883100"/>
            <a:ext cx="3821039" cy="1710139"/>
            <a:chOff x="3484786" y="2883100"/>
            <a:chExt cx="3821039" cy="1710139"/>
          </a:xfrm>
        </p:grpSpPr>
        <p:sp>
          <p:nvSpPr>
            <p:cNvPr id="153" name="Google Shape;153;p17"/>
            <p:cNvSpPr/>
            <p:nvPr/>
          </p:nvSpPr>
          <p:spPr>
            <a:xfrm>
              <a:off x="3484786" y="3852586"/>
              <a:ext cx="1026452" cy="740654"/>
            </a:xfrm>
            <a:custGeom>
              <a:avLst/>
              <a:gdLst/>
              <a:ahLst/>
              <a:cxnLst/>
              <a:rect l="l" t="t" r="r" b="b"/>
              <a:pathLst>
                <a:path w="36946" h="26659" extrusionOk="0">
                  <a:moveTo>
                    <a:pt x="1" y="1"/>
                  </a:moveTo>
                  <a:lnTo>
                    <a:pt x="1" y="18229"/>
                  </a:lnTo>
                  <a:lnTo>
                    <a:pt x="25932" y="18229"/>
                  </a:lnTo>
                  <a:lnTo>
                    <a:pt x="36946" y="26659"/>
                  </a:lnTo>
                  <a:lnTo>
                    <a:pt x="259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320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4757875" y="2883100"/>
              <a:ext cx="2547950" cy="1211150"/>
            </a:xfrm>
            <a:custGeom>
              <a:avLst/>
              <a:gdLst/>
              <a:ahLst/>
              <a:cxnLst/>
              <a:rect l="l" t="t" r="r" b="b"/>
              <a:pathLst>
                <a:path w="101918" h="48446" extrusionOk="0">
                  <a:moveTo>
                    <a:pt x="0" y="48446"/>
                  </a:moveTo>
                  <a:lnTo>
                    <a:pt x="48446" y="48446"/>
                  </a:lnTo>
                  <a:lnTo>
                    <a:pt x="101918" y="0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155" name="Google Shape;155;p17"/>
          <p:cNvGrpSpPr/>
          <p:nvPr/>
        </p:nvGrpSpPr>
        <p:grpSpPr>
          <a:xfrm>
            <a:off x="3484786" y="1285361"/>
            <a:ext cx="3924014" cy="1342764"/>
            <a:chOff x="3484786" y="1285361"/>
            <a:chExt cx="3924014" cy="1342764"/>
          </a:xfrm>
        </p:grpSpPr>
        <p:sp>
          <p:nvSpPr>
            <p:cNvPr id="156" name="Google Shape;156;p17"/>
            <p:cNvSpPr/>
            <p:nvPr/>
          </p:nvSpPr>
          <p:spPr>
            <a:xfrm>
              <a:off x="3484786" y="1285361"/>
              <a:ext cx="1026452" cy="740654"/>
            </a:xfrm>
            <a:custGeom>
              <a:avLst/>
              <a:gdLst/>
              <a:ahLst/>
              <a:cxnLst/>
              <a:rect l="l" t="t" r="r" b="b"/>
              <a:pathLst>
                <a:path w="36946" h="26659" extrusionOk="0">
                  <a:moveTo>
                    <a:pt x="1" y="0"/>
                  </a:moveTo>
                  <a:lnTo>
                    <a:pt x="1" y="18229"/>
                  </a:lnTo>
                  <a:lnTo>
                    <a:pt x="25933" y="18229"/>
                  </a:lnTo>
                  <a:lnTo>
                    <a:pt x="36946" y="26658"/>
                  </a:lnTo>
                  <a:lnTo>
                    <a:pt x="259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320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4757875" y="1539625"/>
              <a:ext cx="2650925" cy="1088500"/>
            </a:xfrm>
            <a:custGeom>
              <a:avLst/>
              <a:gdLst/>
              <a:ahLst/>
              <a:cxnLst/>
              <a:rect l="l" t="t" r="r" b="b"/>
              <a:pathLst>
                <a:path w="106037" h="43540" extrusionOk="0">
                  <a:moveTo>
                    <a:pt x="0" y="0"/>
                  </a:moveTo>
                  <a:lnTo>
                    <a:pt x="49067" y="0"/>
                  </a:lnTo>
                  <a:lnTo>
                    <a:pt x="106037" y="4354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457071" y="1252938"/>
            <a:ext cx="2725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fifth planet from the Sun and the largest of them all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457071" y="3810613"/>
            <a:ext cx="2725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and closest planet to the Sun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457071" y="2105496"/>
            <a:ext cx="2725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is the second planet from the Sun. It is named after the goddess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457071" y="2958054"/>
            <a:ext cx="2725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eighth and farthest known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3" name="Google Shape;163;p17"/>
          <p:cNvGrpSpPr/>
          <p:nvPr/>
        </p:nvGrpSpPr>
        <p:grpSpPr>
          <a:xfrm>
            <a:off x="3665232" y="2224234"/>
            <a:ext cx="354778" cy="339271"/>
            <a:chOff x="5045500" y="842250"/>
            <a:chExt cx="503875" cy="481850"/>
          </a:xfrm>
        </p:grpSpPr>
        <p:sp>
          <p:nvSpPr>
            <p:cNvPr id="164" name="Google Shape;164;p17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6" name="Google Shape;166;p17"/>
          <p:cNvGrpSpPr/>
          <p:nvPr/>
        </p:nvGrpSpPr>
        <p:grpSpPr>
          <a:xfrm>
            <a:off x="3687174" y="3076067"/>
            <a:ext cx="305386" cy="338602"/>
            <a:chOff x="3300325" y="249875"/>
            <a:chExt cx="433725" cy="480900"/>
          </a:xfrm>
        </p:grpSpPr>
        <p:sp>
          <p:nvSpPr>
            <p:cNvPr id="167" name="Google Shape;167;p17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3689281" y="3931015"/>
            <a:ext cx="298169" cy="339253"/>
            <a:chOff x="1529350" y="258825"/>
            <a:chExt cx="423475" cy="481825"/>
          </a:xfrm>
        </p:grpSpPr>
        <p:sp>
          <p:nvSpPr>
            <p:cNvPr id="174" name="Google Shape;174;p17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6" name="Google Shape;176;p17"/>
          <p:cNvGrpSpPr/>
          <p:nvPr/>
        </p:nvGrpSpPr>
        <p:grpSpPr>
          <a:xfrm>
            <a:off x="3683199" y="1398762"/>
            <a:ext cx="336965" cy="286833"/>
            <a:chOff x="5645200" y="879425"/>
            <a:chExt cx="478575" cy="407375"/>
          </a:xfrm>
        </p:grpSpPr>
        <p:sp>
          <p:nvSpPr>
            <p:cNvPr id="177" name="Google Shape;177;p17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7" name="Google Shape;1467;p44"/>
          <p:cNvCxnSpPr/>
          <p:nvPr/>
        </p:nvCxnSpPr>
        <p:spPr>
          <a:xfrm>
            <a:off x="1399625" y="1992213"/>
            <a:ext cx="64047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8" name="Google Shape;1468;p44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1469" name="Google Shape;1469;p44"/>
          <p:cNvGrpSpPr/>
          <p:nvPr/>
        </p:nvGrpSpPr>
        <p:grpSpPr>
          <a:xfrm>
            <a:off x="778390" y="1372408"/>
            <a:ext cx="1242211" cy="1242211"/>
            <a:chOff x="10158300" y="4513475"/>
            <a:chExt cx="3120350" cy="3120350"/>
          </a:xfrm>
        </p:grpSpPr>
        <p:sp>
          <p:nvSpPr>
            <p:cNvPr id="1470" name="Google Shape;1470;p44"/>
            <p:cNvSpPr/>
            <p:nvPr/>
          </p:nvSpPr>
          <p:spPr>
            <a:xfrm>
              <a:off x="10158300" y="4513475"/>
              <a:ext cx="3120350" cy="3120350"/>
            </a:xfrm>
            <a:custGeom>
              <a:avLst/>
              <a:gdLst/>
              <a:ahLst/>
              <a:cxnLst/>
              <a:rect l="l" t="t" r="r" b="b"/>
              <a:pathLst>
                <a:path w="124814" h="124814" extrusionOk="0">
                  <a:moveTo>
                    <a:pt x="62413" y="1"/>
                  </a:moveTo>
                  <a:cubicBezTo>
                    <a:pt x="27992" y="1"/>
                    <a:pt x="0" y="27992"/>
                    <a:pt x="0" y="62413"/>
                  </a:cubicBezTo>
                  <a:cubicBezTo>
                    <a:pt x="0" y="96822"/>
                    <a:pt x="28004" y="124814"/>
                    <a:pt x="62413" y="124814"/>
                  </a:cubicBezTo>
                  <a:cubicBezTo>
                    <a:pt x="96822" y="124814"/>
                    <a:pt x="124814" y="96822"/>
                    <a:pt x="124814" y="62413"/>
                  </a:cubicBezTo>
                  <a:cubicBezTo>
                    <a:pt x="124814" y="27992"/>
                    <a:pt x="96822" y="1"/>
                    <a:pt x="62413" y="1"/>
                  </a:cubicBezTo>
                  <a:close/>
                </a:path>
              </a:pathLst>
            </a:custGeom>
            <a:solidFill>
              <a:srgbClr val="AC71EC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10391375" y="4746550"/>
              <a:ext cx="2654225" cy="2654225"/>
            </a:xfrm>
            <a:custGeom>
              <a:avLst/>
              <a:gdLst/>
              <a:ahLst/>
              <a:cxnLst/>
              <a:rect l="l" t="t" r="r" b="b"/>
              <a:pathLst>
                <a:path w="106169" h="106169" extrusionOk="0">
                  <a:moveTo>
                    <a:pt x="53090" y="0"/>
                  </a:moveTo>
                  <a:cubicBezTo>
                    <a:pt x="23813" y="0"/>
                    <a:pt x="0" y="23813"/>
                    <a:pt x="0" y="53090"/>
                  </a:cubicBezTo>
                  <a:cubicBezTo>
                    <a:pt x="0" y="82356"/>
                    <a:pt x="23813" y="106168"/>
                    <a:pt x="53090" y="106168"/>
                  </a:cubicBezTo>
                  <a:cubicBezTo>
                    <a:pt x="82356" y="106168"/>
                    <a:pt x="106168" y="82356"/>
                    <a:pt x="106168" y="53090"/>
                  </a:cubicBezTo>
                  <a:cubicBezTo>
                    <a:pt x="106168" y="23813"/>
                    <a:pt x="82356" y="0"/>
                    <a:pt x="53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10637825" y="4993000"/>
              <a:ext cx="2161300" cy="2161300"/>
            </a:xfrm>
            <a:custGeom>
              <a:avLst/>
              <a:gdLst/>
              <a:ahLst/>
              <a:cxnLst/>
              <a:rect l="l" t="t" r="r" b="b"/>
              <a:pathLst>
                <a:path w="86452" h="86452" extrusionOk="0">
                  <a:moveTo>
                    <a:pt x="43232" y="1"/>
                  </a:moveTo>
                  <a:cubicBezTo>
                    <a:pt x="19396" y="1"/>
                    <a:pt x="0" y="19396"/>
                    <a:pt x="0" y="43232"/>
                  </a:cubicBezTo>
                  <a:cubicBezTo>
                    <a:pt x="0" y="67057"/>
                    <a:pt x="19396" y="86452"/>
                    <a:pt x="43232" y="86452"/>
                  </a:cubicBezTo>
                  <a:cubicBezTo>
                    <a:pt x="67056" y="86452"/>
                    <a:pt x="86452" y="67057"/>
                    <a:pt x="86452" y="43232"/>
                  </a:cubicBezTo>
                  <a:cubicBezTo>
                    <a:pt x="86452" y="19396"/>
                    <a:pt x="67056" y="1"/>
                    <a:pt x="43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10936975" y="5292150"/>
              <a:ext cx="1563000" cy="1563025"/>
            </a:xfrm>
            <a:custGeom>
              <a:avLst/>
              <a:gdLst/>
              <a:ahLst/>
              <a:cxnLst/>
              <a:rect l="l" t="t" r="r" b="b"/>
              <a:pathLst>
                <a:path w="62520" h="62521" extrusionOk="0">
                  <a:moveTo>
                    <a:pt x="31266" y="0"/>
                  </a:moveTo>
                  <a:cubicBezTo>
                    <a:pt x="14026" y="0"/>
                    <a:pt x="0" y="14026"/>
                    <a:pt x="0" y="31266"/>
                  </a:cubicBezTo>
                  <a:cubicBezTo>
                    <a:pt x="0" y="48494"/>
                    <a:pt x="14026" y="62520"/>
                    <a:pt x="31266" y="62520"/>
                  </a:cubicBezTo>
                  <a:cubicBezTo>
                    <a:pt x="48494" y="62520"/>
                    <a:pt x="62520" y="48494"/>
                    <a:pt x="62520" y="31266"/>
                  </a:cubicBezTo>
                  <a:cubicBezTo>
                    <a:pt x="62520" y="14026"/>
                    <a:pt x="48494" y="0"/>
                    <a:pt x="31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11167950" y="5523125"/>
              <a:ext cx="1101050" cy="1101050"/>
            </a:xfrm>
            <a:custGeom>
              <a:avLst/>
              <a:gdLst/>
              <a:ahLst/>
              <a:cxnLst/>
              <a:rect l="l" t="t" r="r" b="b"/>
              <a:pathLst>
                <a:path w="44042" h="44042" extrusionOk="0">
                  <a:moveTo>
                    <a:pt x="22027" y="1"/>
                  </a:moveTo>
                  <a:cubicBezTo>
                    <a:pt x="9883" y="1"/>
                    <a:pt x="0" y="9883"/>
                    <a:pt x="0" y="22027"/>
                  </a:cubicBezTo>
                  <a:cubicBezTo>
                    <a:pt x="0" y="34160"/>
                    <a:pt x="9883" y="44042"/>
                    <a:pt x="22027" y="44042"/>
                  </a:cubicBezTo>
                  <a:cubicBezTo>
                    <a:pt x="34159" y="44042"/>
                    <a:pt x="44042" y="34160"/>
                    <a:pt x="44042" y="22027"/>
                  </a:cubicBezTo>
                  <a:cubicBezTo>
                    <a:pt x="44042" y="9883"/>
                    <a:pt x="34159" y="1"/>
                    <a:pt x="2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11494175" y="5849350"/>
              <a:ext cx="448600" cy="448600"/>
            </a:xfrm>
            <a:custGeom>
              <a:avLst/>
              <a:gdLst/>
              <a:ahLst/>
              <a:cxnLst/>
              <a:rect l="l" t="t" r="r" b="b"/>
              <a:pathLst>
                <a:path w="17944" h="17944" extrusionOk="0">
                  <a:moveTo>
                    <a:pt x="8978" y="1"/>
                  </a:moveTo>
                  <a:cubicBezTo>
                    <a:pt x="4025" y="1"/>
                    <a:pt x="1" y="4025"/>
                    <a:pt x="1" y="8978"/>
                  </a:cubicBezTo>
                  <a:cubicBezTo>
                    <a:pt x="1" y="13919"/>
                    <a:pt x="4025" y="17944"/>
                    <a:pt x="8978" y="17944"/>
                  </a:cubicBezTo>
                  <a:cubicBezTo>
                    <a:pt x="13919" y="17944"/>
                    <a:pt x="17943" y="13919"/>
                    <a:pt x="17943" y="8978"/>
                  </a:cubicBezTo>
                  <a:cubicBezTo>
                    <a:pt x="17943" y="4025"/>
                    <a:pt x="13919" y="1"/>
                    <a:pt x="8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44"/>
          <p:cNvGrpSpPr/>
          <p:nvPr/>
        </p:nvGrpSpPr>
        <p:grpSpPr>
          <a:xfrm>
            <a:off x="457188" y="2752897"/>
            <a:ext cx="1884613" cy="1672645"/>
            <a:chOff x="457188" y="2676697"/>
            <a:chExt cx="1884613" cy="1672645"/>
          </a:xfrm>
        </p:grpSpPr>
        <p:sp>
          <p:nvSpPr>
            <p:cNvPr id="1477" name="Google Shape;1477;p44"/>
            <p:cNvSpPr txBox="1"/>
            <p:nvPr/>
          </p:nvSpPr>
          <p:spPr>
            <a:xfrm>
              <a:off x="457188" y="3287775"/>
              <a:ext cx="18846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8" name="Google Shape;1478;p44"/>
            <p:cNvSpPr txBox="1"/>
            <p:nvPr/>
          </p:nvSpPr>
          <p:spPr>
            <a:xfrm>
              <a:off x="457200" y="3601742"/>
              <a:ext cx="18846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 Mars is a very cold place full of iron oxide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79" name="Google Shape;1479;p44"/>
            <p:cNvCxnSpPr/>
            <p:nvPr/>
          </p:nvCxnSpPr>
          <p:spPr>
            <a:xfrm flipH="1">
              <a:off x="1399500" y="2676697"/>
              <a:ext cx="3000" cy="534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80" name="Google Shape;1480;p44"/>
          <p:cNvGrpSpPr/>
          <p:nvPr/>
        </p:nvGrpSpPr>
        <p:grpSpPr>
          <a:xfrm>
            <a:off x="2572191" y="2752897"/>
            <a:ext cx="1884611" cy="1672645"/>
            <a:chOff x="2572191" y="2676697"/>
            <a:chExt cx="1884611" cy="1672645"/>
          </a:xfrm>
        </p:grpSpPr>
        <p:sp>
          <p:nvSpPr>
            <p:cNvPr id="1481" name="Google Shape;1481;p44"/>
            <p:cNvSpPr txBox="1"/>
            <p:nvPr/>
          </p:nvSpPr>
          <p:spPr>
            <a:xfrm>
              <a:off x="2572191" y="3287775"/>
              <a:ext cx="18846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2" name="Google Shape;1482;p44"/>
            <p:cNvSpPr txBox="1"/>
            <p:nvPr/>
          </p:nvSpPr>
          <p:spPr>
            <a:xfrm>
              <a:off x="2572203" y="3601742"/>
              <a:ext cx="18846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br>
                <a:rPr lang="en" sz="120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and the biggest planet</a:t>
              </a:r>
              <a:br>
                <a:rPr lang="en" sz="120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83" name="Google Shape;1483;p44"/>
            <p:cNvCxnSpPr/>
            <p:nvPr/>
          </p:nvCxnSpPr>
          <p:spPr>
            <a:xfrm flipH="1">
              <a:off x="3513000" y="2676697"/>
              <a:ext cx="3000" cy="534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84" name="Google Shape;1484;p44"/>
          <p:cNvGrpSpPr/>
          <p:nvPr/>
        </p:nvGrpSpPr>
        <p:grpSpPr>
          <a:xfrm>
            <a:off x="2893390" y="1372408"/>
            <a:ext cx="1242211" cy="1242211"/>
            <a:chOff x="10158300" y="4513475"/>
            <a:chExt cx="3120350" cy="3120350"/>
          </a:xfrm>
        </p:grpSpPr>
        <p:sp>
          <p:nvSpPr>
            <p:cNvPr id="1485" name="Google Shape;1485;p44"/>
            <p:cNvSpPr/>
            <p:nvPr/>
          </p:nvSpPr>
          <p:spPr>
            <a:xfrm>
              <a:off x="10158300" y="4513475"/>
              <a:ext cx="3120350" cy="3120350"/>
            </a:xfrm>
            <a:custGeom>
              <a:avLst/>
              <a:gdLst/>
              <a:ahLst/>
              <a:cxnLst/>
              <a:rect l="l" t="t" r="r" b="b"/>
              <a:pathLst>
                <a:path w="124814" h="124814" extrusionOk="0">
                  <a:moveTo>
                    <a:pt x="62413" y="1"/>
                  </a:moveTo>
                  <a:cubicBezTo>
                    <a:pt x="27992" y="1"/>
                    <a:pt x="0" y="27992"/>
                    <a:pt x="0" y="62413"/>
                  </a:cubicBezTo>
                  <a:cubicBezTo>
                    <a:pt x="0" y="96822"/>
                    <a:pt x="28004" y="124814"/>
                    <a:pt x="62413" y="124814"/>
                  </a:cubicBezTo>
                  <a:cubicBezTo>
                    <a:pt x="96822" y="124814"/>
                    <a:pt x="124814" y="96822"/>
                    <a:pt x="124814" y="62413"/>
                  </a:cubicBezTo>
                  <a:cubicBezTo>
                    <a:pt x="124814" y="27992"/>
                    <a:pt x="96822" y="1"/>
                    <a:pt x="62413" y="1"/>
                  </a:cubicBezTo>
                  <a:close/>
                </a:path>
              </a:pathLst>
            </a:custGeom>
            <a:solidFill>
              <a:srgbClr val="833CD8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10391375" y="4746550"/>
              <a:ext cx="2654225" cy="2654225"/>
            </a:xfrm>
            <a:custGeom>
              <a:avLst/>
              <a:gdLst/>
              <a:ahLst/>
              <a:cxnLst/>
              <a:rect l="l" t="t" r="r" b="b"/>
              <a:pathLst>
                <a:path w="106169" h="106169" extrusionOk="0">
                  <a:moveTo>
                    <a:pt x="53090" y="0"/>
                  </a:moveTo>
                  <a:cubicBezTo>
                    <a:pt x="23813" y="0"/>
                    <a:pt x="0" y="23813"/>
                    <a:pt x="0" y="53090"/>
                  </a:cubicBezTo>
                  <a:cubicBezTo>
                    <a:pt x="0" y="82356"/>
                    <a:pt x="23813" y="106168"/>
                    <a:pt x="53090" y="106168"/>
                  </a:cubicBezTo>
                  <a:cubicBezTo>
                    <a:pt x="82356" y="106168"/>
                    <a:pt x="106168" y="82356"/>
                    <a:pt x="106168" y="53090"/>
                  </a:cubicBezTo>
                  <a:cubicBezTo>
                    <a:pt x="106168" y="23813"/>
                    <a:pt x="82356" y="0"/>
                    <a:pt x="5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10637825" y="4993000"/>
              <a:ext cx="2161300" cy="2161300"/>
            </a:xfrm>
            <a:custGeom>
              <a:avLst/>
              <a:gdLst/>
              <a:ahLst/>
              <a:cxnLst/>
              <a:rect l="l" t="t" r="r" b="b"/>
              <a:pathLst>
                <a:path w="86452" h="86452" extrusionOk="0">
                  <a:moveTo>
                    <a:pt x="43232" y="1"/>
                  </a:moveTo>
                  <a:cubicBezTo>
                    <a:pt x="19396" y="1"/>
                    <a:pt x="0" y="19396"/>
                    <a:pt x="0" y="43232"/>
                  </a:cubicBezTo>
                  <a:cubicBezTo>
                    <a:pt x="0" y="67057"/>
                    <a:pt x="19396" y="86452"/>
                    <a:pt x="43232" y="86452"/>
                  </a:cubicBezTo>
                  <a:cubicBezTo>
                    <a:pt x="67056" y="86452"/>
                    <a:pt x="86452" y="67057"/>
                    <a:pt x="86452" y="43232"/>
                  </a:cubicBezTo>
                  <a:cubicBezTo>
                    <a:pt x="86452" y="19396"/>
                    <a:pt x="67056" y="1"/>
                    <a:pt x="43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10936975" y="5292150"/>
              <a:ext cx="1563000" cy="1563025"/>
            </a:xfrm>
            <a:custGeom>
              <a:avLst/>
              <a:gdLst/>
              <a:ahLst/>
              <a:cxnLst/>
              <a:rect l="l" t="t" r="r" b="b"/>
              <a:pathLst>
                <a:path w="62520" h="62521" extrusionOk="0">
                  <a:moveTo>
                    <a:pt x="31266" y="0"/>
                  </a:moveTo>
                  <a:cubicBezTo>
                    <a:pt x="14026" y="0"/>
                    <a:pt x="0" y="14026"/>
                    <a:pt x="0" y="31266"/>
                  </a:cubicBezTo>
                  <a:cubicBezTo>
                    <a:pt x="0" y="48494"/>
                    <a:pt x="14026" y="62520"/>
                    <a:pt x="31266" y="62520"/>
                  </a:cubicBezTo>
                  <a:cubicBezTo>
                    <a:pt x="48494" y="62520"/>
                    <a:pt x="62520" y="48494"/>
                    <a:pt x="62520" y="31266"/>
                  </a:cubicBezTo>
                  <a:cubicBezTo>
                    <a:pt x="62520" y="14026"/>
                    <a:pt x="48494" y="0"/>
                    <a:pt x="31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11167950" y="5523125"/>
              <a:ext cx="1101050" cy="1101050"/>
            </a:xfrm>
            <a:custGeom>
              <a:avLst/>
              <a:gdLst/>
              <a:ahLst/>
              <a:cxnLst/>
              <a:rect l="l" t="t" r="r" b="b"/>
              <a:pathLst>
                <a:path w="44042" h="44042" extrusionOk="0">
                  <a:moveTo>
                    <a:pt x="22027" y="1"/>
                  </a:moveTo>
                  <a:cubicBezTo>
                    <a:pt x="9883" y="1"/>
                    <a:pt x="0" y="9883"/>
                    <a:pt x="0" y="22027"/>
                  </a:cubicBezTo>
                  <a:cubicBezTo>
                    <a:pt x="0" y="34160"/>
                    <a:pt x="9883" y="44042"/>
                    <a:pt x="22027" y="44042"/>
                  </a:cubicBezTo>
                  <a:cubicBezTo>
                    <a:pt x="34159" y="44042"/>
                    <a:pt x="44042" y="34160"/>
                    <a:pt x="44042" y="22027"/>
                  </a:cubicBezTo>
                  <a:cubicBezTo>
                    <a:pt x="44042" y="9883"/>
                    <a:pt x="34159" y="1"/>
                    <a:pt x="2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11494175" y="5849350"/>
              <a:ext cx="448600" cy="448600"/>
            </a:xfrm>
            <a:custGeom>
              <a:avLst/>
              <a:gdLst/>
              <a:ahLst/>
              <a:cxnLst/>
              <a:rect l="l" t="t" r="r" b="b"/>
              <a:pathLst>
                <a:path w="17944" h="17944" extrusionOk="0">
                  <a:moveTo>
                    <a:pt x="8978" y="1"/>
                  </a:moveTo>
                  <a:cubicBezTo>
                    <a:pt x="4025" y="1"/>
                    <a:pt x="1" y="4025"/>
                    <a:pt x="1" y="8978"/>
                  </a:cubicBezTo>
                  <a:cubicBezTo>
                    <a:pt x="1" y="13919"/>
                    <a:pt x="4025" y="17944"/>
                    <a:pt x="8978" y="17944"/>
                  </a:cubicBezTo>
                  <a:cubicBezTo>
                    <a:pt x="13919" y="17944"/>
                    <a:pt x="17943" y="13919"/>
                    <a:pt x="17943" y="8978"/>
                  </a:cubicBezTo>
                  <a:cubicBezTo>
                    <a:pt x="17943" y="4025"/>
                    <a:pt x="13919" y="1"/>
                    <a:pt x="89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" name="Google Shape;1491;p44"/>
          <p:cNvGrpSpPr/>
          <p:nvPr/>
        </p:nvGrpSpPr>
        <p:grpSpPr>
          <a:xfrm>
            <a:off x="4687195" y="2752897"/>
            <a:ext cx="1884610" cy="1672645"/>
            <a:chOff x="4687195" y="2676697"/>
            <a:chExt cx="1884610" cy="1672645"/>
          </a:xfrm>
        </p:grpSpPr>
        <p:sp>
          <p:nvSpPr>
            <p:cNvPr id="1492" name="Google Shape;1492;p44"/>
            <p:cNvSpPr txBox="1"/>
            <p:nvPr/>
          </p:nvSpPr>
          <p:spPr>
            <a:xfrm>
              <a:off x="4687206" y="3601742"/>
              <a:ext cx="18846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3" name="Google Shape;1493;p44"/>
            <p:cNvSpPr txBox="1"/>
            <p:nvPr/>
          </p:nvSpPr>
          <p:spPr>
            <a:xfrm>
              <a:off x="4687195" y="3287775"/>
              <a:ext cx="18846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494" name="Google Shape;1494;p44"/>
            <p:cNvCxnSpPr/>
            <p:nvPr/>
          </p:nvCxnSpPr>
          <p:spPr>
            <a:xfrm flipH="1">
              <a:off x="5628000" y="2676697"/>
              <a:ext cx="3000" cy="5349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5" name="Google Shape;1495;p44"/>
          <p:cNvGrpSpPr/>
          <p:nvPr/>
        </p:nvGrpSpPr>
        <p:grpSpPr>
          <a:xfrm>
            <a:off x="5008390" y="1372408"/>
            <a:ext cx="1242211" cy="1242211"/>
            <a:chOff x="10158300" y="4513475"/>
            <a:chExt cx="3120350" cy="3120350"/>
          </a:xfrm>
        </p:grpSpPr>
        <p:sp>
          <p:nvSpPr>
            <p:cNvPr id="1496" name="Google Shape;1496;p44"/>
            <p:cNvSpPr/>
            <p:nvPr/>
          </p:nvSpPr>
          <p:spPr>
            <a:xfrm>
              <a:off x="10158300" y="4513475"/>
              <a:ext cx="3120350" cy="3120350"/>
            </a:xfrm>
            <a:custGeom>
              <a:avLst/>
              <a:gdLst/>
              <a:ahLst/>
              <a:cxnLst/>
              <a:rect l="l" t="t" r="r" b="b"/>
              <a:pathLst>
                <a:path w="124814" h="124814" extrusionOk="0">
                  <a:moveTo>
                    <a:pt x="62413" y="1"/>
                  </a:moveTo>
                  <a:cubicBezTo>
                    <a:pt x="27992" y="1"/>
                    <a:pt x="0" y="27992"/>
                    <a:pt x="0" y="62413"/>
                  </a:cubicBezTo>
                  <a:cubicBezTo>
                    <a:pt x="0" y="96822"/>
                    <a:pt x="28004" y="124814"/>
                    <a:pt x="62413" y="124814"/>
                  </a:cubicBezTo>
                  <a:cubicBezTo>
                    <a:pt x="96822" y="124814"/>
                    <a:pt x="124814" y="96822"/>
                    <a:pt x="124814" y="62413"/>
                  </a:cubicBezTo>
                  <a:cubicBezTo>
                    <a:pt x="124814" y="27992"/>
                    <a:pt x="96822" y="1"/>
                    <a:pt x="62413" y="1"/>
                  </a:cubicBezTo>
                  <a:close/>
                </a:path>
              </a:pathLst>
            </a:custGeom>
            <a:solidFill>
              <a:srgbClr val="670591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10391375" y="4746550"/>
              <a:ext cx="2654225" cy="2654225"/>
            </a:xfrm>
            <a:custGeom>
              <a:avLst/>
              <a:gdLst/>
              <a:ahLst/>
              <a:cxnLst/>
              <a:rect l="l" t="t" r="r" b="b"/>
              <a:pathLst>
                <a:path w="106169" h="106169" extrusionOk="0">
                  <a:moveTo>
                    <a:pt x="53090" y="0"/>
                  </a:moveTo>
                  <a:cubicBezTo>
                    <a:pt x="23813" y="0"/>
                    <a:pt x="0" y="23813"/>
                    <a:pt x="0" y="53090"/>
                  </a:cubicBezTo>
                  <a:cubicBezTo>
                    <a:pt x="0" y="82356"/>
                    <a:pt x="23813" y="106168"/>
                    <a:pt x="53090" y="106168"/>
                  </a:cubicBezTo>
                  <a:cubicBezTo>
                    <a:pt x="82356" y="106168"/>
                    <a:pt x="106168" y="82356"/>
                    <a:pt x="106168" y="53090"/>
                  </a:cubicBezTo>
                  <a:cubicBezTo>
                    <a:pt x="106168" y="23813"/>
                    <a:pt x="82356" y="0"/>
                    <a:pt x="53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10637825" y="4993000"/>
              <a:ext cx="2161300" cy="2161300"/>
            </a:xfrm>
            <a:custGeom>
              <a:avLst/>
              <a:gdLst/>
              <a:ahLst/>
              <a:cxnLst/>
              <a:rect l="l" t="t" r="r" b="b"/>
              <a:pathLst>
                <a:path w="86452" h="86452" extrusionOk="0">
                  <a:moveTo>
                    <a:pt x="43232" y="1"/>
                  </a:moveTo>
                  <a:cubicBezTo>
                    <a:pt x="19396" y="1"/>
                    <a:pt x="0" y="19396"/>
                    <a:pt x="0" y="43232"/>
                  </a:cubicBezTo>
                  <a:cubicBezTo>
                    <a:pt x="0" y="67057"/>
                    <a:pt x="19396" y="86452"/>
                    <a:pt x="43232" y="86452"/>
                  </a:cubicBezTo>
                  <a:cubicBezTo>
                    <a:pt x="67056" y="86452"/>
                    <a:pt x="86452" y="67057"/>
                    <a:pt x="86452" y="43232"/>
                  </a:cubicBezTo>
                  <a:cubicBezTo>
                    <a:pt x="86452" y="19396"/>
                    <a:pt x="67056" y="1"/>
                    <a:pt x="43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10936975" y="5292150"/>
              <a:ext cx="1563000" cy="1563025"/>
            </a:xfrm>
            <a:custGeom>
              <a:avLst/>
              <a:gdLst/>
              <a:ahLst/>
              <a:cxnLst/>
              <a:rect l="l" t="t" r="r" b="b"/>
              <a:pathLst>
                <a:path w="62520" h="62521" extrusionOk="0">
                  <a:moveTo>
                    <a:pt x="31266" y="0"/>
                  </a:moveTo>
                  <a:cubicBezTo>
                    <a:pt x="14026" y="0"/>
                    <a:pt x="0" y="14026"/>
                    <a:pt x="0" y="31266"/>
                  </a:cubicBezTo>
                  <a:cubicBezTo>
                    <a:pt x="0" y="48494"/>
                    <a:pt x="14026" y="62520"/>
                    <a:pt x="31266" y="62520"/>
                  </a:cubicBezTo>
                  <a:cubicBezTo>
                    <a:pt x="48494" y="62520"/>
                    <a:pt x="62520" y="48494"/>
                    <a:pt x="62520" y="31266"/>
                  </a:cubicBezTo>
                  <a:cubicBezTo>
                    <a:pt x="62520" y="14026"/>
                    <a:pt x="48494" y="0"/>
                    <a:pt x="31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11167950" y="5523125"/>
              <a:ext cx="1101050" cy="1101050"/>
            </a:xfrm>
            <a:custGeom>
              <a:avLst/>
              <a:gdLst/>
              <a:ahLst/>
              <a:cxnLst/>
              <a:rect l="l" t="t" r="r" b="b"/>
              <a:pathLst>
                <a:path w="44042" h="44042" extrusionOk="0">
                  <a:moveTo>
                    <a:pt x="22027" y="1"/>
                  </a:moveTo>
                  <a:cubicBezTo>
                    <a:pt x="9883" y="1"/>
                    <a:pt x="0" y="9883"/>
                    <a:pt x="0" y="22027"/>
                  </a:cubicBezTo>
                  <a:cubicBezTo>
                    <a:pt x="0" y="34160"/>
                    <a:pt x="9883" y="44042"/>
                    <a:pt x="22027" y="44042"/>
                  </a:cubicBezTo>
                  <a:cubicBezTo>
                    <a:pt x="34159" y="44042"/>
                    <a:pt x="44042" y="34160"/>
                    <a:pt x="44042" y="22027"/>
                  </a:cubicBezTo>
                  <a:cubicBezTo>
                    <a:pt x="44042" y="9883"/>
                    <a:pt x="34159" y="1"/>
                    <a:pt x="2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11494175" y="5849350"/>
              <a:ext cx="448600" cy="448600"/>
            </a:xfrm>
            <a:custGeom>
              <a:avLst/>
              <a:gdLst/>
              <a:ahLst/>
              <a:cxnLst/>
              <a:rect l="l" t="t" r="r" b="b"/>
              <a:pathLst>
                <a:path w="17944" h="17944" extrusionOk="0">
                  <a:moveTo>
                    <a:pt x="8978" y="1"/>
                  </a:moveTo>
                  <a:cubicBezTo>
                    <a:pt x="4025" y="1"/>
                    <a:pt x="1" y="4025"/>
                    <a:pt x="1" y="8978"/>
                  </a:cubicBezTo>
                  <a:cubicBezTo>
                    <a:pt x="1" y="13919"/>
                    <a:pt x="4025" y="17944"/>
                    <a:pt x="8978" y="17944"/>
                  </a:cubicBezTo>
                  <a:cubicBezTo>
                    <a:pt x="13919" y="17944"/>
                    <a:pt x="17943" y="13919"/>
                    <a:pt x="17943" y="8978"/>
                  </a:cubicBezTo>
                  <a:cubicBezTo>
                    <a:pt x="17943" y="4025"/>
                    <a:pt x="13919" y="1"/>
                    <a:pt x="8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44"/>
          <p:cNvGrpSpPr/>
          <p:nvPr/>
        </p:nvGrpSpPr>
        <p:grpSpPr>
          <a:xfrm>
            <a:off x="6802199" y="2752897"/>
            <a:ext cx="1884602" cy="1672645"/>
            <a:chOff x="6802199" y="2676697"/>
            <a:chExt cx="1884602" cy="1672645"/>
          </a:xfrm>
        </p:grpSpPr>
        <p:sp>
          <p:nvSpPr>
            <p:cNvPr id="1503" name="Google Shape;1503;p44"/>
            <p:cNvSpPr txBox="1"/>
            <p:nvPr/>
          </p:nvSpPr>
          <p:spPr>
            <a:xfrm>
              <a:off x="6802199" y="3287775"/>
              <a:ext cx="18846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4" name="Google Shape;1504;p44"/>
            <p:cNvSpPr txBox="1"/>
            <p:nvPr/>
          </p:nvSpPr>
          <p:spPr>
            <a:xfrm>
              <a:off x="6802201" y="3601742"/>
              <a:ext cx="18846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05" name="Google Shape;1505;p44"/>
            <p:cNvCxnSpPr/>
            <p:nvPr/>
          </p:nvCxnSpPr>
          <p:spPr>
            <a:xfrm flipH="1">
              <a:off x="7743000" y="2676697"/>
              <a:ext cx="3000" cy="5349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06" name="Google Shape;1506;p44"/>
          <p:cNvGrpSpPr/>
          <p:nvPr/>
        </p:nvGrpSpPr>
        <p:grpSpPr>
          <a:xfrm>
            <a:off x="7123390" y="1372408"/>
            <a:ext cx="1242211" cy="1242211"/>
            <a:chOff x="10158300" y="4513475"/>
            <a:chExt cx="3120350" cy="3120350"/>
          </a:xfrm>
        </p:grpSpPr>
        <p:sp>
          <p:nvSpPr>
            <p:cNvPr id="1507" name="Google Shape;1507;p44"/>
            <p:cNvSpPr/>
            <p:nvPr/>
          </p:nvSpPr>
          <p:spPr>
            <a:xfrm>
              <a:off x="10158300" y="4513475"/>
              <a:ext cx="3120350" cy="3120350"/>
            </a:xfrm>
            <a:custGeom>
              <a:avLst/>
              <a:gdLst/>
              <a:ahLst/>
              <a:cxnLst/>
              <a:rect l="l" t="t" r="r" b="b"/>
              <a:pathLst>
                <a:path w="124814" h="124814" extrusionOk="0">
                  <a:moveTo>
                    <a:pt x="62413" y="1"/>
                  </a:moveTo>
                  <a:cubicBezTo>
                    <a:pt x="27992" y="1"/>
                    <a:pt x="0" y="27992"/>
                    <a:pt x="0" y="62413"/>
                  </a:cubicBezTo>
                  <a:cubicBezTo>
                    <a:pt x="0" y="96822"/>
                    <a:pt x="28004" y="124814"/>
                    <a:pt x="62413" y="124814"/>
                  </a:cubicBezTo>
                  <a:cubicBezTo>
                    <a:pt x="96822" y="124814"/>
                    <a:pt x="124814" y="96822"/>
                    <a:pt x="124814" y="62413"/>
                  </a:cubicBezTo>
                  <a:cubicBezTo>
                    <a:pt x="124814" y="27992"/>
                    <a:pt x="96822" y="1"/>
                    <a:pt x="62413" y="1"/>
                  </a:cubicBezTo>
                  <a:close/>
                </a:path>
              </a:pathLst>
            </a:custGeom>
            <a:solidFill>
              <a:srgbClr val="EFEFE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10391375" y="4746550"/>
              <a:ext cx="2654225" cy="2654225"/>
            </a:xfrm>
            <a:custGeom>
              <a:avLst/>
              <a:gdLst/>
              <a:ahLst/>
              <a:cxnLst/>
              <a:rect l="l" t="t" r="r" b="b"/>
              <a:pathLst>
                <a:path w="106169" h="106169" extrusionOk="0">
                  <a:moveTo>
                    <a:pt x="53090" y="0"/>
                  </a:moveTo>
                  <a:cubicBezTo>
                    <a:pt x="23813" y="0"/>
                    <a:pt x="0" y="23813"/>
                    <a:pt x="0" y="53090"/>
                  </a:cubicBezTo>
                  <a:cubicBezTo>
                    <a:pt x="0" y="82356"/>
                    <a:pt x="23813" y="106168"/>
                    <a:pt x="53090" y="106168"/>
                  </a:cubicBezTo>
                  <a:cubicBezTo>
                    <a:pt x="82356" y="106168"/>
                    <a:pt x="106168" y="82356"/>
                    <a:pt x="106168" y="53090"/>
                  </a:cubicBezTo>
                  <a:cubicBezTo>
                    <a:pt x="106168" y="23813"/>
                    <a:pt x="82356" y="0"/>
                    <a:pt x="5309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10637825" y="4993000"/>
              <a:ext cx="2161300" cy="2161300"/>
            </a:xfrm>
            <a:custGeom>
              <a:avLst/>
              <a:gdLst/>
              <a:ahLst/>
              <a:cxnLst/>
              <a:rect l="l" t="t" r="r" b="b"/>
              <a:pathLst>
                <a:path w="86452" h="86452" extrusionOk="0">
                  <a:moveTo>
                    <a:pt x="43232" y="1"/>
                  </a:moveTo>
                  <a:cubicBezTo>
                    <a:pt x="19396" y="1"/>
                    <a:pt x="0" y="19396"/>
                    <a:pt x="0" y="43232"/>
                  </a:cubicBezTo>
                  <a:cubicBezTo>
                    <a:pt x="0" y="67057"/>
                    <a:pt x="19396" y="86452"/>
                    <a:pt x="43232" y="86452"/>
                  </a:cubicBezTo>
                  <a:cubicBezTo>
                    <a:pt x="67056" y="86452"/>
                    <a:pt x="86452" y="67057"/>
                    <a:pt x="86452" y="43232"/>
                  </a:cubicBezTo>
                  <a:cubicBezTo>
                    <a:pt x="86452" y="19396"/>
                    <a:pt x="67056" y="1"/>
                    <a:pt x="43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10936975" y="5292150"/>
              <a:ext cx="1563000" cy="1563025"/>
            </a:xfrm>
            <a:custGeom>
              <a:avLst/>
              <a:gdLst/>
              <a:ahLst/>
              <a:cxnLst/>
              <a:rect l="l" t="t" r="r" b="b"/>
              <a:pathLst>
                <a:path w="62520" h="62521" extrusionOk="0">
                  <a:moveTo>
                    <a:pt x="31266" y="0"/>
                  </a:moveTo>
                  <a:cubicBezTo>
                    <a:pt x="14026" y="0"/>
                    <a:pt x="0" y="14026"/>
                    <a:pt x="0" y="31266"/>
                  </a:cubicBezTo>
                  <a:cubicBezTo>
                    <a:pt x="0" y="48494"/>
                    <a:pt x="14026" y="62520"/>
                    <a:pt x="31266" y="62520"/>
                  </a:cubicBezTo>
                  <a:cubicBezTo>
                    <a:pt x="48494" y="62520"/>
                    <a:pt x="62520" y="48494"/>
                    <a:pt x="62520" y="31266"/>
                  </a:cubicBezTo>
                  <a:cubicBezTo>
                    <a:pt x="62520" y="14026"/>
                    <a:pt x="48494" y="0"/>
                    <a:pt x="3126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11167950" y="5523125"/>
              <a:ext cx="1101050" cy="1101050"/>
            </a:xfrm>
            <a:custGeom>
              <a:avLst/>
              <a:gdLst/>
              <a:ahLst/>
              <a:cxnLst/>
              <a:rect l="l" t="t" r="r" b="b"/>
              <a:pathLst>
                <a:path w="44042" h="44042" extrusionOk="0">
                  <a:moveTo>
                    <a:pt x="22027" y="1"/>
                  </a:moveTo>
                  <a:cubicBezTo>
                    <a:pt x="9883" y="1"/>
                    <a:pt x="0" y="9883"/>
                    <a:pt x="0" y="22027"/>
                  </a:cubicBezTo>
                  <a:cubicBezTo>
                    <a:pt x="0" y="34160"/>
                    <a:pt x="9883" y="44042"/>
                    <a:pt x="22027" y="44042"/>
                  </a:cubicBezTo>
                  <a:cubicBezTo>
                    <a:pt x="34159" y="44042"/>
                    <a:pt x="44042" y="34160"/>
                    <a:pt x="44042" y="22027"/>
                  </a:cubicBezTo>
                  <a:cubicBezTo>
                    <a:pt x="44042" y="9883"/>
                    <a:pt x="34159" y="1"/>
                    <a:pt x="2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11494175" y="5849350"/>
              <a:ext cx="448600" cy="448600"/>
            </a:xfrm>
            <a:custGeom>
              <a:avLst/>
              <a:gdLst/>
              <a:ahLst/>
              <a:cxnLst/>
              <a:rect l="l" t="t" r="r" b="b"/>
              <a:pathLst>
                <a:path w="17944" h="17944" extrusionOk="0">
                  <a:moveTo>
                    <a:pt x="8978" y="1"/>
                  </a:moveTo>
                  <a:cubicBezTo>
                    <a:pt x="4025" y="1"/>
                    <a:pt x="1" y="4025"/>
                    <a:pt x="1" y="8978"/>
                  </a:cubicBezTo>
                  <a:cubicBezTo>
                    <a:pt x="1" y="13919"/>
                    <a:pt x="4025" y="17944"/>
                    <a:pt x="8978" y="17944"/>
                  </a:cubicBezTo>
                  <a:cubicBezTo>
                    <a:pt x="13919" y="17944"/>
                    <a:pt x="17943" y="13919"/>
                    <a:pt x="17943" y="8978"/>
                  </a:cubicBezTo>
                  <a:cubicBezTo>
                    <a:pt x="17943" y="4025"/>
                    <a:pt x="13919" y="1"/>
                    <a:pt x="897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3" name="Google Shape;1513;p44"/>
          <p:cNvSpPr/>
          <p:nvPr/>
        </p:nvSpPr>
        <p:spPr>
          <a:xfrm>
            <a:off x="7444439" y="1601939"/>
            <a:ext cx="600088" cy="783148"/>
          </a:xfrm>
          <a:custGeom>
            <a:avLst/>
            <a:gdLst/>
            <a:ahLst/>
            <a:cxnLst/>
            <a:rect l="l" t="t" r="r" b="b"/>
            <a:pathLst>
              <a:path w="10776" h="14062" extrusionOk="0">
                <a:moveTo>
                  <a:pt x="2262" y="2024"/>
                </a:moveTo>
                <a:lnTo>
                  <a:pt x="2262" y="5858"/>
                </a:lnTo>
                <a:lnTo>
                  <a:pt x="2131" y="5858"/>
                </a:lnTo>
                <a:cubicBezTo>
                  <a:pt x="1226" y="5858"/>
                  <a:pt x="476" y="5108"/>
                  <a:pt x="476" y="4191"/>
                </a:cubicBezTo>
                <a:lnTo>
                  <a:pt x="476" y="2024"/>
                </a:lnTo>
                <a:close/>
                <a:moveTo>
                  <a:pt x="10299" y="2024"/>
                </a:moveTo>
                <a:lnTo>
                  <a:pt x="10299" y="4191"/>
                </a:lnTo>
                <a:cubicBezTo>
                  <a:pt x="10299" y="5108"/>
                  <a:pt x="9549" y="5858"/>
                  <a:pt x="8632" y="5858"/>
                </a:cubicBezTo>
                <a:lnTo>
                  <a:pt x="8513" y="5858"/>
                </a:lnTo>
                <a:lnTo>
                  <a:pt x="8513" y="2024"/>
                </a:lnTo>
                <a:close/>
                <a:moveTo>
                  <a:pt x="2262" y="0"/>
                </a:moveTo>
                <a:lnTo>
                  <a:pt x="2262" y="1548"/>
                </a:lnTo>
                <a:lnTo>
                  <a:pt x="0" y="1548"/>
                </a:lnTo>
                <a:lnTo>
                  <a:pt x="0" y="4191"/>
                </a:lnTo>
                <a:cubicBezTo>
                  <a:pt x="0" y="5370"/>
                  <a:pt x="953" y="6334"/>
                  <a:pt x="2131" y="6334"/>
                </a:cubicBezTo>
                <a:lnTo>
                  <a:pt x="2262" y="6334"/>
                </a:lnTo>
                <a:cubicBezTo>
                  <a:pt x="2274" y="7906"/>
                  <a:pt x="3405" y="9204"/>
                  <a:pt x="4905" y="9489"/>
                </a:cubicBezTo>
                <a:lnTo>
                  <a:pt x="4905" y="11371"/>
                </a:lnTo>
                <a:lnTo>
                  <a:pt x="2977" y="11371"/>
                </a:lnTo>
                <a:lnTo>
                  <a:pt x="2977" y="14061"/>
                </a:lnTo>
                <a:lnTo>
                  <a:pt x="7799" y="14061"/>
                </a:lnTo>
                <a:lnTo>
                  <a:pt x="7799" y="11371"/>
                </a:lnTo>
                <a:lnTo>
                  <a:pt x="5870" y="11371"/>
                </a:lnTo>
                <a:lnTo>
                  <a:pt x="5870" y="9489"/>
                </a:lnTo>
                <a:cubicBezTo>
                  <a:pt x="7358" y="9204"/>
                  <a:pt x="8501" y="7906"/>
                  <a:pt x="8513" y="6334"/>
                </a:cubicBezTo>
                <a:lnTo>
                  <a:pt x="8632" y="6334"/>
                </a:lnTo>
                <a:cubicBezTo>
                  <a:pt x="9811" y="6334"/>
                  <a:pt x="10775" y="5370"/>
                  <a:pt x="10775" y="4191"/>
                </a:cubicBezTo>
                <a:lnTo>
                  <a:pt x="10775" y="1548"/>
                </a:lnTo>
                <a:lnTo>
                  <a:pt x="8513" y="1548"/>
                </a:lnTo>
                <a:lnTo>
                  <a:pt x="851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44"/>
          <p:cNvSpPr/>
          <p:nvPr/>
        </p:nvSpPr>
        <p:spPr>
          <a:xfrm rot="5400000">
            <a:off x="655568" y="1248174"/>
            <a:ext cx="744582" cy="743534"/>
          </a:xfrm>
          <a:custGeom>
            <a:avLst/>
            <a:gdLst/>
            <a:ahLst/>
            <a:cxnLst/>
            <a:rect l="l" t="t" r="r" b="b"/>
            <a:pathLst>
              <a:path w="76761" h="76653" extrusionOk="0">
                <a:moveTo>
                  <a:pt x="75558" y="1"/>
                </a:moveTo>
                <a:cubicBezTo>
                  <a:pt x="75278" y="1"/>
                  <a:pt x="74998" y="108"/>
                  <a:pt x="74784" y="322"/>
                </a:cubicBezTo>
                <a:lnTo>
                  <a:pt x="51507" y="23611"/>
                </a:lnTo>
                <a:lnTo>
                  <a:pt x="31242" y="23253"/>
                </a:lnTo>
                <a:lnTo>
                  <a:pt x="16800" y="37684"/>
                </a:lnTo>
                <a:lnTo>
                  <a:pt x="37077" y="38041"/>
                </a:lnTo>
                <a:lnTo>
                  <a:pt x="34707" y="40410"/>
                </a:lnTo>
                <a:lnTo>
                  <a:pt x="14431" y="40053"/>
                </a:lnTo>
                <a:lnTo>
                  <a:pt x="0" y="54495"/>
                </a:lnTo>
                <a:lnTo>
                  <a:pt x="20705" y="54852"/>
                </a:lnTo>
                <a:cubicBezTo>
                  <a:pt x="20705" y="55126"/>
                  <a:pt x="20813" y="55412"/>
                  <a:pt x="21027" y="55626"/>
                </a:cubicBezTo>
                <a:cubicBezTo>
                  <a:pt x="21241" y="55841"/>
                  <a:pt x="21515" y="55948"/>
                  <a:pt x="21801" y="55948"/>
                </a:cubicBezTo>
                <a:lnTo>
                  <a:pt x="22158" y="76653"/>
                </a:lnTo>
                <a:lnTo>
                  <a:pt x="36600" y="62222"/>
                </a:lnTo>
                <a:lnTo>
                  <a:pt x="36243" y="41946"/>
                </a:lnTo>
                <a:lnTo>
                  <a:pt x="38612" y="39577"/>
                </a:lnTo>
                <a:lnTo>
                  <a:pt x="38970" y="59853"/>
                </a:lnTo>
                <a:lnTo>
                  <a:pt x="53400" y="45411"/>
                </a:lnTo>
                <a:lnTo>
                  <a:pt x="53055" y="25146"/>
                </a:lnTo>
                <a:lnTo>
                  <a:pt x="76331" y="1870"/>
                </a:lnTo>
                <a:cubicBezTo>
                  <a:pt x="76760" y="1441"/>
                  <a:pt x="76760" y="751"/>
                  <a:pt x="76331" y="322"/>
                </a:cubicBezTo>
                <a:cubicBezTo>
                  <a:pt x="76117" y="108"/>
                  <a:pt x="75837" y="1"/>
                  <a:pt x="755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44"/>
          <p:cNvSpPr/>
          <p:nvPr/>
        </p:nvSpPr>
        <p:spPr>
          <a:xfrm rot="5400000">
            <a:off x="2772318" y="1248174"/>
            <a:ext cx="744582" cy="743534"/>
          </a:xfrm>
          <a:custGeom>
            <a:avLst/>
            <a:gdLst/>
            <a:ahLst/>
            <a:cxnLst/>
            <a:rect l="l" t="t" r="r" b="b"/>
            <a:pathLst>
              <a:path w="76761" h="76653" extrusionOk="0">
                <a:moveTo>
                  <a:pt x="75558" y="1"/>
                </a:moveTo>
                <a:cubicBezTo>
                  <a:pt x="75278" y="1"/>
                  <a:pt x="74998" y="108"/>
                  <a:pt x="74784" y="322"/>
                </a:cubicBezTo>
                <a:lnTo>
                  <a:pt x="51507" y="23611"/>
                </a:lnTo>
                <a:lnTo>
                  <a:pt x="31242" y="23253"/>
                </a:lnTo>
                <a:lnTo>
                  <a:pt x="16800" y="37684"/>
                </a:lnTo>
                <a:lnTo>
                  <a:pt x="37077" y="38041"/>
                </a:lnTo>
                <a:lnTo>
                  <a:pt x="34707" y="40410"/>
                </a:lnTo>
                <a:lnTo>
                  <a:pt x="14431" y="40053"/>
                </a:lnTo>
                <a:lnTo>
                  <a:pt x="0" y="54495"/>
                </a:lnTo>
                <a:lnTo>
                  <a:pt x="20705" y="54852"/>
                </a:lnTo>
                <a:cubicBezTo>
                  <a:pt x="20705" y="55126"/>
                  <a:pt x="20813" y="55412"/>
                  <a:pt x="21027" y="55626"/>
                </a:cubicBezTo>
                <a:cubicBezTo>
                  <a:pt x="21241" y="55841"/>
                  <a:pt x="21515" y="55948"/>
                  <a:pt x="21801" y="55948"/>
                </a:cubicBezTo>
                <a:lnTo>
                  <a:pt x="22158" y="76653"/>
                </a:lnTo>
                <a:lnTo>
                  <a:pt x="36600" y="62222"/>
                </a:lnTo>
                <a:lnTo>
                  <a:pt x="36243" y="41946"/>
                </a:lnTo>
                <a:lnTo>
                  <a:pt x="38612" y="39577"/>
                </a:lnTo>
                <a:lnTo>
                  <a:pt x="38970" y="59853"/>
                </a:lnTo>
                <a:lnTo>
                  <a:pt x="53400" y="45411"/>
                </a:lnTo>
                <a:lnTo>
                  <a:pt x="53055" y="25146"/>
                </a:lnTo>
                <a:lnTo>
                  <a:pt x="76331" y="1870"/>
                </a:lnTo>
                <a:cubicBezTo>
                  <a:pt x="76760" y="1441"/>
                  <a:pt x="76760" y="751"/>
                  <a:pt x="76331" y="322"/>
                </a:cubicBezTo>
                <a:cubicBezTo>
                  <a:pt x="76117" y="108"/>
                  <a:pt x="75837" y="1"/>
                  <a:pt x="755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44"/>
          <p:cNvSpPr/>
          <p:nvPr/>
        </p:nvSpPr>
        <p:spPr>
          <a:xfrm rot="5400000">
            <a:off x="4889068" y="1248174"/>
            <a:ext cx="744582" cy="743534"/>
          </a:xfrm>
          <a:custGeom>
            <a:avLst/>
            <a:gdLst/>
            <a:ahLst/>
            <a:cxnLst/>
            <a:rect l="l" t="t" r="r" b="b"/>
            <a:pathLst>
              <a:path w="76761" h="76653" extrusionOk="0">
                <a:moveTo>
                  <a:pt x="75558" y="1"/>
                </a:moveTo>
                <a:cubicBezTo>
                  <a:pt x="75278" y="1"/>
                  <a:pt x="74998" y="108"/>
                  <a:pt x="74784" y="322"/>
                </a:cubicBezTo>
                <a:lnTo>
                  <a:pt x="51507" y="23611"/>
                </a:lnTo>
                <a:lnTo>
                  <a:pt x="31242" y="23253"/>
                </a:lnTo>
                <a:lnTo>
                  <a:pt x="16800" y="37684"/>
                </a:lnTo>
                <a:lnTo>
                  <a:pt x="37077" y="38041"/>
                </a:lnTo>
                <a:lnTo>
                  <a:pt x="34707" y="40410"/>
                </a:lnTo>
                <a:lnTo>
                  <a:pt x="14431" y="40053"/>
                </a:lnTo>
                <a:lnTo>
                  <a:pt x="0" y="54495"/>
                </a:lnTo>
                <a:lnTo>
                  <a:pt x="20705" y="54852"/>
                </a:lnTo>
                <a:cubicBezTo>
                  <a:pt x="20705" y="55126"/>
                  <a:pt x="20813" y="55412"/>
                  <a:pt x="21027" y="55626"/>
                </a:cubicBezTo>
                <a:cubicBezTo>
                  <a:pt x="21241" y="55841"/>
                  <a:pt x="21515" y="55948"/>
                  <a:pt x="21801" y="55948"/>
                </a:cubicBezTo>
                <a:lnTo>
                  <a:pt x="22158" y="76653"/>
                </a:lnTo>
                <a:lnTo>
                  <a:pt x="36600" y="62222"/>
                </a:lnTo>
                <a:lnTo>
                  <a:pt x="36243" y="41946"/>
                </a:lnTo>
                <a:lnTo>
                  <a:pt x="38612" y="39577"/>
                </a:lnTo>
                <a:lnTo>
                  <a:pt x="38970" y="59853"/>
                </a:lnTo>
                <a:lnTo>
                  <a:pt x="53400" y="45411"/>
                </a:lnTo>
                <a:lnTo>
                  <a:pt x="53055" y="25146"/>
                </a:lnTo>
                <a:lnTo>
                  <a:pt x="76331" y="1870"/>
                </a:lnTo>
                <a:cubicBezTo>
                  <a:pt x="76760" y="1441"/>
                  <a:pt x="76760" y="751"/>
                  <a:pt x="76331" y="322"/>
                </a:cubicBezTo>
                <a:cubicBezTo>
                  <a:pt x="76117" y="108"/>
                  <a:pt x="75837" y="1"/>
                  <a:pt x="755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45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sp>
        <p:nvSpPr>
          <p:cNvPr id="1522" name="Google Shape;1522;p45"/>
          <p:cNvSpPr/>
          <p:nvPr/>
        </p:nvSpPr>
        <p:spPr>
          <a:xfrm>
            <a:off x="457200" y="4049137"/>
            <a:ext cx="8229678" cy="683537"/>
          </a:xfrm>
          <a:custGeom>
            <a:avLst/>
            <a:gdLst/>
            <a:ahLst/>
            <a:cxnLst/>
            <a:rect l="l" t="t" r="r" b="b"/>
            <a:pathLst>
              <a:path w="153032" h="19587" extrusionOk="0">
                <a:moveTo>
                  <a:pt x="1" y="0"/>
                </a:moveTo>
                <a:lnTo>
                  <a:pt x="1" y="19586"/>
                </a:lnTo>
                <a:lnTo>
                  <a:pt x="153032" y="19586"/>
                </a:lnTo>
                <a:lnTo>
                  <a:pt x="153032" y="0"/>
                </a:lnTo>
                <a:close/>
              </a:path>
            </a:pathLst>
          </a:custGeom>
          <a:solidFill>
            <a:srgbClr val="D9D9D9">
              <a:alpha val="57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45"/>
          <p:cNvSpPr/>
          <p:nvPr/>
        </p:nvSpPr>
        <p:spPr>
          <a:xfrm>
            <a:off x="457200" y="3366176"/>
            <a:ext cx="8229678" cy="683537"/>
          </a:xfrm>
          <a:custGeom>
            <a:avLst/>
            <a:gdLst/>
            <a:ahLst/>
            <a:cxnLst/>
            <a:rect l="l" t="t" r="r" b="b"/>
            <a:pathLst>
              <a:path w="153032" h="19587" extrusionOk="0">
                <a:moveTo>
                  <a:pt x="1" y="0"/>
                </a:moveTo>
                <a:lnTo>
                  <a:pt x="1" y="19586"/>
                </a:lnTo>
                <a:lnTo>
                  <a:pt x="153032" y="19586"/>
                </a:lnTo>
                <a:lnTo>
                  <a:pt x="153032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45"/>
          <p:cNvSpPr/>
          <p:nvPr/>
        </p:nvSpPr>
        <p:spPr>
          <a:xfrm>
            <a:off x="457200" y="2682167"/>
            <a:ext cx="8229678" cy="683537"/>
          </a:xfrm>
          <a:custGeom>
            <a:avLst/>
            <a:gdLst/>
            <a:ahLst/>
            <a:cxnLst/>
            <a:rect l="l" t="t" r="r" b="b"/>
            <a:pathLst>
              <a:path w="153032" h="19587" extrusionOk="0">
                <a:moveTo>
                  <a:pt x="1" y="0"/>
                </a:moveTo>
                <a:lnTo>
                  <a:pt x="1" y="19586"/>
                </a:lnTo>
                <a:lnTo>
                  <a:pt x="153032" y="19586"/>
                </a:lnTo>
                <a:lnTo>
                  <a:pt x="153032" y="0"/>
                </a:lnTo>
                <a:close/>
              </a:path>
            </a:pathLst>
          </a:custGeom>
          <a:solidFill>
            <a:srgbClr val="D9D9D9">
              <a:alpha val="57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45"/>
          <p:cNvSpPr/>
          <p:nvPr/>
        </p:nvSpPr>
        <p:spPr>
          <a:xfrm>
            <a:off x="457200" y="1998159"/>
            <a:ext cx="8229678" cy="683537"/>
          </a:xfrm>
          <a:custGeom>
            <a:avLst/>
            <a:gdLst/>
            <a:ahLst/>
            <a:cxnLst/>
            <a:rect l="l" t="t" r="r" b="b"/>
            <a:pathLst>
              <a:path w="153032" h="19587" extrusionOk="0">
                <a:moveTo>
                  <a:pt x="1" y="0"/>
                </a:moveTo>
                <a:lnTo>
                  <a:pt x="1" y="19586"/>
                </a:lnTo>
                <a:lnTo>
                  <a:pt x="153032" y="19586"/>
                </a:lnTo>
                <a:lnTo>
                  <a:pt x="153032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45"/>
          <p:cNvSpPr/>
          <p:nvPr/>
        </p:nvSpPr>
        <p:spPr>
          <a:xfrm>
            <a:off x="457200" y="1314150"/>
            <a:ext cx="8229678" cy="683537"/>
          </a:xfrm>
          <a:custGeom>
            <a:avLst/>
            <a:gdLst/>
            <a:ahLst/>
            <a:cxnLst/>
            <a:rect l="l" t="t" r="r" b="b"/>
            <a:pathLst>
              <a:path w="153032" h="19587" extrusionOk="0">
                <a:moveTo>
                  <a:pt x="1" y="0"/>
                </a:moveTo>
                <a:lnTo>
                  <a:pt x="1" y="19586"/>
                </a:lnTo>
                <a:lnTo>
                  <a:pt x="153032" y="19586"/>
                </a:lnTo>
                <a:lnTo>
                  <a:pt x="153032" y="0"/>
                </a:lnTo>
                <a:close/>
              </a:path>
            </a:pathLst>
          </a:custGeom>
          <a:solidFill>
            <a:srgbClr val="D9D9D9">
              <a:alpha val="57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45"/>
          <p:cNvSpPr/>
          <p:nvPr/>
        </p:nvSpPr>
        <p:spPr>
          <a:xfrm>
            <a:off x="2864746" y="521625"/>
            <a:ext cx="1133652" cy="1477153"/>
          </a:xfrm>
          <a:custGeom>
            <a:avLst/>
            <a:gdLst/>
            <a:ahLst/>
            <a:cxnLst/>
            <a:rect l="l" t="t" r="r" b="b"/>
            <a:pathLst>
              <a:path w="39339" h="46125" extrusionOk="0">
                <a:moveTo>
                  <a:pt x="39338" y="16288"/>
                </a:moveTo>
                <a:lnTo>
                  <a:pt x="19669" y="0"/>
                </a:lnTo>
                <a:lnTo>
                  <a:pt x="0" y="16288"/>
                </a:lnTo>
                <a:lnTo>
                  <a:pt x="6001" y="16288"/>
                </a:lnTo>
                <a:lnTo>
                  <a:pt x="6001" y="46125"/>
                </a:lnTo>
                <a:lnTo>
                  <a:pt x="33338" y="46125"/>
                </a:lnTo>
                <a:lnTo>
                  <a:pt x="33338" y="162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8" name="Google Shape;1528;p45"/>
          <p:cNvGrpSpPr/>
          <p:nvPr/>
        </p:nvGrpSpPr>
        <p:grpSpPr>
          <a:xfrm>
            <a:off x="2407998" y="1445006"/>
            <a:ext cx="1382022" cy="1237275"/>
            <a:chOff x="1670599" y="2690450"/>
            <a:chExt cx="1707675" cy="1528821"/>
          </a:xfrm>
        </p:grpSpPr>
        <p:sp>
          <p:nvSpPr>
            <p:cNvPr id="1529" name="Google Shape;1529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rgbClr val="000000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1670599" y="2690455"/>
              <a:ext cx="1439621" cy="1528816"/>
            </a:xfrm>
            <a:custGeom>
              <a:avLst/>
              <a:gdLst/>
              <a:ahLst/>
              <a:cxnLst/>
              <a:rect l="l" t="t" r="r" b="b"/>
              <a:pathLst>
                <a:path w="33636" h="35720" extrusionOk="0">
                  <a:moveTo>
                    <a:pt x="6882" y="0"/>
                  </a:moveTo>
                  <a:cubicBezTo>
                    <a:pt x="3418" y="0"/>
                    <a:pt x="1" y="3560"/>
                    <a:pt x="1" y="8573"/>
                  </a:cubicBezTo>
                  <a:lnTo>
                    <a:pt x="1" y="35719"/>
                  </a:lnTo>
                  <a:lnTo>
                    <a:pt x="27647" y="35719"/>
                  </a:lnTo>
                  <a:lnTo>
                    <a:pt x="27647" y="8573"/>
                  </a:lnTo>
                  <a:cubicBezTo>
                    <a:pt x="27647" y="298"/>
                    <a:pt x="33338" y="48"/>
                    <a:pt x="33636" y="12"/>
                  </a:cubicBezTo>
                  <a:cubicBezTo>
                    <a:pt x="33636" y="12"/>
                    <a:pt x="12597" y="0"/>
                    <a:pt x="6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2827866" y="2690455"/>
              <a:ext cx="550408" cy="1528816"/>
            </a:xfrm>
            <a:custGeom>
              <a:avLst/>
              <a:gdLst/>
              <a:ahLst/>
              <a:cxnLst/>
              <a:rect l="l" t="t" r="r" b="b"/>
              <a:pathLst>
                <a:path w="12860" h="35720" extrusionOk="0">
                  <a:moveTo>
                    <a:pt x="6347" y="0"/>
                  </a:moveTo>
                  <a:lnTo>
                    <a:pt x="6287" y="12"/>
                  </a:lnTo>
                  <a:cubicBezTo>
                    <a:pt x="5585" y="72"/>
                    <a:pt x="4215" y="203"/>
                    <a:pt x="2906" y="1251"/>
                  </a:cubicBezTo>
                  <a:cubicBezTo>
                    <a:pt x="977" y="2786"/>
                    <a:pt x="1" y="5346"/>
                    <a:pt x="1" y="8835"/>
                  </a:cubicBezTo>
                  <a:lnTo>
                    <a:pt x="1" y="35719"/>
                  </a:lnTo>
                  <a:lnTo>
                    <a:pt x="775" y="35719"/>
                  </a:lnTo>
                  <a:lnTo>
                    <a:pt x="775" y="8835"/>
                  </a:lnTo>
                  <a:cubicBezTo>
                    <a:pt x="775" y="1703"/>
                    <a:pt x="5049" y="893"/>
                    <a:pt x="6359" y="786"/>
                  </a:cubicBezTo>
                  <a:lnTo>
                    <a:pt x="6382" y="774"/>
                  </a:lnTo>
                  <a:cubicBezTo>
                    <a:pt x="10264" y="846"/>
                    <a:pt x="12086" y="3322"/>
                    <a:pt x="12086" y="8835"/>
                  </a:cubicBezTo>
                  <a:lnTo>
                    <a:pt x="12086" y="15990"/>
                  </a:lnTo>
                  <a:lnTo>
                    <a:pt x="12859" y="15990"/>
                  </a:lnTo>
                  <a:lnTo>
                    <a:pt x="12859" y="8835"/>
                  </a:lnTo>
                  <a:cubicBezTo>
                    <a:pt x="12859" y="2882"/>
                    <a:pt x="10728" y="72"/>
                    <a:pt x="6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" name="Google Shape;1533;p45"/>
          <p:cNvGrpSpPr/>
          <p:nvPr/>
        </p:nvGrpSpPr>
        <p:grpSpPr>
          <a:xfrm>
            <a:off x="1954204" y="2128981"/>
            <a:ext cx="1382022" cy="1237275"/>
            <a:chOff x="1670599" y="2690450"/>
            <a:chExt cx="1707675" cy="1528821"/>
          </a:xfrm>
        </p:grpSpPr>
        <p:sp>
          <p:nvSpPr>
            <p:cNvPr id="1534" name="Google Shape;1534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rgbClr val="000000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1670599" y="2690455"/>
              <a:ext cx="1439621" cy="1528816"/>
            </a:xfrm>
            <a:custGeom>
              <a:avLst/>
              <a:gdLst/>
              <a:ahLst/>
              <a:cxnLst/>
              <a:rect l="l" t="t" r="r" b="b"/>
              <a:pathLst>
                <a:path w="33636" h="35720" extrusionOk="0">
                  <a:moveTo>
                    <a:pt x="6882" y="0"/>
                  </a:moveTo>
                  <a:cubicBezTo>
                    <a:pt x="3418" y="0"/>
                    <a:pt x="1" y="3560"/>
                    <a:pt x="1" y="8573"/>
                  </a:cubicBezTo>
                  <a:lnTo>
                    <a:pt x="1" y="35719"/>
                  </a:lnTo>
                  <a:lnTo>
                    <a:pt x="27647" y="35719"/>
                  </a:lnTo>
                  <a:lnTo>
                    <a:pt x="27647" y="8573"/>
                  </a:lnTo>
                  <a:cubicBezTo>
                    <a:pt x="27647" y="298"/>
                    <a:pt x="33338" y="48"/>
                    <a:pt x="33636" y="12"/>
                  </a:cubicBezTo>
                  <a:cubicBezTo>
                    <a:pt x="33636" y="12"/>
                    <a:pt x="12597" y="0"/>
                    <a:pt x="6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2827866" y="2690455"/>
              <a:ext cx="550408" cy="1528816"/>
            </a:xfrm>
            <a:custGeom>
              <a:avLst/>
              <a:gdLst/>
              <a:ahLst/>
              <a:cxnLst/>
              <a:rect l="l" t="t" r="r" b="b"/>
              <a:pathLst>
                <a:path w="12860" h="35720" extrusionOk="0">
                  <a:moveTo>
                    <a:pt x="6347" y="0"/>
                  </a:moveTo>
                  <a:lnTo>
                    <a:pt x="6287" y="12"/>
                  </a:lnTo>
                  <a:cubicBezTo>
                    <a:pt x="5585" y="72"/>
                    <a:pt x="4215" y="203"/>
                    <a:pt x="2906" y="1251"/>
                  </a:cubicBezTo>
                  <a:cubicBezTo>
                    <a:pt x="977" y="2786"/>
                    <a:pt x="1" y="5346"/>
                    <a:pt x="1" y="8835"/>
                  </a:cubicBezTo>
                  <a:lnTo>
                    <a:pt x="1" y="35719"/>
                  </a:lnTo>
                  <a:lnTo>
                    <a:pt x="775" y="35719"/>
                  </a:lnTo>
                  <a:lnTo>
                    <a:pt x="775" y="8835"/>
                  </a:lnTo>
                  <a:cubicBezTo>
                    <a:pt x="775" y="1703"/>
                    <a:pt x="5049" y="893"/>
                    <a:pt x="6359" y="786"/>
                  </a:cubicBezTo>
                  <a:lnTo>
                    <a:pt x="6382" y="774"/>
                  </a:lnTo>
                  <a:cubicBezTo>
                    <a:pt x="10264" y="846"/>
                    <a:pt x="12086" y="3322"/>
                    <a:pt x="12086" y="8835"/>
                  </a:cubicBezTo>
                  <a:lnTo>
                    <a:pt x="12086" y="15990"/>
                  </a:lnTo>
                  <a:lnTo>
                    <a:pt x="12859" y="15990"/>
                  </a:lnTo>
                  <a:lnTo>
                    <a:pt x="12859" y="8835"/>
                  </a:lnTo>
                  <a:cubicBezTo>
                    <a:pt x="12859" y="2882"/>
                    <a:pt x="10728" y="72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8" name="Google Shape;1538;p45"/>
          <p:cNvGrpSpPr/>
          <p:nvPr/>
        </p:nvGrpSpPr>
        <p:grpSpPr>
          <a:xfrm>
            <a:off x="1500876" y="2811924"/>
            <a:ext cx="1382022" cy="1237275"/>
            <a:chOff x="1670599" y="2690450"/>
            <a:chExt cx="1707675" cy="1528821"/>
          </a:xfrm>
        </p:grpSpPr>
        <p:sp>
          <p:nvSpPr>
            <p:cNvPr id="1539" name="Google Shape;1539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rgbClr val="000000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1670599" y="2690455"/>
              <a:ext cx="1439621" cy="1528816"/>
            </a:xfrm>
            <a:custGeom>
              <a:avLst/>
              <a:gdLst/>
              <a:ahLst/>
              <a:cxnLst/>
              <a:rect l="l" t="t" r="r" b="b"/>
              <a:pathLst>
                <a:path w="33636" h="35720" extrusionOk="0">
                  <a:moveTo>
                    <a:pt x="6882" y="0"/>
                  </a:moveTo>
                  <a:cubicBezTo>
                    <a:pt x="3418" y="0"/>
                    <a:pt x="1" y="3560"/>
                    <a:pt x="1" y="8573"/>
                  </a:cubicBezTo>
                  <a:lnTo>
                    <a:pt x="1" y="35719"/>
                  </a:lnTo>
                  <a:lnTo>
                    <a:pt x="27647" y="35719"/>
                  </a:lnTo>
                  <a:lnTo>
                    <a:pt x="27647" y="8573"/>
                  </a:lnTo>
                  <a:cubicBezTo>
                    <a:pt x="27647" y="298"/>
                    <a:pt x="33338" y="48"/>
                    <a:pt x="33636" y="12"/>
                  </a:cubicBezTo>
                  <a:cubicBezTo>
                    <a:pt x="33636" y="12"/>
                    <a:pt x="12597" y="0"/>
                    <a:pt x="6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2827866" y="2690455"/>
              <a:ext cx="550408" cy="1528816"/>
            </a:xfrm>
            <a:custGeom>
              <a:avLst/>
              <a:gdLst/>
              <a:ahLst/>
              <a:cxnLst/>
              <a:rect l="l" t="t" r="r" b="b"/>
              <a:pathLst>
                <a:path w="12860" h="35720" extrusionOk="0">
                  <a:moveTo>
                    <a:pt x="6347" y="0"/>
                  </a:moveTo>
                  <a:lnTo>
                    <a:pt x="6287" y="12"/>
                  </a:lnTo>
                  <a:cubicBezTo>
                    <a:pt x="5585" y="72"/>
                    <a:pt x="4215" y="203"/>
                    <a:pt x="2906" y="1251"/>
                  </a:cubicBezTo>
                  <a:cubicBezTo>
                    <a:pt x="977" y="2786"/>
                    <a:pt x="1" y="5346"/>
                    <a:pt x="1" y="8835"/>
                  </a:cubicBezTo>
                  <a:lnTo>
                    <a:pt x="1" y="35719"/>
                  </a:lnTo>
                  <a:lnTo>
                    <a:pt x="775" y="35719"/>
                  </a:lnTo>
                  <a:lnTo>
                    <a:pt x="775" y="8835"/>
                  </a:lnTo>
                  <a:cubicBezTo>
                    <a:pt x="775" y="1703"/>
                    <a:pt x="5049" y="893"/>
                    <a:pt x="6359" y="786"/>
                  </a:cubicBezTo>
                  <a:lnTo>
                    <a:pt x="6382" y="774"/>
                  </a:lnTo>
                  <a:cubicBezTo>
                    <a:pt x="10264" y="846"/>
                    <a:pt x="12086" y="3322"/>
                    <a:pt x="12086" y="8835"/>
                  </a:cubicBezTo>
                  <a:lnTo>
                    <a:pt x="12086" y="15990"/>
                  </a:lnTo>
                  <a:lnTo>
                    <a:pt x="12859" y="15990"/>
                  </a:lnTo>
                  <a:lnTo>
                    <a:pt x="12859" y="8835"/>
                  </a:lnTo>
                  <a:cubicBezTo>
                    <a:pt x="12859" y="2882"/>
                    <a:pt x="10728" y="72"/>
                    <a:pt x="6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" name="Google Shape;1543;p45"/>
          <p:cNvGrpSpPr/>
          <p:nvPr/>
        </p:nvGrpSpPr>
        <p:grpSpPr>
          <a:xfrm>
            <a:off x="1047649" y="3495514"/>
            <a:ext cx="1382022" cy="1237275"/>
            <a:chOff x="1670599" y="2690450"/>
            <a:chExt cx="1707675" cy="1528821"/>
          </a:xfrm>
        </p:grpSpPr>
        <p:sp>
          <p:nvSpPr>
            <p:cNvPr id="1544" name="Google Shape;1544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2351954" y="2690450"/>
              <a:ext cx="995271" cy="683675"/>
            </a:xfrm>
            <a:custGeom>
              <a:avLst/>
              <a:gdLst/>
              <a:ahLst/>
              <a:cxnLst/>
              <a:rect l="l" t="t" r="r" b="b"/>
              <a:pathLst>
                <a:path w="23254" h="18101" extrusionOk="0">
                  <a:moveTo>
                    <a:pt x="16845" y="1"/>
                  </a:moveTo>
                  <a:cubicBezTo>
                    <a:pt x="9441" y="1"/>
                    <a:pt x="200" y="4141"/>
                    <a:pt x="1" y="10505"/>
                  </a:cubicBezTo>
                  <a:cubicBezTo>
                    <a:pt x="1" y="10778"/>
                    <a:pt x="4168" y="18101"/>
                    <a:pt x="7621" y="18101"/>
                  </a:cubicBezTo>
                  <a:lnTo>
                    <a:pt x="23254" y="18101"/>
                  </a:lnTo>
                  <a:lnTo>
                    <a:pt x="23254" y="8564"/>
                  </a:lnTo>
                  <a:cubicBezTo>
                    <a:pt x="23254" y="3837"/>
                    <a:pt x="21992" y="75"/>
                    <a:pt x="17158" y="3"/>
                  </a:cubicBezTo>
                  <a:cubicBezTo>
                    <a:pt x="17054" y="2"/>
                    <a:pt x="16949" y="1"/>
                    <a:pt x="16845" y="1"/>
                  </a:cubicBezTo>
                  <a:close/>
                </a:path>
              </a:pathLst>
            </a:custGeom>
            <a:solidFill>
              <a:srgbClr val="000000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1670599" y="2690455"/>
              <a:ext cx="1439621" cy="1528816"/>
            </a:xfrm>
            <a:custGeom>
              <a:avLst/>
              <a:gdLst/>
              <a:ahLst/>
              <a:cxnLst/>
              <a:rect l="l" t="t" r="r" b="b"/>
              <a:pathLst>
                <a:path w="33636" h="35720" extrusionOk="0">
                  <a:moveTo>
                    <a:pt x="6882" y="0"/>
                  </a:moveTo>
                  <a:cubicBezTo>
                    <a:pt x="3418" y="0"/>
                    <a:pt x="1" y="3560"/>
                    <a:pt x="1" y="8573"/>
                  </a:cubicBezTo>
                  <a:lnTo>
                    <a:pt x="1" y="35719"/>
                  </a:lnTo>
                  <a:lnTo>
                    <a:pt x="27647" y="35719"/>
                  </a:lnTo>
                  <a:lnTo>
                    <a:pt x="27647" y="8573"/>
                  </a:lnTo>
                  <a:cubicBezTo>
                    <a:pt x="27647" y="298"/>
                    <a:pt x="33338" y="48"/>
                    <a:pt x="33636" y="12"/>
                  </a:cubicBezTo>
                  <a:cubicBezTo>
                    <a:pt x="33636" y="12"/>
                    <a:pt x="12597" y="0"/>
                    <a:pt x="6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2827866" y="2690455"/>
              <a:ext cx="550408" cy="1528816"/>
            </a:xfrm>
            <a:custGeom>
              <a:avLst/>
              <a:gdLst/>
              <a:ahLst/>
              <a:cxnLst/>
              <a:rect l="l" t="t" r="r" b="b"/>
              <a:pathLst>
                <a:path w="12860" h="35720" extrusionOk="0">
                  <a:moveTo>
                    <a:pt x="6347" y="0"/>
                  </a:moveTo>
                  <a:lnTo>
                    <a:pt x="6287" y="12"/>
                  </a:lnTo>
                  <a:cubicBezTo>
                    <a:pt x="5585" y="72"/>
                    <a:pt x="4215" y="203"/>
                    <a:pt x="2906" y="1251"/>
                  </a:cubicBezTo>
                  <a:cubicBezTo>
                    <a:pt x="977" y="2786"/>
                    <a:pt x="1" y="5346"/>
                    <a:pt x="1" y="8835"/>
                  </a:cubicBezTo>
                  <a:lnTo>
                    <a:pt x="1" y="35719"/>
                  </a:lnTo>
                  <a:lnTo>
                    <a:pt x="775" y="35719"/>
                  </a:lnTo>
                  <a:lnTo>
                    <a:pt x="775" y="8835"/>
                  </a:lnTo>
                  <a:cubicBezTo>
                    <a:pt x="775" y="1703"/>
                    <a:pt x="5049" y="893"/>
                    <a:pt x="6359" y="786"/>
                  </a:cubicBezTo>
                  <a:lnTo>
                    <a:pt x="6382" y="774"/>
                  </a:lnTo>
                  <a:cubicBezTo>
                    <a:pt x="10264" y="846"/>
                    <a:pt x="12086" y="3322"/>
                    <a:pt x="12086" y="8835"/>
                  </a:cubicBezTo>
                  <a:lnTo>
                    <a:pt x="12086" y="15990"/>
                  </a:lnTo>
                  <a:lnTo>
                    <a:pt x="12859" y="15990"/>
                  </a:lnTo>
                  <a:lnTo>
                    <a:pt x="12859" y="8835"/>
                  </a:lnTo>
                  <a:cubicBezTo>
                    <a:pt x="12859" y="2882"/>
                    <a:pt x="10728" y="72"/>
                    <a:pt x="6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45"/>
          <p:cNvGrpSpPr/>
          <p:nvPr/>
        </p:nvGrpSpPr>
        <p:grpSpPr>
          <a:xfrm>
            <a:off x="4585175" y="1415325"/>
            <a:ext cx="3809575" cy="481200"/>
            <a:chOff x="4585175" y="1415325"/>
            <a:chExt cx="3809575" cy="481200"/>
          </a:xfrm>
        </p:grpSpPr>
        <p:sp>
          <p:nvSpPr>
            <p:cNvPr id="1549" name="Google Shape;1549;p45"/>
            <p:cNvSpPr txBox="1"/>
            <p:nvPr/>
          </p:nvSpPr>
          <p:spPr>
            <a:xfrm>
              <a:off x="4585175" y="1502319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0" name="Google Shape;1550;p45"/>
            <p:cNvSpPr txBox="1"/>
            <p:nvPr/>
          </p:nvSpPr>
          <p:spPr>
            <a:xfrm>
              <a:off x="5830950" y="1415325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smallest and innermost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1" name="Google Shape;1551;p45"/>
          <p:cNvGrpSpPr/>
          <p:nvPr/>
        </p:nvGrpSpPr>
        <p:grpSpPr>
          <a:xfrm>
            <a:off x="4585175" y="2099328"/>
            <a:ext cx="3809575" cy="481200"/>
            <a:chOff x="4585175" y="2099328"/>
            <a:chExt cx="3809575" cy="481200"/>
          </a:xfrm>
        </p:grpSpPr>
        <p:sp>
          <p:nvSpPr>
            <p:cNvPr id="1552" name="Google Shape;1552;p45"/>
            <p:cNvSpPr txBox="1"/>
            <p:nvPr/>
          </p:nvSpPr>
          <p:spPr>
            <a:xfrm>
              <a:off x="4585175" y="2186327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3" name="Google Shape;1553;p45"/>
            <p:cNvSpPr txBox="1"/>
            <p:nvPr/>
          </p:nvSpPr>
          <p:spPr>
            <a:xfrm>
              <a:off x="5830950" y="2099328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Planet Neptune is the eighth and farthest object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4" name="Google Shape;1554;p45"/>
          <p:cNvGrpSpPr/>
          <p:nvPr/>
        </p:nvGrpSpPr>
        <p:grpSpPr>
          <a:xfrm>
            <a:off x="4585175" y="2783337"/>
            <a:ext cx="3809575" cy="481200"/>
            <a:chOff x="4585175" y="2783337"/>
            <a:chExt cx="3809575" cy="481200"/>
          </a:xfrm>
        </p:grpSpPr>
        <p:sp>
          <p:nvSpPr>
            <p:cNvPr id="1555" name="Google Shape;1555;p45"/>
            <p:cNvSpPr txBox="1"/>
            <p:nvPr/>
          </p:nvSpPr>
          <p:spPr>
            <a:xfrm>
              <a:off x="4585175" y="2870336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6" name="Google Shape;1556;p45"/>
            <p:cNvSpPr txBox="1"/>
            <p:nvPr/>
          </p:nvSpPr>
          <p:spPr>
            <a:xfrm>
              <a:off x="5830950" y="2783337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 Mars is a very cold place full of iron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7" name="Google Shape;1557;p45"/>
          <p:cNvGrpSpPr/>
          <p:nvPr/>
        </p:nvGrpSpPr>
        <p:grpSpPr>
          <a:xfrm>
            <a:off x="4585175" y="3466824"/>
            <a:ext cx="3809575" cy="481200"/>
            <a:chOff x="4585175" y="3466824"/>
            <a:chExt cx="3809575" cy="481200"/>
          </a:xfrm>
        </p:grpSpPr>
        <p:sp>
          <p:nvSpPr>
            <p:cNvPr id="1558" name="Google Shape;1558;p45"/>
            <p:cNvSpPr txBox="1"/>
            <p:nvPr/>
          </p:nvSpPr>
          <p:spPr>
            <a:xfrm>
              <a:off x="4585175" y="3553823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9" name="Google Shape;1559;p45"/>
            <p:cNvSpPr txBox="1"/>
            <p:nvPr/>
          </p:nvSpPr>
          <p:spPr>
            <a:xfrm>
              <a:off x="5830950" y="3466824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is the second planet from the Sun and has a nice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60" name="Google Shape;1560;p45"/>
          <p:cNvGrpSpPr/>
          <p:nvPr/>
        </p:nvGrpSpPr>
        <p:grpSpPr>
          <a:xfrm>
            <a:off x="4585175" y="4151375"/>
            <a:ext cx="3809575" cy="481200"/>
            <a:chOff x="4585175" y="4151375"/>
            <a:chExt cx="3809575" cy="481200"/>
          </a:xfrm>
        </p:grpSpPr>
        <p:sp>
          <p:nvSpPr>
            <p:cNvPr id="1561" name="Google Shape;1561;p45"/>
            <p:cNvSpPr txBox="1"/>
            <p:nvPr/>
          </p:nvSpPr>
          <p:spPr>
            <a:xfrm>
              <a:off x="4585175" y="4238373"/>
              <a:ext cx="1200900" cy="3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2" name="Google Shape;1562;p45"/>
            <p:cNvSpPr txBox="1"/>
            <p:nvPr/>
          </p:nvSpPr>
          <p:spPr>
            <a:xfrm>
              <a:off x="5830950" y="4151375"/>
              <a:ext cx="25638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fifth planet from the Sun and the biggest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63" name="Google Shape;1563;p45"/>
          <p:cNvSpPr/>
          <p:nvPr/>
        </p:nvSpPr>
        <p:spPr>
          <a:xfrm rot="10800000">
            <a:off x="4142100" y="1584213"/>
            <a:ext cx="183000" cy="1434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4" name="Google Shape;1564;p45"/>
          <p:cNvGrpSpPr/>
          <p:nvPr/>
        </p:nvGrpSpPr>
        <p:grpSpPr>
          <a:xfrm>
            <a:off x="3625200" y="2268213"/>
            <a:ext cx="699900" cy="143400"/>
            <a:chOff x="3625200" y="2268213"/>
            <a:chExt cx="699900" cy="143400"/>
          </a:xfrm>
        </p:grpSpPr>
        <p:sp>
          <p:nvSpPr>
            <p:cNvPr id="1565" name="Google Shape;1565;p45"/>
            <p:cNvSpPr/>
            <p:nvPr/>
          </p:nvSpPr>
          <p:spPr>
            <a:xfrm rot="10800000">
              <a:off x="4142100" y="2268213"/>
              <a:ext cx="183000" cy="1434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66" name="Google Shape;1566;p45"/>
            <p:cNvCxnSpPr>
              <a:stCxn id="1565" idx="3"/>
            </p:cNvCxnSpPr>
            <p:nvPr/>
          </p:nvCxnSpPr>
          <p:spPr>
            <a:xfrm rot="10800000">
              <a:off x="3625200" y="2339913"/>
              <a:ext cx="516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7" name="Google Shape;1567;p45"/>
          <p:cNvGrpSpPr/>
          <p:nvPr/>
        </p:nvGrpSpPr>
        <p:grpSpPr>
          <a:xfrm>
            <a:off x="3071400" y="2952225"/>
            <a:ext cx="1253700" cy="143400"/>
            <a:chOff x="3071400" y="2952225"/>
            <a:chExt cx="1253700" cy="143400"/>
          </a:xfrm>
        </p:grpSpPr>
        <p:sp>
          <p:nvSpPr>
            <p:cNvPr id="1568" name="Google Shape;1568;p45"/>
            <p:cNvSpPr/>
            <p:nvPr/>
          </p:nvSpPr>
          <p:spPr>
            <a:xfrm rot="10800000">
              <a:off x="4142100" y="2952225"/>
              <a:ext cx="183000" cy="1434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69" name="Google Shape;1569;p45"/>
            <p:cNvCxnSpPr/>
            <p:nvPr/>
          </p:nvCxnSpPr>
          <p:spPr>
            <a:xfrm rot="10800000">
              <a:off x="3071400" y="3023913"/>
              <a:ext cx="1070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0" name="Google Shape;1570;p45"/>
          <p:cNvGrpSpPr/>
          <p:nvPr/>
        </p:nvGrpSpPr>
        <p:grpSpPr>
          <a:xfrm>
            <a:off x="2636100" y="3635713"/>
            <a:ext cx="1689000" cy="143400"/>
            <a:chOff x="2636100" y="3635713"/>
            <a:chExt cx="1689000" cy="143400"/>
          </a:xfrm>
        </p:grpSpPr>
        <p:sp>
          <p:nvSpPr>
            <p:cNvPr id="1571" name="Google Shape;1571;p45"/>
            <p:cNvSpPr/>
            <p:nvPr/>
          </p:nvSpPr>
          <p:spPr>
            <a:xfrm rot="10800000">
              <a:off x="4142100" y="3635713"/>
              <a:ext cx="183000" cy="1434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72" name="Google Shape;1572;p45"/>
            <p:cNvCxnSpPr/>
            <p:nvPr/>
          </p:nvCxnSpPr>
          <p:spPr>
            <a:xfrm rot="10800000">
              <a:off x="2636100" y="3707413"/>
              <a:ext cx="150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3" name="Google Shape;1573;p45"/>
          <p:cNvGrpSpPr/>
          <p:nvPr/>
        </p:nvGrpSpPr>
        <p:grpSpPr>
          <a:xfrm>
            <a:off x="2190900" y="4319206"/>
            <a:ext cx="2134200" cy="143400"/>
            <a:chOff x="2190900" y="4319206"/>
            <a:chExt cx="2134200" cy="143400"/>
          </a:xfrm>
        </p:grpSpPr>
        <p:sp>
          <p:nvSpPr>
            <p:cNvPr id="1574" name="Google Shape;1574;p45"/>
            <p:cNvSpPr/>
            <p:nvPr/>
          </p:nvSpPr>
          <p:spPr>
            <a:xfrm rot="10800000">
              <a:off x="4142100" y="4319206"/>
              <a:ext cx="183000" cy="1434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75" name="Google Shape;1575;p45"/>
            <p:cNvCxnSpPr/>
            <p:nvPr/>
          </p:nvCxnSpPr>
          <p:spPr>
            <a:xfrm rot="10800000">
              <a:off x="2190900" y="4391963"/>
              <a:ext cx="1951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Choose your favourite infographic and insert it in your presentation using Ctrl C + Ctrl V or Cmd C + Cmd V in Mac.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Select one of the parts and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it by right-clicking and choosing “Ungroup”.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 the color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clicking on the paint bucket.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Then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resize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elements again by selecting them, right-clicking and choosing “Group”.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Repeat the steps above with the other parts and when you’re done editing, copy the end result and paste it into your presentation.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 to choose the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Keep source formatting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option so that it keeps the design. For more info, please visit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>
                  <a:noFill/>
                </a:uFill>
                <a:latin typeface="Arial"/>
                <a:ea typeface="+mn-ea"/>
                <a:cs typeface="Arial"/>
                <a:sym typeface="Arial"/>
              </a:rPr>
              <a:t>greatppt.com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914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8"/>
          <p:cNvGrpSpPr/>
          <p:nvPr/>
        </p:nvGrpSpPr>
        <p:grpSpPr>
          <a:xfrm>
            <a:off x="6788741" y="1226125"/>
            <a:ext cx="1660800" cy="1634125"/>
            <a:chOff x="6788741" y="1073725"/>
            <a:chExt cx="1660800" cy="1634125"/>
          </a:xfrm>
        </p:grpSpPr>
        <p:sp>
          <p:nvSpPr>
            <p:cNvPr id="188" name="Google Shape;188;p18"/>
            <p:cNvSpPr/>
            <p:nvPr/>
          </p:nvSpPr>
          <p:spPr>
            <a:xfrm>
              <a:off x="7347050" y="2163650"/>
              <a:ext cx="544200" cy="544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/>
            </a:p>
          </p:txBody>
        </p:sp>
        <p:grpSp>
          <p:nvGrpSpPr>
            <p:cNvPr id="189" name="Google Shape;189;p18"/>
            <p:cNvGrpSpPr/>
            <p:nvPr/>
          </p:nvGrpSpPr>
          <p:grpSpPr>
            <a:xfrm>
              <a:off x="6788741" y="1073725"/>
              <a:ext cx="1660800" cy="968500"/>
              <a:chOff x="6788750" y="1302325"/>
              <a:chExt cx="1660800" cy="968500"/>
            </a:xfrm>
          </p:grpSpPr>
          <p:sp>
            <p:nvSpPr>
              <p:cNvPr id="190" name="Google Shape;190;p18"/>
              <p:cNvSpPr txBox="1"/>
              <p:nvPr/>
            </p:nvSpPr>
            <p:spPr>
              <a:xfrm>
                <a:off x="6788750" y="1302325"/>
                <a:ext cx="1660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1" name="Google Shape;191;p18"/>
              <p:cNvSpPr txBox="1"/>
              <p:nvPr/>
            </p:nvSpPr>
            <p:spPr>
              <a:xfrm>
                <a:off x="6788750" y="1580525"/>
                <a:ext cx="1660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Planet Mercury is the smallest object in the Solar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193" name="Google Shape;193;p18"/>
          <p:cNvGrpSpPr/>
          <p:nvPr/>
        </p:nvGrpSpPr>
        <p:grpSpPr>
          <a:xfrm>
            <a:off x="4167278" y="3134802"/>
            <a:ext cx="2851406" cy="2160827"/>
            <a:chOff x="5079250" y="1998824"/>
            <a:chExt cx="3607548" cy="2733840"/>
          </a:xfrm>
        </p:grpSpPr>
        <p:grpSp>
          <p:nvGrpSpPr>
            <p:cNvPr id="194" name="Google Shape;194;p18"/>
            <p:cNvGrpSpPr/>
            <p:nvPr/>
          </p:nvGrpSpPr>
          <p:grpSpPr>
            <a:xfrm>
              <a:off x="5079250" y="1998824"/>
              <a:ext cx="3607548" cy="2733840"/>
              <a:chOff x="5079250" y="1998824"/>
              <a:chExt cx="3607548" cy="2733840"/>
            </a:xfrm>
          </p:grpSpPr>
          <p:sp>
            <p:nvSpPr>
              <p:cNvPr id="195" name="Google Shape;195;p18"/>
              <p:cNvSpPr/>
              <p:nvPr/>
            </p:nvSpPr>
            <p:spPr>
              <a:xfrm>
                <a:off x="5509643" y="1998824"/>
                <a:ext cx="3177154" cy="2733840"/>
              </a:xfrm>
              <a:custGeom>
                <a:avLst/>
                <a:gdLst/>
                <a:ahLst/>
                <a:cxnLst/>
                <a:rect l="l" t="t" r="r" b="b"/>
                <a:pathLst>
                  <a:path w="166736" h="143471" extrusionOk="0">
                    <a:moveTo>
                      <a:pt x="71462" y="0"/>
                    </a:moveTo>
                    <a:lnTo>
                      <a:pt x="52412" y="26122"/>
                    </a:lnTo>
                    <a:lnTo>
                      <a:pt x="0" y="143470"/>
                    </a:lnTo>
                    <a:lnTo>
                      <a:pt x="166736" y="143470"/>
                    </a:lnTo>
                    <a:lnTo>
                      <a:pt x="90250" y="25634"/>
                    </a:lnTo>
                    <a:lnTo>
                      <a:pt x="714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>
                <a:off x="5079250" y="1998824"/>
                <a:ext cx="1792085" cy="2733840"/>
              </a:xfrm>
              <a:custGeom>
                <a:avLst/>
                <a:gdLst/>
                <a:ahLst/>
                <a:cxnLst/>
                <a:rect l="l" t="t" r="r" b="b"/>
                <a:pathLst>
                  <a:path w="94048" h="143471" extrusionOk="0">
                    <a:moveTo>
                      <a:pt x="94048" y="0"/>
                    </a:moveTo>
                    <a:lnTo>
                      <a:pt x="74998" y="26122"/>
                    </a:lnTo>
                    <a:lnTo>
                      <a:pt x="0" y="143470"/>
                    </a:lnTo>
                    <a:lnTo>
                      <a:pt x="68664" y="143470"/>
                    </a:lnTo>
                    <a:cubicBezTo>
                      <a:pt x="79915" y="118669"/>
                      <a:pt x="79867" y="87749"/>
                      <a:pt x="80034" y="87094"/>
                    </a:cubicBezTo>
                    <a:cubicBezTo>
                      <a:pt x="80260" y="86130"/>
                      <a:pt x="85047" y="48637"/>
                      <a:pt x="85047" y="48637"/>
                    </a:cubicBezTo>
                    <a:lnTo>
                      <a:pt x="87523" y="32933"/>
                    </a:lnTo>
                    <a:lnTo>
                      <a:pt x="940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18"/>
            <p:cNvSpPr/>
            <p:nvPr/>
          </p:nvSpPr>
          <p:spPr>
            <a:xfrm>
              <a:off x="6508374" y="1998824"/>
              <a:ext cx="721022" cy="651128"/>
            </a:xfrm>
            <a:custGeom>
              <a:avLst/>
              <a:gdLst/>
              <a:ahLst/>
              <a:cxnLst/>
              <a:rect l="l" t="t" r="r" b="b"/>
              <a:pathLst>
                <a:path w="37839" h="34171" extrusionOk="0">
                  <a:moveTo>
                    <a:pt x="19051" y="0"/>
                  </a:moveTo>
                  <a:lnTo>
                    <a:pt x="1" y="26122"/>
                  </a:lnTo>
                  <a:lnTo>
                    <a:pt x="4275" y="30706"/>
                  </a:lnTo>
                  <a:lnTo>
                    <a:pt x="8287" y="30361"/>
                  </a:lnTo>
                  <a:lnTo>
                    <a:pt x="12478" y="32956"/>
                  </a:lnTo>
                  <a:lnTo>
                    <a:pt x="12538" y="32933"/>
                  </a:lnTo>
                  <a:lnTo>
                    <a:pt x="18872" y="29742"/>
                  </a:lnTo>
                  <a:lnTo>
                    <a:pt x="33791" y="34171"/>
                  </a:lnTo>
                  <a:lnTo>
                    <a:pt x="37839" y="25634"/>
                  </a:lnTo>
                  <a:lnTo>
                    <a:pt x="1905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5079250" y="1998824"/>
              <a:ext cx="1792085" cy="2733840"/>
            </a:xfrm>
            <a:custGeom>
              <a:avLst/>
              <a:gdLst/>
              <a:ahLst/>
              <a:cxnLst/>
              <a:rect l="l" t="t" r="r" b="b"/>
              <a:pathLst>
                <a:path w="94048" h="143471" extrusionOk="0">
                  <a:moveTo>
                    <a:pt x="94048" y="0"/>
                  </a:moveTo>
                  <a:lnTo>
                    <a:pt x="74998" y="26122"/>
                  </a:lnTo>
                  <a:lnTo>
                    <a:pt x="0" y="143470"/>
                  </a:lnTo>
                  <a:lnTo>
                    <a:pt x="68664" y="143470"/>
                  </a:lnTo>
                  <a:cubicBezTo>
                    <a:pt x="79915" y="118669"/>
                    <a:pt x="79867" y="87749"/>
                    <a:pt x="80034" y="87094"/>
                  </a:cubicBezTo>
                  <a:cubicBezTo>
                    <a:pt x="80260" y="86130"/>
                    <a:pt x="85047" y="48637"/>
                    <a:pt x="85047" y="48637"/>
                  </a:cubicBezTo>
                  <a:lnTo>
                    <a:pt x="87523" y="32933"/>
                  </a:lnTo>
                  <a:lnTo>
                    <a:pt x="94048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18"/>
          <p:cNvGrpSpPr/>
          <p:nvPr/>
        </p:nvGrpSpPr>
        <p:grpSpPr>
          <a:xfrm>
            <a:off x="2362975" y="3478166"/>
            <a:ext cx="2398659" cy="1817730"/>
            <a:chOff x="5079250" y="1998824"/>
            <a:chExt cx="3607548" cy="2733840"/>
          </a:xfrm>
        </p:grpSpPr>
        <p:grpSp>
          <p:nvGrpSpPr>
            <p:cNvPr id="200" name="Google Shape;200;p18"/>
            <p:cNvGrpSpPr/>
            <p:nvPr/>
          </p:nvGrpSpPr>
          <p:grpSpPr>
            <a:xfrm>
              <a:off x="5079250" y="1998824"/>
              <a:ext cx="3607548" cy="2733840"/>
              <a:chOff x="5079250" y="1998824"/>
              <a:chExt cx="3607548" cy="2733840"/>
            </a:xfrm>
          </p:grpSpPr>
          <p:sp>
            <p:nvSpPr>
              <p:cNvPr id="201" name="Google Shape;201;p18"/>
              <p:cNvSpPr/>
              <p:nvPr/>
            </p:nvSpPr>
            <p:spPr>
              <a:xfrm>
                <a:off x="5509643" y="1998824"/>
                <a:ext cx="3177154" cy="2733840"/>
              </a:xfrm>
              <a:custGeom>
                <a:avLst/>
                <a:gdLst/>
                <a:ahLst/>
                <a:cxnLst/>
                <a:rect l="l" t="t" r="r" b="b"/>
                <a:pathLst>
                  <a:path w="166736" h="143471" extrusionOk="0">
                    <a:moveTo>
                      <a:pt x="71462" y="0"/>
                    </a:moveTo>
                    <a:lnTo>
                      <a:pt x="52412" y="26122"/>
                    </a:lnTo>
                    <a:lnTo>
                      <a:pt x="0" y="143470"/>
                    </a:lnTo>
                    <a:lnTo>
                      <a:pt x="166736" y="143470"/>
                    </a:lnTo>
                    <a:lnTo>
                      <a:pt x="90250" y="25634"/>
                    </a:lnTo>
                    <a:lnTo>
                      <a:pt x="71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8"/>
              <p:cNvSpPr/>
              <p:nvPr/>
            </p:nvSpPr>
            <p:spPr>
              <a:xfrm>
                <a:off x="5079250" y="1998824"/>
                <a:ext cx="1792085" cy="2733840"/>
              </a:xfrm>
              <a:custGeom>
                <a:avLst/>
                <a:gdLst/>
                <a:ahLst/>
                <a:cxnLst/>
                <a:rect l="l" t="t" r="r" b="b"/>
                <a:pathLst>
                  <a:path w="94048" h="143471" extrusionOk="0">
                    <a:moveTo>
                      <a:pt x="94048" y="0"/>
                    </a:moveTo>
                    <a:lnTo>
                      <a:pt x="74998" y="26122"/>
                    </a:lnTo>
                    <a:lnTo>
                      <a:pt x="0" y="143470"/>
                    </a:lnTo>
                    <a:lnTo>
                      <a:pt x="68664" y="143470"/>
                    </a:lnTo>
                    <a:cubicBezTo>
                      <a:pt x="79915" y="118669"/>
                      <a:pt x="79867" y="87749"/>
                      <a:pt x="80034" y="87094"/>
                    </a:cubicBezTo>
                    <a:cubicBezTo>
                      <a:pt x="80260" y="86130"/>
                      <a:pt x="85047" y="48637"/>
                      <a:pt x="85047" y="48637"/>
                    </a:cubicBezTo>
                    <a:lnTo>
                      <a:pt x="87523" y="32933"/>
                    </a:lnTo>
                    <a:lnTo>
                      <a:pt x="940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03;p18"/>
            <p:cNvSpPr/>
            <p:nvPr/>
          </p:nvSpPr>
          <p:spPr>
            <a:xfrm>
              <a:off x="6508374" y="1998824"/>
              <a:ext cx="721022" cy="651128"/>
            </a:xfrm>
            <a:custGeom>
              <a:avLst/>
              <a:gdLst/>
              <a:ahLst/>
              <a:cxnLst/>
              <a:rect l="l" t="t" r="r" b="b"/>
              <a:pathLst>
                <a:path w="37839" h="34171" extrusionOk="0">
                  <a:moveTo>
                    <a:pt x="19051" y="0"/>
                  </a:moveTo>
                  <a:lnTo>
                    <a:pt x="1" y="26122"/>
                  </a:lnTo>
                  <a:lnTo>
                    <a:pt x="4275" y="30706"/>
                  </a:lnTo>
                  <a:lnTo>
                    <a:pt x="8287" y="30361"/>
                  </a:lnTo>
                  <a:lnTo>
                    <a:pt x="12478" y="32956"/>
                  </a:lnTo>
                  <a:lnTo>
                    <a:pt x="12538" y="32933"/>
                  </a:lnTo>
                  <a:lnTo>
                    <a:pt x="18872" y="29742"/>
                  </a:lnTo>
                  <a:lnTo>
                    <a:pt x="33791" y="34171"/>
                  </a:lnTo>
                  <a:lnTo>
                    <a:pt x="37839" y="25634"/>
                  </a:lnTo>
                  <a:lnTo>
                    <a:pt x="1905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5079250" y="1998824"/>
              <a:ext cx="1792085" cy="2733840"/>
            </a:xfrm>
            <a:custGeom>
              <a:avLst/>
              <a:gdLst/>
              <a:ahLst/>
              <a:cxnLst/>
              <a:rect l="l" t="t" r="r" b="b"/>
              <a:pathLst>
                <a:path w="94048" h="143471" extrusionOk="0">
                  <a:moveTo>
                    <a:pt x="94048" y="0"/>
                  </a:moveTo>
                  <a:lnTo>
                    <a:pt x="74998" y="26122"/>
                  </a:lnTo>
                  <a:lnTo>
                    <a:pt x="0" y="143470"/>
                  </a:lnTo>
                  <a:lnTo>
                    <a:pt x="68664" y="143470"/>
                  </a:lnTo>
                  <a:cubicBezTo>
                    <a:pt x="79915" y="118669"/>
                    <a:pt x="79867" y="87749"/>
                    <a:pt x="80034" y="87094"/>
                  </a:cubicBezTo>
                  <a:cubicBezTo>
                    <a:pt x="80260" y="86130"/>
                    <a:pt x="85047" y="48637"/>
                    <a:pt x="85047" y="48637"/>
                  </a:cubicBezTo>
                  <a:lnTo>
                    <a:pt x="87523" y="32933"/>
                  </a:lnTo>
                  <a:lnTo>
                    <a:pt x="94048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8"/>
          <p:cNvGrpSpPr/>
          <p:nvPr/>
        </p:nvGrpSpPr>
        <p:grpSpPr>
          <a:xfrm>
            <a:off x="559854" y="3825968"/>
            <a:ext cx="1939057" cy="1469439"/>
            <a:chOff x="5079250" y="1998824"/>
            <a:chExt cx="3607548" cy="2733840"/>
          </a:xfrm>
        </p:grpSpPr>
        <p:grpSp>
          <p:nvGrpSpPr>
            <p:cNvPr id="206" name="Google Shape;206;p18"/>
            <p:cNvGrpSpPr/>
            <p:nvPr/>
          </p:nvGrpSpPr>
          <p:grpSpPr>
            <a:xfrm>
              <a:off x="5079250" y="1998824"/>
              <a:ext cx="3607548" cy="2733840"/>
              <a:chOff x="5079250" y="1998824"/>
              <a:chExt cx="3607548" cy="2733840"/>
            </a:xfrm>
          </p:grpSpPr>
          <p:sp>
            <p:nvSpPr>
              <p:cNvPr id="207" name="Google Shape;207;p18"/>
              <p:cNvSpPr/>
              <p:nvPr/>
            </p:nvSpPr>
            <p:spPr>
              <a:xfrm>
                <a:off x="5509643" y="1998824"/>
                <a:ext cx="3177154" cy="2733840"/>
              </a:xfrm>
              <a:custGeom>
                <a:avLst/>
                <a:gdLst/>
                <a:ahLst/>
                <a:cxnLst/>
                <a:rect l="l" t="t" r="r" b="b"/>
                <a:pathLst>
                  <a:path w="166736" h="143471" extrusionOk="0">
                    <a:moveTo>
                      <a:pt x="71462" y="0"/>
                    </a:moveTo>
                    <a:lnTo>
                      <a:pt x="52412" y="26122"/>
                    </a:lnTo>
                    <a:lnTo>
                      <a:pt x="0" y="143470"/>
                    </a:lnTo>
                    <a:lnTo>
                      <a:pt x="166736" y="143470"/>
                    </a:lnTo>
                    <a:lnTo>
                      <a:pt x="90250" y="25634"/>
                    </a:lnTo>
                    <a:lnTo>
                      <a:pt x="71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8"/>
              <p:cNvSpPr/>
              <p:nvPr/>
            </p:nvSpPr>
            <p:spPr>
              <a:xfrm>
                <a:off x="5079250" y="1998824"/>
                <a:ext cx="1792085" cy="2733840"/>
              </a:xfrm>
              <a:custGeom>
                <a:avLst/>
                <a:gdLst/>
                <a:ahLst/>
                <a:cxnLst/>
                <a:rect l="l" t="t" r="r" b="b"/>
                <a:pathLst>
                  <a:path w="94048" h="143471" extrusionOk="0">
                    <a:moveTo>
                      <a:pt x="94048" y="0"/>
                    </a:moveTo>
                    <a:lnTo>
                      <a:pt x="74998" y="26122"/>
                    </a:lnTo>
                    <a:lnTo>
                      <a:pt x="0" y="143470"/>
                    </a:lnTo>
                    <a:lnTo>
                      <a:pt x="68664" y="143470"/>
                    </a:lnTo>
                    <a:cubicBezTo>
                      <a:pt x="79915" y="118669"/>
                      <a:pt x="79867" y="87749"/>
                      <a:pt x="80034" y="87094"/>
                    </a:cubicBezTo>
                    <a:cubicBezTo>
                      <a:pt x="80260" y="86130"/>
                      <a:pt x="85047" y="48637"/>
                      <a:pt x="85047" y="48637"/>
                    </a:cubicBezTo>
                    <a:lnTo>
                      <a:pt x="87523" y="32933"/>
                    </a:lnTo>
                    <a:lnTo>
                      <a:pt x="940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" name="Google Shape;209;p18"/>
            <p:cNvSpPr/>
            <p:nvPr/>
          </p:nvSpPr>
          <p:spPr>
            <a:xfrm>
              <a:off x="6508374" y="1998824"/>
              <a:ext cx="721022" cy="651128"/>
            </a:xfrm>
            <a:custGeom>
              <a:avLst/>
              <a:gdLst/>
              <a:ahLst/>
              <a:cxnLst/>
              <a:rect l="l" t="t" r="r" b="b"/>
              <a:pathLst>
                <a:path w="37839" h="34171" extrusionOk="0">
                  <a:moveTo>
                    <a:pt x="19051" y="0"/>
                  </a:moveTo>
                  <a:lnTo>
                    <a:pt x="1" y="26122"/>
                  </a:lnTo>
                  <a:lnTo>
                    <a:pt x="4275" y="30706"/>
                  </a:lnTo>
                  <a:lnTo>
                    <a:pt x="8287" y="30361"/>
                  </a:lnTo>
                  <a:lnTo>
                    <a:pt x="12478" y="32956"/>
                  </a:lnTo>
                  <a:lnTo>
                    <a:pt x="12538" y="32933"/>
                  </a:lnTo>
                  <a:lnTo>
                    <a:pt x="18872" y="29742"/>
                  </a:lnTo>
                  <a:lnTo>
                    <a:pt x="33791" y="34171"/>
                  </a:lnTo>
                  <a:lnTo>
                    <a:pt x="37839" y="25634"/>
                  </a:lnTo>
                  <a:lnTo>
                    <a:pt x="1905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5079250" y="1998824"/>
              <a:ext cx="1792085" cy="2733840"/>
            </a:xfrm>
            <a:custGeom>
              <a:avLst/>
              <a:gdLst/>
              <a:ahLst/>
              <a:cxnLst/>
              <a:rect l="l" t="t" r="r" b="b"/>
              <a:pathLst>
                <a:path w="94048" h="143471" extrusionOk="0">
                  <a:moveTo>
                    <a:pt x="94048" y="0"/>
                  </a:moveTo>
                  <a:lnTo>
                    <a:pt x="74998" y="26122"/>
                  </a:lnTo>
                  <a:lnTo>
                    <a:pt x="0" y="143470"/>
                  </a:lnTo>
                  <a:lnTo>
                    <a:pt x="68664" y="143470"/>
                  </a:lnTo>
                  <a:cubicBezTo>
                    <a:pt x="79915" y="118669"/>
                    <a:pt x="79867" y="87749"/>
                    <a:pt x="80034" y="87094"/>
                  </a:cubicBezTo>
                  <a:cubicBezTo>
                    <a:pt x="80260" y="86130"/>
                    <a:pt x="85047" y="48637"/>
                    <a:pt x="85047" y="48637"/>
                  </a:cubicBezTo>
                  <a:lnTo>
                    <a:pt x="87523" y="32933"/>
                  </a:lnTo>
                  <a:lnTo>
                    <a:pt x="94048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18"/>
          <p:cNvGrpSpPr/>
          <p:nvPr/>
        </p:nvGrpSpPr>
        <p:grpSpPr>
          <a:xfrm>
            <a:off x="694483" y="1226125"/>
            <a:ext cx="1669800" cy="1634150"/>
            <a:chOff x="694483" y="1073725"/>
            <a:chExt cx="1669800" cy="1634150"/>
          </a:xfrm>
        </p:grpSpPr>
        <p:sp>
          <p:nvSpPr>
            <p:cNvPr id="212" name="Google Shape;212;p18"/>
            <p:cNvSpPr/>
            <p:nvPr/>
          </p:nvSpPr>
          <p:spPr>
            <a:xfrm>
              <a:off x="1257300" y="2163675"/>
              <a:ext cx="544200" cy="54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>
                <a:solidFill>
                  <a:srgbClr val="FFFFFF"/>
                </a:solidFill>
              </a:endParaRPr>
            </a:p>
          </p:txBody>
        </p:sp>
        <p:grpSp>
          <p:nvGrpSpPr>
            <p:cNvPr id="213" name="Google Shape;213;p18"/>
            <p:cNvGrpSpPr/>
            <p:nvPr/>
          </p:nvGrpSpPr>
          <p:grpSpPr>
            <a:xfrm>
              <a:off x="694483" y="1073725"/>
              <a:ext cx="1669800" cy="968500"/>
              <a:chOff x="694475" y="1302325"/>
              <a:chExt cx="1669800" cy="968500"/>
            </a:xfrm>
          </p:grpSpPr>
          <p:sp>
            <p:nvSpPr>
              <p:cNvPr id="214" name="Google Shape;214;p18"/>
              <p:cNvSpPr txBox="1"/>
              <p:nvPr/>
            </p:nvSpPr>
            <p:spPr>
              <a:xfrm>
                <a:off x="694475" y="1302325"/>
                <a:ext cx="1669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5" name="Google Shape;215;p18"/>
              <p:cNvSpPr txBox="1"/>
              <p:nvPr/>
            </p:nvSpPr>
            <p:spPr>
              <a:xfrm>
                <a:off x="694475" y="1580525"/>
                <a:ext cx="1669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Saturn is a gas giant made of hydrogen and helium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16" name="Google Shape;216;p18"/>
          <p:cNvGrpSpPr/>
          <p:nvPr/>
        </p:nvGrpSpPr>
        <p:grpSpPr>
          <a:xfrm>
            <a:off x="5966163" y="2790312"/>
            <a:ext cx="3305957" cy="2505291"/>
            <a:chOff x="5079250" y="1998824"/>
            <a:chExt cx="3607548" cy="2733840"/>
          </a:xfrm>
        </p:grpSpPr>
        <p:grpSp>
          <p:nvGrpSpPr>
            <p:cNvPr id="217" name="Google Shape;217;p18"/>
            <p:cNvGrpSpPr/>
            <p:nvPr/>
          </p:nvGrpSpPr>
          <p:grpSpPr>
            <a:xfrm>
              <a:off x="5079250" y="1998824"/>
              <a:ext cx="3607548" cy="2733840"/>
              <a:chOff x="5079250" y="1998824"/>
              <a:chExt cx="3607548" cy="2733840"/>
            </a:xfrm>
          </p:grpSpPr>
          <p:sp>
            <p:nvSpPr>
              <p:cNvPr id="218" name="Google Shape;218;p18"/>
              <p:cNvSpPr/>
              <p:nvPr/>
            </p:nvSpPr>
            <p:spPr>
              <a:xfrm>
                <a:off x="5509643" y="1998824"/>
                <a:ext cx="3177154" cy="2733840"/>
              </a:xfrm>
              <a:custGeom>
                <a:avLst/>
                <a:gdLst/>
                <a:ahLst/>
                <a:cxnLst/>
                <a:rect l="l" t="t" r="r" b="b"/>
                <a:pathLst>
                  <a:path w="166736" h="143471" extrusionOk="0">
                    <a:moveTo>
                      <a:pt x="71462" y="0"/>
                    </a:moveTo>
                    <a:lnTo>
                      <a:pt x="52412" y="26122"/>
                    </a:lnTo>
                    <a:lnTo>
                      <a:pt x="0" y="143470"/>
                    </a:lnTo>
                    <a:lnTo>
                      <a:pt x="166736" y="143470"/>
                    </a:lnTo>
                    <a:lnTo>
                      <a:pt x="90250" y="25634"/>
                    </a:lnTo>
                    <a:lnTo>
                      <a:pt x="714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8"/>
              <p:cNvSpPr/>
              <p:nvPr/>
            </p:nvSpPr>
            <p:spPr>
              <a:xfrm>
                <a:off x="5079250" y="1998824"/>
                <a:ext cx="1792085" cy="2733840"/>
              </a:xfrm>
              <a:custGeom>
                <a:avLst/>
                <a:gdLst/>
                <a:ahLst/>
                <a:cxnLst/>
                <a:rect l="l" t="t" r="r" b="b"/>
                <a:pathLst>
                  <a:path w="94048" h="143471" extrusionOk="0">
                    <a:moveTo>
                      <a:pt x="94048" y="0"/>
                    </a:moveTo>
                    <a:lnTo>
                      <a:pt x="74998" y="26122"/>
                    </a:lnTo>
                    <a:lnTo>
                      <a:pt x="0" y="143470"/>
                    </a:lnTo>
                    <a:lnTo>
                      <a:pt x="68664" y="143470"/>
                    </a:lnTo>
                    <a:cubicBezTo>
                      <a:pt x="79915" y="118669"/>
                      <a:pt x="79867" y="87749"/>
                      <a:pt x="80034" y="87094"/>
                    </a:cubicBezTo>
                    <a:cubicBezTo>
                      <a:pt x="80260" y="86130"/>
                      <a:pt x="85047" y="48637"/>
                      <a:pt x="85047" y="48637"/>
                    </a:cubicBezTo>
                    <a:lnTo>
                      <a:pt x="87523" y="32933"/>
                    </a:lnTo>
                    <a:lnTo>
                      <a:pt x="940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" name="Google Shape;220;p18"/>
            <p:cNvSpPr/>
            <p:nvPr/>
          </p:nvSpPr>
          <p:spPr>
            <a:xfrm>
              <a:off x="6508374" y="1998824"/>
              <a:ext cx="721022" cy="651128"/>
            </a:xfrm>
            <a:custGeom>
              <a:avLst/>
              <a:gdLst/>
              <a:ahLst/>
              <a:cxnLst/>
              <a:rect l="l" t="t" r="r" b="b"/>
              <a:pathLst>
                <a:path w="37839" h="34171" extrusionOk="0">
                  <a:moveTo>
                    <a:pt x="19051" y="0"/>
                  </a:moveTo>
                  <a:lnTo>
                    <a:pt x="1" y="26122"/>
                  </a:lnTo>
                  <a:lnTo>
                    <a:pt x="4275" y="30706"/>
                  </a:lnTo>
                  <a:lnTo>
                    <a:pt x="8287" y="30361"/>
                  </a:lnTo>
                  <a:lnTo>
                    <a:pt x="12478" y="32956"/>
                  </a:lnTo>
                  <a:lnTo>
                    <a:pt x="12538" y="32933"/>
                  </a:lnTo>
                  <a:lnTo>
                    <a:pt x="18872" y="29742"/>
                  </a:lnTo>
                  <a:lnTo>
                    <a:pt x="33791" y="34171"/>
                  </a:lnTo>
                  <a:lnTo>
                    <a:pt x="37839" y="25634"/>
                  </a:lnTo>
                  <a:lnTo>
                    <a:pt x="19051" y="0"/>
                  </a:lnTo>
                  <a:close/>
                </a:path>
              </a:pathLst>
            </a:custGeom>
            <a:solidFill>
              <a:srgbClr val="F3F3F3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5079250" y="1998824"/>
              <a:ext cx="1792085" cy="2733840"/>
            </a:xfrm>
            <a:custGeom>
              <a:avLst/>
              <a:gdLst/>
              <a:ahLst/>
              <a:cxnLst/>
              <a:rect l="l" t="t" r="r" b="b"/>
              <a:pathLst>
                <a:path w="94048" h="143471" extrusionOk="0">
                  <a:moveTo>
                    <a:pt x="94048" y="0"/>
                  </a:moveTo>
                  <a:lnTo>
                    <a:pt x="74998" y="26122"/>
                  </a:lnTo>
                  <a:lnTo>
                    <a:pt x="0" y="143470"/>
                  </a:lnTo>
                  <a:lnTo>
                    <a:pt x="68664" y="143470"/>
                  </a:lnTo>
                  <a:cubicBezTo>
                    <a:pt x="79915" y="118669"/>
                    <a:pt x="79867" y="87749"/>
                    <a:pt x="80034" y="87094"/>
                  </a:cubicBezTo>
                  <a:cubicBezTo>
                    <a:pt x="80260" y="86130"/>
                    <a:pt x="85047" y="48637"/>
                    <a:pt x="85047" y="48637"/>
                  </a:cubicBezTo>
                  <a:lnTo>
                    <a:pt x="87523" y="32933"/>
                  </a:lnTo>
                  <a:lnTo>
                    <a:pt x="94048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8"/>
          <p:cNvGrpSpPr/>
          <p:nvPr/>
        </p:nvGrpSpPr>
        <p:grpSpPr>
          <a:xfrm>
            <a:off x="4760331" y="1226125"/>
            <a:ext cx="1665300" cy="1634125"/>
            <a:chOff x="4760331" y="1073725"/>
            <a:chExt cx="1665300" cy="1634125"/>
          </a:xfrm>
        </p:grpSpPr>
        <p:sp>
          <p:nvSpPr>
            <p:cNvPr id="223" name="Google Shape;223;p18"/>
            <p:cNvSpPr/>
            <p:nvPr/>
          </p:nvSpPr>
          <p:spPr>
            <a:xfrm>
              <a:off x="5323125" y="2163650"/>
              <a:ext cx="544200" cy="544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/>
            </a:p>
          </p:txBody>
        </p:sp>
        <p:grpSp>
          <p:nvGrpSpPr>
            <p:cNvPr id="224" name="Google Shape;224;p18"/>
            <p:cNvGrpSpPr/>
            <p:nvPr/>
          </p:nvGrpSpPr>
          <p:grpSpPr>
            <a:xfrm>
              <a:off x="4760331" y="1073725"/>
              <a:ext cx="1665300" cy="968500"/>
              <a:chOff x="4760325" y="1302325"/>
              <a:chExt cx="1665300" cy="968500"/>
            </a:xfrm>
          </p:grpSpPr>
          <p:sp>
            <p:nvSpPr>
              <p:cNvPr id="225" name="Google Shape;225;p18"/>
              <p:cNvSpPr txBox="1"/>
              <p:nvPr/>
            </p:nvSpPr>
            <p:spPr>
              <a:xfrm>
                <a:off x="4762575" y="1302325"/>
                <a:ext cx="16608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6" name="Google Shape;226;p18"/>
              <p:cNvSpPr txBox="1"/>
              <p:nvPr/>
            </p:nvSpPr>
            <p:spPr>
              <a:xfrm>
                <a:off x="4760325" y="1580525"/>
                <a:ext cx="16653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27" name="Google Shape;227;p18"/>
          <p:cNvGrpSpPr/>
          <p:nvPr/>
        </p:nvGrpSpPr>
        <p:grpSpPr>
          <a:xfrm>
            <a:off x="2727404" y="1226125"/>
            <a:ext cx="1669800" cy="1634125"/>
            <a:chOff x="2727404" y="1073725"/>
            <a:chExt cx="1669800" cy="1634125"/>
          </a:xfrm>
        </p:grpSpPr>
        <p:sp>
          <p:nvSpPr>
            <p:cNvPr id="228" name="Google Shape;228;p18"/>
            <p:cNvSpPr/>
            <p:nvPr/>
          </p:nvSpPr>
          <p:spPr>
            <a:xfrm>
              <a:off x="3290200" y="2163650"/>
              <a:ext cx="544200" cy="544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/>
            </a:p>
          </p:txBody>
        </p:sp>
        <p:grpSp>
          <p:nvGrpSpPr>
            <p:cNvPr id="229" name="Google Shape;229;p18"/>
            <p:cNvGrpSpPr/>
            <p:nvPr/>
          </p:nvGrpSpPr>
          <p:grpSpPr>
            <a:xfrm>
              <a:off x="2727404" y="1073725"/>
              <a:ext cx="1669800" cy="968500"/>
              <a:chOff x="2727400" y="1302325"/>
              <a:chExt cx="1669800" cy="968500"/>
            </a:xfrm>
          </p:grpSpPr>
          <p:sp>
            <p:nvSpPr>
              <p:cNvPr id="230" name="Google Shape;230;p18"/>
              <p:cNvSpPr txBox="1"/>
              <p:nvPr/>
            </p:nvSpPr>
            <p:spPr>
              <a:xfrm>
                <a:off x="2729650" y="1302325"/>
                <a:ext cx="1665300" cy="3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31" name="Google Shape;231;p18"/>
              <p:cNvSpPr txBox="1"/>
              <p:nvPr/>
            </p:nvSpPr>
            <p:spPr>
              <a:xfrm>
                <a:off x="2727400" y="1580525"/>
                <a:ext cx="16698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 of them all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32" name="Google Shape;232;p18"/>
          <p:cNvGrpSpPr/>
          <p:nvPr/>
        </p:nvGrpSpPr>
        <p:grpSpPr>
          <a:xfrm flipH="1">
            <a:off x="6595577" y="3134796"/>
            <a:ext cx="423087" cy="839405"/>
            <a:chOff x="8103827" y="2637896"/>
            <a:chExt cx="423087" cy="839405"/>
          </a:xfrm>
        </p:grpSpPr>
        <p:sp>
          <p:nvSpPr>
            <p:cNvPr id="233" name="Google Shape;233;p18"/>
            <p:cNvSpPr/>
            <p:nvPr/>
          </p:nvSpPr>
          <p:spPr>
            <a:xfrm>
              <a:off x="8135313" y="2637896"/>
              <a:ext cx="391602" cy="424009"/>
            </a:xfrm>
            <a:custGeom>
              <a:avLst/>
              <a:gdLst/>
              <a:ahLst/>
              <a:cxnLst/>
              <a:rect l="l" t="t" r="r" b="b"/>
              <a:pathLst>
                <a:path w="9776" h="10585" extrusionOk="0">
                  <a:moveTo>
                    <a:pt x="9775" y="8168"/>
                  </a:moveTo>
                  <a:cubicBezTo>
                    <a:pt x="6489" y="6001"/>
                    <a:pt x="3370" y="10585"/>
                    <a:pt x="84" y="8335"/>
                  </a:cubicBezTo>
                  <a:cubicBezTo>
                    <a:pt x="60" y="6370"/>
                    <a:pt x="36" y="4394"/>
                    <a:pt x="0" y="2417"/>
                  </a:cubicBezTo>
                  <a:cubicBezTo>
                    <a:pt x="3286" y="4584"/>
                    <a:pt x="6406" y="0"/>
                    <a:pt x="9692" y="2239"/>
                  </a:cubicBezTo>
                  <a:cubicBezTo>
                    <a:pt x="9716" y="4215"/>
                    <a:pt x="9751" y="6191"/>
                    <a:pt x="9775" y="8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8135313" y="2674548"/>
              <a:ext cx="1923" cy="802752"/>
            </a:xfrm>
            <a:custGeom>
              <a:avLst/>
              <a:gdLst/>
              <a:ahLst/>
              <a:cxnLst/>
              <a:rect l="l" t="t" r="r" b="b"/>
              <a:pathLst>
                <a:path w="48" h="20040" fill="none" extrusionOk="0">
                  <a:moveTo>
                    <a:pt x="48" y="20039"/>
                  </a:moveTo>
                  <a:cubicBezTo>
                    <a:pt x="48" y="20039"/>
                    <a:pt x="0" y="1"/>
                    <a:pt x="0" y="1"/>
                  </a:cubicBezTo>
                </a:path>
              </a:pathLst>
            </a:custGeom>
            <a:noFill/>
            <a:ln w="113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8103827" y="2643103"/>
              <a:ext cx="63010" cy="62970"/>
            </a:xfrm>
            <a:custGeom>
              <a:avLst/>
              <a:gdLst/>
              <a:ahLst/>
              <a:cxnLst/>
              <a:rect l="l" t="t" r="r" b="b"/>
              <a:pathLst>
                <a:path w="1573" h="1572" extrusionOk="0">
                  <a:moveTo>
                    <a:pt x="786" y="0"/>
                  </a:moveTo>
                  <a:cubicBezTo>
                    <a:pt x="346" y="0"/>
                    <a:pt x="0" y="357"/>
                    <a:pt x="0" y="786"/>
                  </a:cubicBezTo>
                  <a:cubicBezTo>
                    <a:pt x="0" y="1227"/>
                    <a:pt x="346" y="1572"/>
                    <a:pt x="786" y="1572"/>
                  </a:cubicBezTo>
                  <a:cubicBezTo>
                    <a:pt x="1215" y="1572"/>
                    <a:pt x="1572" y="1227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/>
          <p:nvPr/>
        </p:nvSpPr>
        <p:spPr>
          <a:xfrm>
            <a:off x="4437352" y="2506374"/>
            <a:ext cx="311233" cy="311525"/>
          </a:xfrm>
          <a:custGeom>
            <a:avLst/>
            <a:gdLst/>
            <a:ahLst/>
            <a:cxnLst/>
            <a:rect l="l" t="t" r="r" b="b"/>
            <a:pathLst>
              <a:path w="11717" h="11728" extrusionOk="0">
                <a:moveTo>
                  <a:pt x="5859" y="0"/>
                </a:moveTo>
                <a:cubicBezTo>
                  <a:pt x="2620" y="0"/>
                  <a:pt x="1" y="2631"/>
                  <a:pt x="1" y="5858"/>
                </a:cubicBezTo>
                <a:cubicBezTo>
                  <a:pt x="1" y="9097"/>
                  <a:pt x="2620" y="11728"/>
                  <a:pt x="5859" y="11728"/>
                </a:cubicBezTo>
                <a:cubicBezTo>
                  <a:pt x="9085" y="11728"/>
                  <a:pt x="11717" y="9097"/>
                  <a:pt x="11717" y="5858"/>
                </a:cubicBezTo>
                <a:cubicBezTo>
                  <a:pt x="11717" y="2631"/>
                  <a:pt x="9085" y="0"/>
                  <a:pt x="5859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242" name="Google Shape;242;p19"/>
          <p:cNvGrpSpPr/>
          <p:nvPr/>
        </p:nvGrpSpPr>
        <p:grpSpPr>
          <a:xfrm>
            <a:off x="3345856" y="1433658"/>
            <a:ext cx="2457590" cy="2457425"/>
            <a:chOff x="1988638" y="1793010"/>
            <a:chExt cx="1799378" cy="1799125"/>
          </a:xfrm>
        </p:grpSpPr>
        <p:sp>
          <p:nvSpPr>
            <p:cNvPr id="243" name="Google Shape;243;p19"/>
            <p:cNvSpPr/>
            <p:nvPr/>
          </p:nvSpPr>
          <p:spPr>
            <a:xfrm>
              <a:off x="1988638" y="1793010"/>
              <a:ext cx="1799378" cy="1799125"/>
            </a:xfrm>
            <a:custGeom>
              <a:avLst/>
              <a:gdLst/>
              <a:ahLst/>
              <a:cxnLst/>
              <a:rect l="l" t="t" r="r" b="b"/>
              <a:pathLst>
                <a:path w="92513" h="92500" extrusionOk="0">
                  <a:moveTo>
                    <a:pt x="46257" y="0"/>
                  </a:moveTo>
                  <a:cubicBezTo>
                    <a:pt x="20718" y="0"/>
                    <a:pt x="1" y="20705"/>
                    <a:pt x="1" y="46244"/>
                  </a:cubicBezTo>
                  <a:cubicBezTo>
                    <a:pt x="1" y="71795"/>
                    <a:pt x="20718" y="92500"/>
                    <a:pt x="46257" y="92500"/>
                  </a:cubicBezTo>
                  <a:cubicBezTo>
                    <a:pt x="71796" y="92500"/>
                    <a:pt x="92513" y="71795"/>
                    <a:pt x="92513" y="46244"/>
                  </a:cubicBezTo>
                  <a:cubicBezTo>
                    <a:pt x="92513" y="20705"/>
                    <a:pt x="71796" y="0"/>
                    <a:pt x="4625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2120880" y="1924999"/>
              <a:ext cx="1534897" cy="1534916"/>
            </a:xfrm>
            <a:custGeom>
              <a:avLst/>
              <a:gdLst/>
              <a:ahLst/>
              <a:cxnLst/>
              <a:rect l="l" t="t" r="r" b="b"/>
              <a:pathLst>
                <a:path w="78915" h="78916" extrusionOk="0">
                  <a:moveTo>
                    <a:pt x="39458" y="1"/>
                  </a:moveTo>
                  <a:cubicBezTo>
                    <a:pt x="17705" y="1"/>
                    <a:pt x="0" y="17705"/>
                    <a:pt x="0" y="39458"/>
                  </a:cubicBezTo>
                  <a:cubicBezTo>
                    <a:pt x="0" y="61223"/>
                    <a:pt x="17705" y="78915"/>
                    <a:pt x="39458" y="78915"/>
                  </a:cubicBezTo>
                  <a:cubicBezTo>
                    <a:pt x="61210" y="78915"/>
                    <a:pt x="78915" y="61223"/>
                    <a:pt x="78915" y="39458"/>
                  </a:cubicBezTo>
                  <a:cubicBezTo>
                    <a:pt x="78915" y="17705"/>
                    <a:pt x="61210" y="1"/>
                    <a:pt x="39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2252869" y="2057241"/>
              <a:ext cx="1270688" cy="1270669"/>
            </a:xfrm>
            <a:custGeom>
              <a:avLst/>
              <a:gdLst/>
              <a:ahLst/>
              <a:cxnLst/>
              <a:rect l="l" t="t" r="r" b="b"/>
              <a:pathLst>
                <a:path w="65331" h="65330" extrusionOk="0">
                  <a:moveTo>
                    <a:pt x="32672" y="0"/>
                  </a:moveTo>
                  <a:cubicBezTo>
                    <a:pt x="14658" y="0"/>
                    <a:pt x="1" y="14657"/>
                    <a:pt x="1" y="32659"/>
                  </a:cubicBezTo>
                  <a:cubicBezTo>
                    <a:pt x="1" y="50673"/>
                    <a:pt x="14658" y="65330"/>
                    <a:pt x="32672" y="65330"/>
                  </a:cubicBezTo>
                  <a:cubicBezTo>
                    <a:pt x="50686" y="65330"/>
                    <a:pt x="65331" y="50673"/>
                    <a:pt x="65331" y="32659"/>
                  </a:cubicBezTo>
                  <a:cubicBezTo>
                    <a:pt x="65331" y="14657"/>
                    <a:pt x="50686" y="0"/>
                    <a:pt x="3267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2385111" y="2189231"/>
              <a:ext cx="1006440" cy="1006460"/>
            </a:xfrm>
            <a:custGeom>
              <a:avLst/>
              <a:gdLst/>
              <a:ahLst/>
              <a:cxnLst/>
              <a:rect l="l" t="t" r="r" b="b"/>
              <a:pathLst>
                <a:path w="51745" h="51746" extrusionOk="0">
                  <a:moveTo>
                    <a:pt x="25873" y="1"/>
                  </a:moveTo>
                  <a:cubicBezTo>
                    <a:pt x="11609" y="1"/>
                    <a:pt x="0" y="11609"/>
                    <a:pt x="0" y="25873"/>
                  </a:cubicBezTo>
                  <a:cubicBezTo>
                    <a:pt x="0" y="40137"/>
                    <a:pt x="11609" y="51745"/>
                    <a:pt x="25873" y="51745"/>
                  </a:cubicBezTo>
                  <a:cubicBezTo>
                    <a:pt x="40136" y="51745"/>
                    <a:pt x="51745" y="40137"/>
                    <a:pt x="51745" y="25873"/>
                  </a:cubicBezTo>
                  <a:cubicBezTo>
                    <a:pt x="51745" y="11609"/>
                    <a:pt x="40136" y="1"/>
                    <a:pt x="2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2517334" y="2321473"/>
              <a:ext cx="741998" cy="742212"/>
            </a:xfrm>
            <a:custGeom>
              <a:avLst/>
              <a:gdLst/>
              <a:ahLst/>
              <a:cxnLst/>
              <a:rect l="l" t="t" r="r" b="b"/>
              <a:pathLst>
                <a:path w="38149" h="38160" extrusionOk="0">
                  <a:moveTo>
                    <a:pt x="19075" y="0"/>
                  </a:moveTo>
                  <a:cubicBezTo>
                    <a:pt x="8550" y="0"/>
                    <a:pt x="1" y="8561"/>
                    <a:pt x="1" y="19074"/>
                  </a:cubicBezTo>
                  <a:cubicBezTo>
                    <a:pt x="1" y="29599"/>
                    <a:pt x="8550" y="38160"/>
                    <a:pt x="19075" y="38160"/>
                  </a:cubicBezTo>
                  <a:cubicBezTo>
                    <a:pt x="29588" y="38160"/>
                    <a:pt x="38149" y="29599"/>
                    <a:pt x="38149" y="19074"/>
                  </a:cubicBezTo>
                  <a:cubicBezTo>
                    <a:pt x="38149" y="8561"/>
                    <a:pt x="29600" y="0"/>
                    <a:pt x="1907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2649343" y="2453463"/>
              <a:ext cx="477984" cy="478003"/>
            </a:xfrm>
            <a:custGeom>
              <a:avLst/>
              <a:gdLst/>
              <a:ahLst/>
              <a:cxnLst/>
              <a:rect l="l" t="t" r="r" b="b"/>
              <a:pathLst>
                <a:path w="24575" h="24576" extrusionOk="0">
                  <a:moveTo>
                    <a:pt x="12288" y="1"/>
                  </a:moveTo>
                  <a:cubicBezTo>
                    <a:pt x="5513" y="1"/>
                    <a:pt x="0" y="5513"/>
                    <a:pt x="0" y="12288"/>
                  </a:cubicBezTo>
                  <a:cubicBezTo>
                    <a:pt x="0" y="19063"/>
                    <a:pt x="5513" y="24575"/>
                    <a:pt x="12288" y="24575"/>
                  </a:cubicBezTo>
                  <a:cubicBezTo>
                    <a:pt x="19062" y="24575"/>
                    <a:pt x="24575" y="19063"/>
                    <a:pt x="24575" y="12288"/>
                  </a:cubicBezTo>
                  <a:cubicBezTo>
                    <a:pt x="24575" y="5513"/>
                    <a:pt x="19062" y="1"/>
                    <a:pt x="1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9"/>
          <p:cNvGrpSpPr/>
          <p:nvPr/>
        </p:nvGrpSpPr>
        <p:grpSpPr>
          <a:xfrm>
            <a:off x="6325283" y="936662"/>
            <a:ext cx="2361510" cy="892851"/>
            <a:chOff x="5842173" y="1015137"/>
            <a:chExt cx="2840402" cy="892851"/>
          </a:xfrm>
        </p:grpSpPr>
        <p:sp>
          <p:nvSpPr>
            <p:cNvPr id="250" name="Google Shape;250;p19"/>
            <p:cNvSpPr txBox="1"/>
            <p:nvPr/>
          </p:nvSpPr>
          <p:spPr>
            <a:xfrm>
              <a:off x="5842173" y="1015137"/>
              <a:ext cx="2840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1" name="Google Shape;251;p19"/>
            <p:cNvSpPr txBox="1"/>
            <p:nvPr/>
          </p:nvSpPr>
          <p:spPr>
            <a:xfrm>
              <a:off x="5842175" y="1361988"/>
              <a:ext cx="28404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 and a gas giant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2" name="Google Shape;252;p19"/>
          <p:cNvGrpSpPr/>
          <p:nvPr/>
        </p:nvGrpSpPr>
        <p:grpSpPr>
          <a:xfrm>
            <a:off x="6325283" y="3663636"/>
            <a:ext cx="2361510" cy="892851"/>
            <a:chOff x="5842173" y="1015137"/>
            <a:chExt cx="2840402" cy="892851"/>
          </a:xfrm>
        </p:grpSpPr>
        <p:sp>
          <p:nvSpPr>
            <p:cNvPr id="253" name="Google Shape;253;p19"/>
            <p:cNvSpPr txBox="1"/>
            <p:nvPr/>
          </p:nvSpPr>
          <p:spPr>
            <a:xfrm>
              <a:off x="5842173" y="1015137"/>
              <a:ext cx="2840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4" name="Google Shape;254;p19"/>
            <p:cNvSpPr txBox="1"/>
            <p:nvPr/>
          </p:nvSpPr>
          <p:spPr>
            <a:xfrm>
              <a:off x="5842175" y="1361988"/>
              <a:ext cx="28404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br>
                <a:rPr lang="en" sz="120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and is the second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6325283" y="2754645"/>
            <a:ext cx="2361510" cy="892851"/>
            <a:chOff x="5842173" y="1015137"/>
            <a:chExt cx="2840402" cy="892851"/>
          </a:xfrm>
        </p:grpSpPr>
        <p:sp>
          <p:nvSpPr>
            <p:cNvPr id="256" name="Google Shape;256;p19"/>
            <p:cNvSpPr txBox="1"/>
            <p:nvPr/>
          </p:nvSpPr>
          <p:spPr>
            <a:xfrm>
              <a:off x="5842173" y="1015137"/>
              <a:ext cx="2840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5842175" y="1361988"/>
              <a:ext cx="28404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red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325283" y="1845654"/>
            <a:ext cx="2361510" cy="892851"/>
            <a:chOff x="5842173" y="1015137"/>
            <a:chExt cx="2840402" cy="892851"/>
          </a:xfrm>
        </p:grpSpPr>
        <p:sp>
          <p:nvSpPr>
            <p:cNvPr id="259" name="Google Shape;259;p19"/>
            <p:cNvSpPr txBox="1"/>
            <p:nvPr/>
          </p:nvSpPr>
          <p:spPr>
            <a:xfrm>
              <a:off x="5842173" y="1015137"/>
              <a:ext cx="2840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0" name="Google Shape;260;p19"/>
            <p:cNvSpPr txBox="1"/>
            <p:nvPr/>
          </p:nvSpPr>
          <p:spPr>
            <a:xfrm>
              <a:off x="5842175" y="1361988"/>
              <a:ext cx="2840400" cy="5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1" name="Google Shape;261;p19"/>
          <p:cNvSpPr/>
          <p:nvPr/>
        </p:nvSpPr>
        <p:spPr>
          <a:xfrm>
            <a:off x="457200" y="1169800"/>
            <a:ext cx="1724700" cy="4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457200" y="2078784"/>
            <a:ext cx="17247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457200" y="2987767"/>
            <a:ext cx="1724700" cy="42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457200" y="3896750"/>
            <a:ext cx="1724700" cy="42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03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5" name="Google Shape;265;p19"/>
          <p:cNvGrpSpPr/>
          <p:nvPr/>
        </p:nvGrpSpPr>
        <p:grpSpPr>
          <a:xfrm>
            <a:off x="2436407" y="1150164"/>
            <a:ext cx="2285293" cy="3173079"/>
            <a:chOff x="2436407" y="1150164"/>
            <a:chExt cx="2285293" cy="3173079"/>
          </a:xfrm>
        </p:grpSpPr>
        <p:grpSp>
          <p:nvGrpSpPr>
            <p:cNvPr id="266" name="Google Shape;266;p19"/>
            <p:cNvGrpSpPr/>
            <p:nvPr/>
          </p:nvGrpSpPr>
          <p:grpSpPr>
            <a:xfrm>
              <a:off x="2441759" y="2078770"/>
              <a:ext cx="2143931" cy="650203"/>
              <a:chOff x="1102388" y="2167699"/>
              <a:chExt cx="1795436" cy="544467"/>
            </a:xfrm>
          </p:grpSpPr>
          <p:sp>
            <p:nvSpPr>
              <p:cNvPr id="267" name="Google Shape;267;p19"/>
              <p:cNvSpPr/>
              <p:nvPr/>
            </p:nvSpPr>
            <p:spPr>
              <a:xfrm>
                <a:off x="1658878" y="2422440"/>
                <a:ext cx="1238946" cy="289727"/>
              </a:xfrm>
              <a:custGeom>
                <a:avLst/>
                <a:gdLst/>
                <a:ahLst/>
                <a:cxnLst/>
                <a:rect l="l" t="t" r="r" b="b"/>
                <a:pathLst>
                  <a:path w="63699" h="14896" extrusionOk="0">
                    <a:moveTo>
                      <a:pt x="370" y="0"/>
                    </a:moveTo>
                    <a:lnTo>
                      <a:pt x="0" y="1798"/>
                    </a:lnTo>
                    <a:lnTo>
                      <a:pt x="63330" y="14895"/>
                    </a:lnTo>
                    <a:lnTo>
                      <a:pt x="63699" y="13097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1102388" y="2167699"/>
                <a:ext cx="634770" cy="411990"/>
              </a:xfrm>
              <a:custGeom>
                <a:avLst/>
                <a:gdLst/>
                <a:ahLst/>
                <a:cxnLst/>
                <a:rect l="l" t="t" r="r" b="b"/>
                <a:pathLst>
                  <a:path w="32636" h="21182" extrusionOk="0">
                    <a:moveTo>
                      <a:pt x="3477" y="1"/>
                    </a:moveTo>
                    <a:lnTo>
                      <a:pt x="9121" y="9930"/>
                    </a:lnTo>
                    <a:lnTo>
                      <a:pt x="1" y="16812"/>
                    </a:lnTo>
                    <a:lnTo>
                      <a:pt x="21170" y="21182"/>
                    </a:lnTo>
                    <a:lnTo>
                      <a:pt x="32636" y="14788"/>
                    </a:lnTo>
                    <a:lnTo>
                      <a:pt x="24647" y="4370"/>
                    </a:lnTo>
                    <a:lnTo>
                      <a:pt x="347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19"/>
            <p:cNvGrpSpPr/>
            <p:nvPr/>
          </p:nvGrpSpPr>
          <p:grpSpPr>
            <a:xfrm>
              <a:off x="2823099" y="1150164"/>
              <a:ext cx="1777250" cy="1558668"/>
              <a:chOff x="1421741" y="1394688"/>
              <a:chExt cx="1488359" cy="1305199"/>
            </a:xfrm>
          </p:grpSpPr>
          <p:sp>
            <p:nvSpPr>
              <p:cNvPr id="270" name="Google Shape;270;p19"/>
              <p:cNvSpPr/>
              <p:nvPr/>
            </p:nvSpPr>
            <p:spPr>
              <a:xfrm>
                <a:off x="1928906" y="1857623"/>
                <a:ext cx="981194" cy="842263"/>
              </a:xfrm>
              <a:custGeom>
                <a:avLst/>
                <a:gdLst/>
                <a:ahLst/>
                <a:cxnLst/>
                <a:rect l="l" t="t" r="r" b="b"/>
                <a:pathLst>
                  <a:path w="50447" h="43304" extrusionOk="0">
                    <a:moveTo>
                      <a:pt x="1191" y="0"/>
                    </a:moveTo>
                    <a:lnTo>
                      <a:pt x="0" y="1405"/>
                    </a:lnTo>
                    <a:lnTo>
                      <a:pt x="49256" y="43303"/>
                    </a:lnTo>
                    <a:lnTo>
                      <a:pt x="50447" y="41898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1421741" y="1394688"/>
                <a:ext cx="575487" cy="526628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7076" extrusionOk="0">
                    <a:moveTo>
                      <a:pt x="11121" y="1"/>
                    </a:moveTo>
                    <a:lnTo>
                      <a:pt x="11299" y="11419"/>
                    </a:lnTo>
                    <a:lnTo>
                      <a:pt x="0" y="13086"/>
                    </a:lnTo>
                    <a:lnTo>
                      <a:pt x="16467" y="27075"/>
                    </a:lnTo>
                    <a:lnTo>
                      <a:pt x="29587" y="26980"/>
                    </a:lnTo>
                    <a:lnTo>
                      <a:pt x="27587" y="14002"/>
                    </a:lnTo>
                    <a:lnTo>
                      <a:pt x="111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" name="Google Shape;272;p19"/>
            <p:cNvGrpSpPr/>
            <p:nvPr/>
          </p:nvGrpSpPr>
          <p:grpSpPr>
            <a:xfrm rot="10740114" flipH="1">
              <a:off x="2441907" y="2729141"/>
              <a:ext cx="2143897" cy="650193"/>
              <a:chOff x="1102388" y="2167699"/>
              <a:chExt cx="1795436" cy="544467"/>
            </a:xfrm>
          </p:grpSpPr>
          <p:sp>
            <p:nvSpPr>
              <p:cNvPr id="273" name="Google Shape;273;p19"/>
              <p:cNvSpPr/>
              <p:nvPr/>
            </p:nvSpPr>
            <p:spPr>
              <a:xfrm>
                <a:off x="1658878" y="2422440"/>
                <a:ext cx="1238946" cy="289727"/>
              </a:xfrm>
              <a:custGeom>
                <a:avLst/>
                <a:gdLst/>
                <a:ahLst/>
                <a:cxnLst/>
                <a:rect l="l" t="t" r="r" b="b"/>
                <a:pathLst>
                  <a:path w="63699" h="14896" extrusionOk="0">
                    <a:moveTo>
                      <a:pt x="370" y="0"/>
                    </a:moveTo>
                    <a:lnTo>
                      <a:pt x="0" y="1798"/>
                    </a:lnTo>
                    <a:lnTo>
                      <a:pt x="63330" y="14895"/>
                    </a:lnTo>
                    <a:lnTo>
                      <a:pt x="63699" y="13097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1102388" y="2167699"/>
                <a:ext cx="634770" cy="411990"/>
              </a:xfrm>
              <a:custGeom>
                <a:avLst/>
                <a:gdLst/>
                <a:ahLst/>
                <a:cxnLst/>
                <a:rect l="l" t="t" r="r" b="b"/>
                <a:pathLst>
                  <a:path w="32636" h="21182" extrusionOk="0">
                    <a:moveTo>
                      <a:pt x="3477" y="1"/>
                    </a:moveTo>
                    <a:lnTo>
                      <a:pt x="9121" y="9930"/>
                    </a:lnTo>
                    <a:lnTo>
                      <a:pt x="1" y="16812"/>
                    </a:lnTo>
                    <a:lnTo>
                      <a:pt x="21170" y="21182"/>
                    </a:lnTo>
                    <a:lnTo>
                      <a:pt x="32636" y="14788"/>
                    </a:lnTo>
                    <a:lnTo>
                      <a:pt x="24647" y="4370"/>
                    </a:lnTo>
                    <a:lnTo>
                      <a:pt x="34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" name="Google Shape;275;p19"/>
            <p:cNvGrpSpPr/>
            <p:nvPr/>
          </p:nvGrpSpPr>
          <p:grpSpPr>
            <a:xfrm rot="10740114" flipH="1">
              <a:off x="2823160" y="2749238"/>
              <a:ext cx="1777222" cy="1558644"/>
              <a:chOff x="1421741" y="1394688"/>
              <a:chExt cx="1488359" cy="1305199"/>
            </a:xfrm>
          </p:grpSpPr>
          <p:sp>
            <p:nvSpPr>
              <p:cNvPr id="276" name="Google Shape;276;p19"/>
              <p:cNvSpPr/>
              <p:nvPr/>
            </p:nvSpPr>
            <p:spPr>
              <a:xfrm>
                <a:off x="1928906" y="1857623"/>
                <a:ext cx="981194" cy="842263"/>
              </a:xfrm>
              <a:custGeom>
                <a:avLst/>
                <a:gdLst/>
                <a:ahLst/>
                <a:cxnLst/>
                <a:rect l="l" t="t" r="r" b="b"/>
                <a:pathLst>
                  <a:path w="50447" h="43304" extrusionOk="0">
                    <a:moveTo>
                      <a:pt x="1191" y="0"/>
                    </a:moveTo>
                    <a:lnTo>
                      <a:pt x="0" y="1405"/>
                    </a:lnTo>
                    <a:lnTo>
                      <a:pt x="49256" y="43303"/>
                    </a:lnTo>
                    <a:lnTo>
                      <a:pt x="50447" y="41898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1421741" y="1394688"/>
                <a:ext cx="575487" cy="526628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7076" extrusionOk="0">
                    <a:moveTo>
                      <a:pt x="11121" y="1"/>
                    </a:moveTo>
                    <a:lnTo>
                      <a:pt x="11299" y="11419"/>
                    </a:lnTo>
                    <a:lnTo>
                      <a:pt x="0" y="13086"/>
                    </a:lnTo>
                    <a:lnTo>
                      <a:pt x="16467" y="27075"/>
                    </a:lnTo>
                    <a:lnTo>
                      <a:pt x="29587" y="26980"/>
                    </a:lnTo>
                    <a:lnTo>
                      <a:pt x="27587" y="14002"/>
                    </a:lnTo>
                    <a:lnTo>
                      <a:pt x="11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8" name="Google Shape;278;p19"/>
            <p:cNvSpPr/>
            <p:nvPr/>
          </p:nvSpPr>
          <p:spPr>
            <a:xfrm>
              <a:off x="4422300" y="2523178"/>
              <a:ext cx="299400" cy="299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aphicFrame>
        <p:nvGraphicFramePr>
          <p:cNvPr id="284" name="Google Shape;284;p20"/>
          <p:cNvGraphicFramePr/>
          <p:nvPr/>
        </p:nvGraphicFramePr>
        <p:xfrm>
          <a:off x="457200" y="119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{7B66A0BD-F01B-4C12-AB3B-B777C2B9AE4A}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Objectives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Strategies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Measures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GOALS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Mercury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the closest planet to the Sun. It’s small</a:t>
                      </a:r>
                      <a:endParaRPr/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71EC">
                        <a:alpha val="13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5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Jupiter</a:t>
                      </a:r>
                      <a:endParaRPr sz="1200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Is a gas giant and the biggest planet</a:t>
                      </a:r>
                      <a:endParaRPr/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1080">
                        <a:alpha val="13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Mars</a:t>
                      </a:r>
                      <a:endParaRPr sz="150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cold place full of iron</a:t>
                      </a:r>
                      <a:endParaRPr/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5191">
                        <a:alpha val="13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+</a:t>
                      </a:r>
                      <a:r>
                        <a:rPr lang="en" sz="28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20</a:t>
                      </a:r>
                      <a:r>
                        <a:rPr lang="en" sz="1700">
                          <a:solidFill>
                            <a:schemeClr val="accent3"/>
                          </a:solidFill>
                          <a:latin typeface="Fira Sans Extra Condensed Light"/>
                          <a:ea typeface="Fira Sans Extra Condensed Light"/>
                          <a:cs typeface="Fira Sans Extra Condensed Light"/>
                          <a:sym typeface="Fira Sans Extra Condensed Light"/>
                        </a:rPr>
                        <a:t>%</a:t>
                      </a:r>
                      <a:br>
                        <a:rPr lang="en" sz="1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 the year 2021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0591">
                        <a:alpha val="95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Saturn</a:t>
                      </a:r>
                      <a:endParaRPr sz="1500">
                        <a:solidFill>
                          <a:schemeClr val="accen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the ringed one, a gas giant made of helium</a:t>
                      </a:r>
                      <a:endParaRPr/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71EC">
                        <a:alpha val="13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5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Neptune</a:t>
                      </a:r>
                      <a:endParaRPr sz="1200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Is the farthest planet from the Sun</a:t>
                      </a:r>
                      <a:endParaRPr/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1080">
                        <a:alpha val="13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Venus</a:t>
                      </a:r>
                      <a:endParaRPr sz="1200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Has a beautiful name</a:t>
                      </a:r>
                      <a:b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and is the second planet</a:t>
                      </a:r>
                      <a:endParaRPr/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5191">
                        <a:alpha val="13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+</a:t>
                      </a:r>
                      <a:r>
                        <a:rPr lang="en" sz="28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30</a:t>
                      </a:r>
                      <a:r>
                        <a:rPr lang="en" sz="1700">
                          <a:solidFill>
                            <a:schemeClr val="accent3"/>
                          </a:solidFill>
                          <a:latin typeface="Fira Sans Extra Condensed Light"/>
                          <a:ea typeface="Fira Sans Extra Condensed Light"/>
                          <a:cs typeface="Fira Sans Extra Condensed Light"/>
                          <a:sym typeface="Fira Sans Extra Condensed Light"/>
                        </a:rPr>
                        <a:t>%</a:t>
                      </a:r>
                      <a:br>
                        <a:rPr lang="en" sz="1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 the year 2022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0591">
                        <a:alpha val="95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 sz="12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Sun is a sphere of hot plasma at the center</a:t>
                      </a:r>
                      <a:endParaRPr/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71EC">
                        <a:alpha val="13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5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Pluto</a:t>
                      </a:r>
                      <a:endParaRPr sz="1200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an icy dwarf planet. It’s very small</a:t>
                      </a:r>
                      <a:endParaRPr/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1080">
                        <a:alpha val="13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Earth</a:t>
                      </a:r>
                      <a:endParaRPr sz="1200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Is the third planet from the Sun and it has life</a:t>
                      </a:r>
                      <a:endParaRPr/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5191">
                        <a:alpha val="13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+</a:t>
                      </a:r>
                      <a:r>
                        <a:rPr lang="en" sz="28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40</a:t>
                      </a:r>
                      <a:r>
                        <a:rPr lang="en" sz="1700">
                          <a:solidFill>
                            <a:schemeClr val="accent3"/>
                          </a:solidFill>
                          <a:latin typeface="Fira Sans Extra Condensed Light"/>
                          <a:ea typeface="Fira Sans Extra Condensed Light"/>
                          <a:cs typeface="Fira Sans Extra Condensed Light"/>
                          <a:sym typeface="Fira Sans Extra Condensed Light"/>
                        </a:rPr>
                        <a:t>%</a:t>
                      </a:r>
                      <a:br>
                        <a:rPr lang="en" sz="1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 the year 2023</a:t>
                      </a:r>
                      <a:endParaRPr sz="12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50" marR="13715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70591">
                        <a:alpha val="95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290" name="Google Shape;290;p21"/>
          <p:cNvGrpSpPr/>
          <p:nvPr/>
        </p:nvGrpSpPr>
        <p:grpSpPr>
          <a:xfrm>
            <a:off x="4300150" y="1169958"/>
            <a:ext cx="4386641" cy="675917"/>
            <a:chOff x="4300150" y="1169958"/>
            <a:chExt cx="4386641" cy="675917"/>
          </a:xfrm>
        </p:grpSpPr>
        <p:sp>
          <p:nvSpPr>
            <p:cNvPr id="291" name="Google Shape;291;p21"/>
            <p:cNvSpPr txBox="1"/>
            <p:nvPr/>
          </p:nvSpPr>
          <p:spPr>
            <a:xfrm>
              <a:off x="4300150" y="1314100"/>
              <a:ext cx="1990800" cy="38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21"/>
            <p:cNvSpPr txBox="1"/>
            <p:nvPr/>
          </p:nvSpPr>
          <p:spPr>
            <a:xfrm>
              <a:off x="5889620" y="1169975"/>
              <a:ext cx="2707200" cy="67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</a:t>
              </a:r>
              <a:br>
                <a:rPr lang="en" sz="120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to the Sun and the smallest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8596791" y="1169958"/>
              <a:ext cx="90000" cy="67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21"/>
          <p:cNvGrpSpPr/>
          <p:nvPr/>
        </p:nvGrpSpPr>
        <p:grpSpPr>
          <a:xfrm>
            <a:off x="4300150" y="1998334"/>
            <a:ext cx="4386641" cy="675907"/>
            <a:chOff x="4300150" y="1998334"/>
            <a:chExt cx="4386641" cy="675907"/>
          </a:xfrm>
        </p:grpSpPr>
        <p:sp>
          <p:nvSpPr>
            <p:cNvPr id="295" name="Google Shape;295;p21"/>
            <p:cNvSpPr txBox="1"/>
            <p:nvPr/>
          </p:nvSpPr>
          <p:spPr>
            <a:xfrm>
              <a:off x="4300150" y="2142488"/>
              <a:ext cx="1990800" cy="38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p21"/>
            <p:cNvSpPr txBox="1"/>
            <p:nvPr/>
          </p:nvSpPr>
          <p:spPr>
            <a:xfrm>
              <a:off x="5889525" y="1998340"/>
              <a:ext cx="2707200" cy="67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br>
                <a:rPr lang="en" sz="120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from the Sun and a gas giant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8596791" y="1998334"/>
              <a:ext cx="90000" cy="675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21"/>
          <p:cNvGrpSpPr/>
          <p:nvPr/>
        </p:nvGrpSpPr>
        <p:grpSpPr>
          <a:xfrm>
            <a:off x="4300150" y="2826709"/>
            <a:ext cx="4386641" cy="675901"/>
            <a:chOff x="4300150" y="2826709"/>
            <a:chExt cx="4386641" cy="675901"/>
          </a:xfrm>
        </p:grpSpPr>
        <p:sp>
          <p:nvSpPr>
            <p:cNvPr id="299" name="Google Shape;299;p21"/>
            <p:cNvSpPr txBox="1"/>
            <p:nvPr/>
          </p:nvSpPr>
          <p:spPr>
            <a:xfrm>
              <a:off x="4300150" y="2970850"/>
              <a:ext cx="1990800" cy="387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21"/>
            <p:cNvSpPr txBox="1"/>
            <p:nvPr/>
          </p:nvSpPr>
          <p:spPr>
            <a:xfrm>
              <a:off x="5889525" y="2826710"/>
              <a:ext cx="2707200" cy="6759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nice name and is</a:t>
              </a:r>
              <a:br>
                <a:rPr lang="en" sz="120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the second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8596791" y="2826709"/>
              <a:ext cx="90000" cy="67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21"/>
          <p:cNvGrpSpPr/>
          <p:nvPr/>
        </p:nvGrpSpPr>
        <p:grpSpPr>
          <a:xfrm>
            <a:off x="4300150" y="3655080"/>
            <a:ext cx="4386641" cy="668105"/>
            <a:chOff x="4300150" y="3655080"/>
            <a:chExt cx="4386641" cy="668105"/>
          </a:xfrm>
        </p:grpSpPr>
        <p:sp>
          <p:nvSpPr>
            <p:cNvPr id="303" name="Google Shape;303;p21"/>
            <p:cNvSpPr txBox="1"/>
            <p:nvPr/>
          </p:nvSpPr>
          <p:spPr>
            <a:xfrm>
              <a:off x="4300150" y="3795330"/>
              <a:ext cx="1990800" cy="387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21"/>
            <p:cNvSpPr txBox="1"/>
            <p:nvPr/>
          </p:nvSpPr>
          <p:spPr>
            <a:xfrm>
              <a:off x="5889525" y="3655080"/>
              <a:ext cx="2707200" cy="6681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cold place full or iron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8596791" y="3655085"/>
              <a:ext cx="90000" cy="668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21"/>
          <p:cNvGrpSpPr/>
          <p:nvPr/>
        </p:nvGrpSpPr>
        <p:grpSpPr>
          <a:xfrm>
            <a:off x="457212" y="1373389"/>
            <a:ext cx="2707337" cy="3052058"/>
            <a:chOff x="1686088" y="1616200"/>
            <a:chExt cx="2239875" cy="2525075"/>
          </a:xfrm>
        </p:grpSpPr>
        <p:sp>
          <p:nvSpPr>
            <p:cNvPr id="307" name="Google Shape;307;p21"/>
            <p:cNvSpPr/>
            <p:nvPr/>
          </p:nvSpPr>
          <p:spPr>
            <a:xfrm>
              <a:off x="1686088" y="1654300"/>
              <a:ext cx="1612425" cy="2486975"/>
            </a:xfrm>
            <a:custGeom>
              <a:avLst/>
              <a:gdLst/>
              <a:ahLst/>
              <a:cxnLst/>
              <a:rect l="l" t="t" r="r" b="b"/>
              <a:pathLst>
                <a:path w="64497" h="99479" extrusionOk="0">
                  <a:moveTo>
                    <a:pt x="29230" y="1"/>
                  </a:moveTo>
                  <a:cubicBezTo>
                    <a:pt x="29228" y="2"/>
                    <a:pt x="29226" y="2"/>
                    <a:pt x="29224" y="3"/>
                  </a:cubicBezTo>
                  <a:lnTo>
                    <a:pt x="29224" y="3"/>
                  </a:lnTo>
                  <a:lnTo>
                    <a:pt x="29230" y="1"/>
                  </a:lnTo>
                  <a:close/>
                  <a:moveTo>
                    <a:pt x="29223" y="3"/>
                  </a:moveTo>
                  <a:lnTo>
                    <a:pt x="25099" y="1501"/>
                  </a:lnTo>
                  <a:cubicBezTo>
                    <a:pt x="20420" y="3215"/>
                    <a:pt x="16181" y="6371"/>
                    <a:pt x="12740" y="11026"/>
                  </a:cubicBezTo>
                  <a:cubicBezTo>
                    <a:pt x="0" y="28302"/>
                    <a:pt x="3096" y="59615"/>
                    <a:pt x="19658" y="80987"/>
                  </a:cubicBezTo>
                  <a:cubicBezTo>
                    <a:pt x="29098" y="93157"/>
                    <a:pt x="40862" y="99479"/>
                    <a:pt x="51592" y="99479"/>
                  </a:cubicBezTo>
                  <a:cubicBezTo>
                    <a:pt x="54624" y="99479"/>
                    <a:pt x="57574" y="98974"/>
                    <a:pt x="60365" y="97953"/>
                  </a:cubicBezTo>
                  <a:lnTo>
                    <a:pt x="64497" y="96441"/>
                  </a:lnTo>
                  <a:lnTo>
                    <a:pt x="64497" y="96441"/>
                  </a:lnTo>
                  <a:cubicBezTo>
                    <a:pt x="61700" y="97463"/>
                    <a:pt x="58746" y="97968"/>
                    <a:pt x="55709" y="97968"/>
                  </a:cubicBezTo>
                  <a:cubicBezTo>
                    <a:pt x="44977" y="97968"/>
                    <a:pt x="33218" y="91653"/>
                    <a:pt x="23789" y="79487"/>
                  </a:cubicBezTo>
                  <a:cubicBezTo>
                    <a:pt x="7216" y="58115"/>
                    <a:pt x="4120" y="26790"/>
                    <a:pt x="16872" y="9526"/>
                  </a:cubicBezTo>
                  <a:cubicBezTo>
                    <a:pt x="20299" y="4873"/>
                    <a:pt x="24535" y="1706"/>
                    <a:pt x="29223" y="3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1754538" y="1654300"/>
              <a:ext cx="1543975" cy="2486975"/>
            </a:xfrm>
            <a:custGeom>
              <a:avLst/>
              <a:gdLst/>
              <a:ahLst/>
              <a:cxnLst/>
              <a:rect l="l" t="t" r="r" b="b"/>
              <a:pathLst>
                <a:path w="61759" h="99479" extrusionOk="0">
                  <a:moveTo>
                    <a:pt x="26492" y="1"/>
                  </a:moveTo>
                  <a:cubicBezTo>
                    <a:pt x="26398" y="34"/>
                    <a:pt x="26304" y="68"/>
                    <a:pt x="26210" y="103"/>
                  </a:cubicBezTo>
                  <a:lnTo>
                    <a:pt x="26210" y="103"/>
                  </a:lnTo>
                  <a:lnTo>
                    <a:pt x="26492" y="1"/>
                  </a:lnTo>
                  <a:close/>
                  <a:moveTo>
                    <a:pt x="26210" y="103"/>
                  </a:moveTo>
                  <a:lnTo>
                    <a:pt x="22361" y="1501"/>
                  </a:lnTo>
                  <a:cubicBezTo>
                    <a:pt x="21468" y="1834"/>
                    <a:pt x="20587" y="2215"/>
                    <a:pt x="19718" y="2644"/>
                  </a:cubicBezTo>
                  <a:cubicBezTo>
                    <a:pt x="16086" y="4477"/>
                    <a:pt x="12788" y="7264"/>
                    <a:pt x="10002" y="11026"/>
                  </a:cubicBezTo>
                  <a:cubicBezTo>
                    <a:pt x="9812" y="11288"/>
                    <a:pt x="9621" y="11550"/>
                    <a:pt x="9443" y="11824"/>
                  </a:cubicBezTo>
                  <a:cubicBezTo>
                    <a:pt x="775" y="24313"/>
                    <a:pt x="1" y="43613"/>
                    <a:pt x="6264" y="61306"/>
                  </a:cubicBezTo>
                  <a:cubicBezTo>
                    <a:pt x="8347" y="67188"/>
                    <a:pt x="11205" y="72903"/>
                    <a:pt x="14812" y="78117"/>
                  </a:cubicBezTo>
                  <a:cubicBezTo>
                    <a:pt x="15491" y="79094"/>
                    <a:pt x="16193" y="80046"/>
                    <a:pt x="16920" y="80987"/>
                  </a:cubicBezTo>
                  <a:cubicBezTo>
                    <a:pt x="26360" y="93157"/>
                    <a:pt x="38124" y="99479"/>
                    <a:pt x="48854" y="99479"/>
                  </a:cubicBezTo>
                  <a:cubicBezTo>
                    <a:pt x="51886" y="99479"/>
                    <a:pt x="54836" y="98974"/>
                    <a:pt x="57627" y="97953"/>
                  </a:cubicBezTo>
                  <a:lnTo>
                    <a:pt x="61759" y="96441"/>
                  </a:lnTo>
                  <a:lnTo>
                    <a:pt x="61759" y="96441"/>
                  </a:lnTo>
                  <a:cubicBezTo>
                    <a:pt x="58962" y="97463"/>
                    <a:pt x="56008" y="97968"/>
                    <a:pt x="52971" y="97968"/>
                  </a:cubicBezTo>
                  <a:cubicBezTo>
                    <a:pt x="42239" y="97968"/>
                    <a:pt x="30480" y="91653"/>
                    <a:pt x="21051" y="79487"/>
                  </a:cubicBezTo>
                  <a:cubicBezTo>
                    <a:pt x="20313" y="78546"/>
                    <a:pt x="19610" y="77582"/>
                    <a:pt x="18944" y="76605"/>
                  </a:cubicBezTo>
                  <a:cubicBezTo>
                    <a:pt x="15324" y="71390"/>
                    <a:pt x="12467" y="65687"/>
                    <a:pt x="10383" y="59806"/>
                  </a:cubicBezTo>
                  <a:cubicBezTo>
                    <a:pt x="4120" y="42113"/>
                    <a:pt x="4894" y="22801"/>
                    <a:pt x="13562" y="10312"/>
                  </a:cubicBezTo>
                  <a:cubicBezTo>
                    <a:pt x="13753" y="10050"/>
                    <a:pt x="13943" y="9788"/>
                    <a:pt x="14134" y="9526"/>
                  </a:cubicBezTo>
                  <a:cubicBezTo>
                    <a:pt x="16908" y="5763"/>
                    <a:pt x="20206" y="2977"/>
                    <a:pt x="23849" y="1144"/>
                  </a:cubicBezTo>
                  <a:cubicBezTo>
                    <a:pt x="24617" y="749"/>
                    <a:pt x="25404" y="402"/>
                    <a:pt x="26210" y="10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2595713" y="2555075"/>
              <a:ext cx="523900" cy="609675"/>
            </a:xfrm>
            <a:custGeom>
              <a:avLst/>
              <a:gdLst/>
              <a:ahLst/>
              <a:cxnLst/>
              <a:rect l="l" t="t" r="r" b="b"/>
              <a:pathLst>
                <a:path w="20956" h="24387" extrusionOk="0">
                  <a:moveTo>
                    <a:pt x="9263" y="5362"/>
                  </a:moveTo>
                  <a:cubicBezTo>
                    <a:pt x="10736" y="5362"/>
                    <a:pt x="12351" y="6230"/>
                    <a:pt x="13646" y="7904"/>
                  </a:cubicBezTo>
                  <a:cubicBezTo>
                    <a:pt x="15920" y="10833"/>
                    <a:pt x="16348" y="15143"/>
                    <a:pt x="14598" y="17500"/>
                  </a:cubicBezTo>
                  <a:cubicBezTo>
                    <a:pt x="13844" y="18521"/>
                    <a:pt x="12809" y="19018"/>
                    <a:pt x="11694" y="19018"/>
                  </a:cubicBezTo>
                  <a:cubicBezTo>
                    <a:pt x="10220" y="19018"/>
                    <a:pt x="8606" y="18150"/>
                    <a:pt x="7311" y="16476"/>
                  </a:cubicBezTo>
                  <a:cubicBezTo>
                    <a:pt x="5037" y="13547"/>
                    <a:pt x="4609" y="9261"/>
                    <a:pt x="6359" y="6880"/>
                  </a:cubicBezTo>
                  <a:cubicBezTo>
                    <a:pt x="7113" y="5859"/>
                    <a:pt x="8147" y="5362"/>
                    <a:pt x="9263" y="5362"/>
                  </a:cubicBezTo>
                  <a:close/>
                  <a:moveTo>
                    <a:pt x="8309" y="1"/>
                  </a:moveTo>
                  <a:cubicBezTo>
                    <a:pt x="6320" y="1"/>
                    <a:pt x="4476" y="887"/>
                    <a:pt x="3132" y="2713"/>
                  </a:cubicBezTo>
                  <a:cubicBezTo>
                    <a:pt x="1" y="6939"/>
                    <a:pt x="763" y="14619"/>
                    <a:pt x="4823" y="19846"/>
                  </a:cubicBezTo>
                  <a:cubicBezTo>
                    <a:pt x="7137" y="22832"/>
                    <a:pt x="10024" y="24387"/>
                    <a:pt x="12659" y="24387"/>
                  </a:cubicBezTo>
                  <a:cubicBezTo>
                    <a:pt x="14646" y="24387"/>
                    <a:pt x="16490" y="23502"/>
                    <a:pt x="17837" y="21679"/>
                  </a:cubicBezTo>
                  <a:cubicBezTo>
                    <a:pt x="20956" y="17441"/>
                    <a:pt x="20194" y="9773"/>
                    <a:pt x="16134" y="4534"/>
                  </a:cubicBezTo>
                  <a:cubicBezTo>
                    <a:pt x="13822" y="1551"/>
                    <a:pt x="10939" y="1"/>
                    <a:pt x="8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2365338" y="2286725"/>
              <a:ext cx="984675" cy="1146325"/>
            </a:xfrm>
            <a:custGeom>
              <a:avLst/>
              <a:gdLst/>
              <a:ahLst/>
              <a:cxnLst/>
              <a:rect l="l" t="t" r="r" b="b"/>
              <a:pathLst>
                <a:path w="39387" h="45853" extrusionOk="0">
                  <a:moveTo>
                    <a:pt x="16571" y="5366"/>
                  </a:moveTo>
                  <a:cubicBezTo>
                    <a:pt x="20359" y="5366"/>
                    <a:pt x="24509" y="7596"/>
                    <a:pt x="27837" y="11887"/>
                  </a:cubicBezTo>
                  <a:cubicBezTo>
                    <a:pt x="33683" y="19435"/>
                    <a:pt x="34779" y="30496"/>
                    <a:pt x="30278" y="36580"/>
                  </a:cubicBezTo>
                  <a:cubicBezTo>
                    <a:pt x="28340" y="39206"/>
                    <a:pt x="25682" y="40482"/>
                    <a:pt x="22816" y="40482"/>
                  </a:cubicBezTo>
                  <a:cubicBezTo>
                    <a:pt x="19028" y="40482"/>
                    <a:pt x="14878" y="38252"/>
                    <a:pt x="11550" y="33961"/>
                  </a:cubicBezTo>
                  <a:cubicBezTo>
                    <a:pt x="5704" y="26424"/>
                    <a:pt x="4608" y="15364"/>
                    <a:pt x="9109" y="9268"/>
                  </a:cubicBezTo>
                  <a:cubicBezTo>
                    <a:pt x="11047" y="6642"/>
                    <a:pt x="13705" y="5366"/>
                    <a:pt x="16571" y="5366"/>
                  </a:cubicBezTo>
                  <a:close/>
                  <a:moveTo>
                    <a:pt x="15622" y="1"/>
                  </a:moveTo>
                  <a:cubicBezTo>
                    <a:pt x="11881" y="1"/>
                    <a:pt x="8411" y="1669"/>
                    <a:pt x="5882" y="5100"/>
                  </a:cubicBezTo>
                  <a:cubicBezTo>
                    <a:pt x="1" y="13054"/>
                    <a:pt x="1429" y="27484"/>
                    <a:pt x="9061" y="37330"/>
                  </a:cubicBezTo>
                  <a:cubicBezTo>
                    <a:pt x="13406" y="42936"/>
                    <a:pt x="18824" y="45852"/>
                    <a:pt x="23770" y="45852"/>
                  </a:cubicBezTo>
                  <a:cubicBezTo>
                    <a:pt x="27512" y="45852"/>
                    <a:pt x="30983" y="44183"/>
                    <a:pt x="33517" y="40748"/>
                  </a:cubicBezTo>
                  <a:cubicBezTo>
                    <a:pt x="39386" y="32806"/>
                    <a:pt x="37958" y="18364"/>
                    <a:pt x="30326" y="8517"/>
                  </a:cubicBezTo>
                  <a:cubicBezTo>
                    <a:pt x="25982" y="2913"/>
                    <a:pt x="20565" y="1"/>
                    <a:pt x="156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2134663" y="2018500"/>
              <a:ext cx="1446025" cy="1682725"/>
            </a:xfrm>
            <a:custGeom>
              <a:avLst/>
              <a:gdLst/>
              <a:ahLst/>
              <a:cxnLst/>
              <a:rect l="l" t="t" r="r" b="b"/>
              <a:pathLst>
                <a:path w="57841" h="67309" extrusionOk="0">
                  <a:moveTo>
                    <a:pt x="23885" y="5371"/>
                  </a:moveTo>
                  <a:cubicBezTo>
                    <a:pt x="29989" y="5371"/>
                    <a:pt x="36679" y="8962"/>
                    <a:pt x="42041" y="15877"/>
                  </a:cubicBezTo>
                  <a:cubicBezTo>
                    <a:pt x="51471" y="28033"/>
                    <a:pt x="53221" y="45833"/>
                    <a:pt x="45970" y="55656"/>
                  </a:cubicBezTo>
                  <a:cubicBezTo>
                    <a:pt x="42852" y="59886"/>
                    <a:pt x="38570" y="61944"/>
                    <a:pt x="33952" y="61944"/>
                  </a:cubicBezTo>
                  <a:cubicBezTo>
                    <a:pt x="27848" y="61944"/>
                    <a:pt x="21156" y="58349"/>
                    <a:pt x="15788" y="51429"/>
                  </a:cubicBezTo>
                  <a:cubicBezTo>
                    <a:pt x="6382" y="39285"/>
                    <a:pt x="4608" y="21473"/>
                    <a:pt x="11871" y="11650"/>
                  </a:cubicBezTo>
                  <a:cubicBezTo>
                    <a:pt x="14988" y="7425"/>
                    <a:pt x="19269" y="5371"/>
                    <a:pt x="23885" y="5371"/>
                  </a:cubicBezTo>
                  <a:close/>
                  <a:moveTo>
                    <a:pt x="22932" y="1"/>
                  </a:moveTo>
                  <a:cubicBezTo>
                    <a:pt x="17439" y="1"/>
                    <a:pt x="12344" y="2448"/>
                    <a:pt x="8632" y="7483"/>
                  </a:cubicBezTo>
                  <a:cubicBezTo>
                    <a:pt x="0" y="19163"/>
                    <a:pt x="2108" y="40344"/>
                    <a:pt x="13311" y="54798"/>
                  </a:cubicBezTo>
                  <a:cubicBezTo>
                    <a:pt x="19689" y="63033"/>
                    <a:pt x="27644" y="67309"/>
                    <a:pt x="34904" y="67309"/>
                  </a:cubicBezTo>
                  <a:cubicBezTo>
                    <a:pt x="40399" y="67309"/>
                    <a:pt x="45495" y="64860"/>
                    <a:pt x="49209" y="59823"/>
                  </a:cubicBezTo>
                  <a:cubicBezTo>
                    <a:pt x="57841" y="48155"/>
                    <a:pt x="55745" y="26962"/>
                    <a:pt x="44530" y="12508"/>
                  </a:cubicBezTo>
                  <a:cubicBezTo>
                    <a:pt x="38151" y="4278"/>
                    <a:pt x="30193" y="1"/>
                    <a:pt x="22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1904263" y="1750225"/>
              <a:ext cx="1906825" cy="2219325"/>
            </a:xfrm>
            <a:custGeom>
              <a:avLst/>
              <a:gdLst/>
              <a:ahLst/>
              <a:cxnLst/>
              <a:rect l="l" t="t" r="r" b="b"/>
              <a:pathLst>
                <a:path w="76273" h="88773" extrusionOk="0">
                  <a:moveTo>
                    <a:pt x="31189" y="5369"/>
                  </a:moveTo>
                  <a:cubicBezTo>
                    <a:pt x="39610" y="5369"/>
                    <a:pt x="48839" y="10325"/>
                    <a:pt x="56234" y="19869"/>
                  </a:cubicBezTo>
                  <a:cubicBezTo>
                    <a:pt x="69236" y="36633"/>
                    <a:pt x="71664" y="61196"/>
                    <a:pt x="61663" y="74733"/>
                  </a:cubicBezTo>
                  <a:cubicBezTo>
                    <a:pt x="57357" y="80567"/>
                    <a:pt x="51449" y="83404"/>
                    <a:pt x="45082" y="83404"/>
                  </a:cubicBezTo>
                  <a:cubicBezTo>
                    <a:pt x="36661" y="83404"/>
                    <a:pt x="27435" y="78444"/>
                    <a:pt x="20039" y="68899"/>
                  </a:cubicBezTo>
                  <a:cubicBezTo>
                    <a:pt x="7037" y="52135"/>
                    <a:pt x="4608" y="27572"/>
                    <a:pt x="14610" y="14035"/>
                  </a:cubicBezTo>
                  <a:cubicBezTo>
                    <a:pt x="18912" y="8205"/>
                    <a:pt x="24819" y="5369"/>
                    <a:pt x="31189" y="5369"/>
                  </a:cubicBezTo>
                  <a:close/>
                  <a:moveTo>
                    <a:pt x="30230" y="0"/>
                  </a:moveTo>
                  <a:cubicBezTo>
                    <a:pt x="22989" y="0"/>
                    <a:pt x="16271" y="3224"/>
                    <a:pt x="11371" y="9856"/>
                  </a:cubicBezTo>
                  <a:cubicBezTo>
                    <a:pt x="1" y="25263"/>
                    <a:pt x="2763" y="53206"/>
                    <a:pt x="17539" y="72280"/>
                  </a:cubicBezTo>
                  <a:cubicBezTo>
                    <a:pt x="25958" y="83133"/>
                    <a:pt x="36454" y="88772"/>
                    <a:pt x="46034" y="88772"/>
                  </a:cubicBezTo>
                  <a:cubicBezTo>
                    <a:pt x="53279" y="88772"/>
                    <a:pt x="60000" y="85547"/>
                    <a:pt x="64902" y="78912"/>
                  </a:cubicBezTo>
                  <a:cubicBezTo>
                    <a:pt x="76272" y="63505"/>
                    <a:pt x="73510" y="35561"/>
                    <a:pt x="58722" y="16500"/>
                  </a:cubicBezTo>
                  <a:cubicBezTo>
                    <a:pt x="50307" y="5643"/>
                    <a:pt x="39810" y="0"/>
                    <a:pt x="30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2710913" y="2689125"/>
              <a:ext cx="293525" cy="341400"/>
            </a:xfrm>
            <a:custGeom>
              <a:avLst/>
              <a:gdLst/>
              <a:ahLst/>
              <a:cxnLst/>
              <a:rect l="l" t="t" r="r" b="b"/>
              <a:pathLst>
                <a:path w="11741" h="13656" extrusionOk="0">
                  <a:moveTo>
                    <a:pt x="4655" y="0"/>
                  </a:moveTo>
                  <a:cubicBezTo>
                    <a:pt x="3539" y="0"/>
                    <a:pt x="2505" y="497"/>
                    <a:pt x="1751" y="1518"/>
                  </a:cubicBezTo>
                  <a:cubicBezTo>
                    <a:pt x="1" y="3899"/>
                    <a:pt x="429" y="8185"/>
                    <a:pt x="2703" y="11114"/>
                  </a:cubicBezTo>
                  <a:cubicBezTo>
                    <a:pt x="3998" y="12788"/>
                    <a:pt x="5612" y="13656"/>
                    <a:pt x="7086" y="13656"/>
                  </a:cubicBezTo>
                  <a:cubicBezTo>
                    <a:pt x="8201" y="13656"/>
                    <a:pt x="9236" y="13159"/>
                    <a:pt x="9990" y="12138"/>
                  </a:cubicBezTo>
                  <a:cubicBezTo>
                    <a:pt x="11740" y="9781"/>
                    <a:pt x="11312" y="5471"/>
                    <a:pt x="9038" y="2542"/>
                  </a:cubicBezTo>
                  <a:cubicBezTo>
                    <a:pt x="7743" y="868"/>
                    <a:pt x="6128" y="0"/>
                    <a:pt x="4655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2480538" y="2420875"/>
              <a:ext cx="754275" cy="877900"/>
            </a:xfrm>
            <a:custGeom>
              <a:avLst/>
              <a:gdLst/>
              <a:ahLst/>
              <a:cxnLst/>
              <a:rect l="l" t="t" r="r" b="b"/>
              <a:pathLst>
                <a:path w="30171" h="35116" extrusionOk="0">
                  <a:moveTo>
                    <a:pt x="12916" y="5369"/>
                  </a:moveTo>
                  <a:cubicBezTo>
                    <a:pt x="15546" y="5369"/>
                    <a:pt x="18429" y="6919"/>
                    <a:pt x="20741" y="9902"/>
                  </a:cubicBezTo>
                  <a:cubicBezTo>
                    <a:pt x="24801" y="15141"/>
                    <a:pt x="25563" y="22809"/>
                    <a:pt x="22444" y="27047"/>
                  </a:cubicBezTo>
                  <a:cubicBezTo>
                    <a:pt x="21097" y="28870"/>
                    <a:pt x="19253" y="29755"/>
                    <a:pt x="17266" y="29755"/>
                  </a:cubicBezTo>
                  <a:cubicBezTo>
                    <a:pt x="14631" y="29755"/>
                    <a:pt x="11744" y="28200"/>
                    <a:pt x="9430" y="25214"/>
                  </a:cubicBezTo>
                  <a:cubicBezTo>
                    <a:pt x="5370" y="19987"/>
                    <a:pt x="4608" y="12307"/>
                    <a:pt x="7739" y="8081"/>
                  </a:cubicBezTo>
                  <a:cubicBezTo>
                    <a:pt x="9083" y="6255"/>
                    <a:pt x="10927" y="5369"/>
                    <a:pt x="12916" y="5369"/>
                  </a:cubicBezTo>
                  <a:close/>
                  <a:moveTo>
                    <a:pt x="11963" y="0"/>
                  </a:moveTo>
                  <a:cubicBezTo>
                    <a:pt x="9097" y="0"/>
                    <a:pt x="6439" y="1276"/>
                    <a:pt x="4501" y="3902"/>
                  </a:cubicBezTo>
                  <a:cubicBezTo>
                    <a:pt x="0" y="9998"/>
                    <a:pt x="1096" y="21058"/>
                    <a:pt x="6942" y="28595"/>
                  </a:cubicBezTo>
                  <a:cubicBezTo>
                    <a:pt x="10270" y="32886"/>
                    <a:pt x="14420" y="35116"/>
                    <a:pt x="18208" y="35116"/>
                  </a:cubicBezTo>
                  <a:cubicBezTo>
                    <a:pt x="21074" y="35116"/>
                    <a:pt x="23732" y="33840"/>
                    <a:pt x="25670" y="31214"/>
                  </a:cubicBezTo>
                  <a:cubicBezTo>
                    <a:pt x="30171" y="25130"/>
                    <a:pt x="29075" y="14069"/>
                    <a:pt x="23229" y="6521"/>
                  </a:cubicBezTo>
                  <a:cubicBezTo>
                    <a:pt x="19901" y="2230"/>
                    <a:pt x="15751" y="0"/>
                    <a:pt x="1196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2249838" y="2152775"/>
              <a:ext cx="1215375" cy="1414325"/>
            </a:xfrm>
            <a:custGeom>
              <a:avLst/>
              <a:gdLst/>
              <a:ahLst/>
              <a:cxnLst/>
              <a:rect l="l" t="t" r="r" b="b"/>
              <a:pathLst>
                <a:path w="48615" h="56573" extrusionOk="0">
                  <a:moveTo>
                    <a:pt x="20242" y="5359"/>
                  </a:moveTo>
                  <a:cubicBezTo>
                    <a:pt x="25185" y="5359"/>
                    <a:pt x="30602" y="8271"/>
                    <a:pt x="34946" y="13875"/>
                  </a:cubicBezTo>
                  <a:cubicBezTo>
                    <a:pt x="42578" y="23722"/>
                    <a:pt x="44006" y="38164"/>
                    <a:pt x="38137" y="46106"/>
                  </a:cubicBezTo>
                  <a:cubicBezTo>
                    <a:pt x="35603" y="49541"/>
                    <a:pt x="32132" y="51210"/>
                    <a:pt x="28390" y="51210"/>
                  </a:cubicBezTo>
                  <a:cubicBezTo>
                    <a:pt x="23444" y="51210"/>
                    <a:pt x="18026" y="48294"/>
                    <a:pt x="13681" y="42688"/>
                  </a:cubicBezTo>
                  <a:cubicBezTo>
                    <a:pt x="6049" y="32842"/>
                    <a:pt x="4621" y="18412"/>
                    <a:pt x="10502" y="10458"/>
                  </a:cubicBezTo>
                  <a:cubicBezTo>
                    <a:pt x="13031" y="7027"/>
                    <a:pt x="16501" y="5359"/>
                    <a:pt x="20242" y="5359"/>
                  </a:cubicBezTo>
                  <a:close/>
                  <a:moveTo>
                    <a:pt x="19278" y="0"/>
                  </a:moveTo>
                  <a:cubicBezTo>
                    <a:pt x="14662" y="0"/>
                    <a:pt x="10381" y="2054"/>
                    <a:pt x="7264" y="6279"/>
                  </a:cubicBezTo>
                  <a:cubicBezTo>
                    <a:pt x="1" y="16102"/>
                    <a:pt x="1775" y="33914"/>
                    <a:pt x="11181" y="46058"/>
                  </a:cubicBezTo>
                  <a:cubicBezTo>
                    <a:pt x="16549" y="52978"/>
                    <a:pt x="23241" y="56573"/>
                    <a:pt x="29345" y="56573"/>
                  </a:cubicBezTo>
                  <a:cubicBezTo>
                    <a:pt x="33963" y="56573"/>
                    <a:pt x="38245" y="54515"/>
                    <a:pt x="41363" y="50285"/>
                  </a:cubicBezTo>
                  <a:cubicBezTo>
                    <a:pt x="48614" y="40462"/>
                    <a:pt x="46864" y="22662"/>
                    <a:pt x="37434" y="10506"/>
                  </a:cubicBezTo>
                  <a:cubicBezTo>
                    <a:pt x="32072" y="3591"/>
                    <a:pt x="25382" y="0"/>
                    <a:pt x="19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2019463" y="1884450"/>
              <a:ext cx="1676425" cy="1950875"/>
            </a:xfrm>
            <a:custGeom>
              <a:avLst/>
              <a:gdLst/>
              <a:ahLst/>
              <a:cxnLst/>
              <a:rect l="l" t="t" r="r" b="b"/>
              <a:pathLst>
                <a:path w="67057" h="78035" extrusionOk="0">
                  <a:moveTo>
                    <a:pt x="27540" y="5363"/>
                  </a:moveTo>
                  <a:cubicBezTo>
                    <a:pt x="34801" y="5363"/>
                    <a:pt x="42759" y="9640"/>
                    <a:pt x="49138" y="17870"/>
                  </a:cubicBezTo>
                  <a:cubicBezTo>
                    <a:pt x="60353" y="32324"/>
                    <a:pt x="62449" y="53517"/>
                    <a:pt x="53817" y="65185"/>
                  </a:cubicBezTo>
                  <a:cubicBezTo>
                    <a:pt x="50103" y="70222"/>
                    <a:pt x="45007" y="72671"/>
                    <a:pt x="39512" y="72671"/>
                  </a:cubicBezTo>
                  <a:cubicBezTo>
                    <a:pt x="32252" y="72671"/>
                    <a:pt x="24297" y="68395"/>
                    <a:pt x="17919" y="60160"/>
                  </a:cubicBezTo>
                  <a:cubicBezTo>
                    <a:pt x="6704" y="45706"/>
                    <a:pt x="4608" y="24525"/>
                    <a:pt x="13240" y="12845"/>
                  </a:cubicBezTo>
                  <a:cubicBezTo>
                    <a:pt x="16952" y="7810"/>
                    <a:pt x="22047" y="5363"/>
                    <a:pt x="27540" y="5363"/>
                  </a:cubicBezTo>
                  <a:close/>
                  <a:moveTo>
                    <a:pt x="26581" y="0"/>
                  </a:moveTo>
                  <a:cubicBezTo>
                    <a:pt x="20211" y="0"/>
                    <a:pt x="14304" y="2836"/>
                    <a:pt x="10002" y="8666"/>
                  </a:cubicBezTo>
                  <a:cubicBezTo>
                    <a:pt x="0" y="22203"/>
                    <a:pt x="2429" y="46766"/>
                    <a:pt x="15431" y="63530"/>
                  </a:cubicBezTo>
                  <a:cubicBezTo>
                    <a:pt x="22827" y="73075"/>
                    <a:pt x="32053" y="78035"/>
                    <a:pt x="40474" y="78035"/>
                  </a:cubicBezTo>
                  <a:cubicBezTo>
                    <a:pt x="46841" y="78035"/>
                    <a:pt x="52749" y="75198"/>
                    <a:pt x="57055" y="69364"/>
                  </a:cubicBezTo>
                  <a:cubicBezTo>
                    <a:pt x="67056" y="55827"/>
                    <a:pt x="64628" y="31264"/>
                    <a:pt x="51626" y="14500"/>
                  </a:cubicBezTo>
                  <a:cubicBezTo>
                    <a:pt x="44231" y="4956"/>
                    <a:pt x="35002" y="0"/>
                    <a:pt x="2658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1789088" y="1616200"/>
              <a:ext cx="2136875" cy="2487350"/>
            </a:xfrm>
            <a:custGeom>
              <a:avLst/>
              <a:gdLst/>
              <a:ahLst/>
              <a:cxnLst/>
              <a:rect l="l" t="t" r="r" b="b"/>
              <a:pathLst>
                <a:path w="85475" h="99494" extrusionOk="0">
                  <a:moveTo>
                    <a:pt x="34837" y="5361"/>
                  </a:moveTo>
                  <a:cubicBezTo>
                    <a:pt x="44417" y="5361"/>
                    <a:pt x="54914" y="11004"/>
                    <a:pt x="63329" y="21861"/>
                  </a:cubicBezTo>
                  <a:cubicBezTo>
                    <a:pt x="78117" y="40922"/>
                    <a:pt x="80879" y="68866"/>
                    <a:pt x="69509" y="84273"/>
                  </a:cubicBezTo>
                  <a:cubicBezTo>
                    <a:pt x="64607" y="90908"/>
                    <a:pt x="57886" y="94133"/>
                    <a:pt x="50641" y="94133"/>
                  </a:cubicBezTo>
                  <a:cubicBezTo>
                    <a:pt x="41061" y="94133"/>
                    <a:pt x="30565" y="88494"/>
                    <a:pt x="22146" y="77641"/>
                  </a:cubicBezTo>
                  <a:cubicBezTo>
                    <a:pt x="7370" y="58567"/>
                    <a:pt x="4608" y="30624"/>
                    <a:pt x="15978" y="15217"/>
                  </a:cubicBezTo>
                  <a:cubicBezTo>
                    <a:pt x="20878" y="8585"/>
                    <a:pt x="27596" y="5361"/>
                    <a:pt x="34837" y="5361"/>
                  </a:cubicBezTo>
                  <a:close/>
                  <a:moveTo>
                    <a:pt x="33889" y="0"/>
                  </a:moveTo>
                  <a:cubicBezTo>
                    <a:pt x="25769" y="0"/>
                    <a:pt x="18238" y="3615"/>
                    <a:pt x="12752" y="11050"/>
                  </a:cubicBezTo>
                  <a:cubicBezTo>
                    <a:pt x="0" y="28314"/>
                    <a:pt x="3096" y="59639"/>
                    <a:pt x="19669" y="81011"/>
                  </a:cubicBezTo>
                  <a:cubicBezTo>
                    <a:pt x="29097" y="93177"/>
                    <a:pt x="40859" y="99493"/>
                    <a:pt x="51593" y="99493"/>
                  </a:cubicBezTo>
                  <a:cubicBezTo>
                    <a:pt x="59715" y="99493"/>
                    <a:pt x="67248" y="95877"/>
                    <a:pt x="72735" y="88440"/>
                  </a:cubicBezTo>
                  <a:cubicBezTo>
                    <a:pt x="85475" y="71176"/>
                    <a:pt x="82391" y="39863"/>
                    <a:pt x="65818" y="18479"/>
                  </a:cubicBezTo>
                  <a:cubicBezTo>
                    <a:pt x="56388" y="6318"/>
                    <a:pt x="44624" y="0"/>
                    <a:pt x="33889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1"/>
          <p:cNvGrpSpPr/>
          <p:nvPr/>
        </p:nvGrpSpPr>
        <p:grpSpPr>
          <a:xfrm>
            <a:off x="1855315" y="1072524"/>
            <a:ext cx="1299119" cy="1829961"/>
            <a:chOff x="1714715" y="1072524"/>
            <a:chExt cx="1299119" cy="1829961"/>
          </a:xfrm>
        </p:grpSpPr>
        <p:sp>
          <p:nvSpPr>
            <p:cNvPr id="319" name="Google Shape;319;p21"/>
            <p:cNvSpPr/>
            <p:nvPr/>
          </p:nvSpPr>
          <p:spPr>
            <a:xfrm>
              <a:off x="2432696" y="1072524"/>
              <a:ext cx="291085" cy="678625"/>
            </a:xfrm>
            <a:custGeom>
              <a:avLst/>
              <a:gdLst/>
              <a:ahLst/>
              <a:cxnLst/>
              <a:rect l="l" t="t" r="r" b="b"/>
              <a:pathLst>
                <a:path w="9633" h="22458" extrusionOk="0">
                  <a:moveTo>
                    <a:pt x="8686" y="1"/>
                  </a:moveTo>
                  <a:cubicBezTo>
                    <a:pt x="8412" y="1"/>
                    <a:pt x="8135" y="127"/>
                    <a:pt x="7954" y="407"/>
                  </a:cubicBezTo>
                  <a:lnTo>
                    <a:pt x="441" y="12027"/>
                  </a:lnTo>
                  <a:cubicBezTo>
                    <a:pt x="155" y="12468"/>
                    <a:pt x="1" y="12992"/>
                    <a:pt x="13" y="13528"/>
                  </a:cubicBezTo>
                  <a:lnTo>
                    <a:pt x="72" y="22457"/>
                  </a:lnTo>
                  <a:lnTo>
                    <a:pt x="9633" y="7658"/>
                  </a:lnTo>
                  <a:lnTo>
                    <a:pt x="9585" y="883"/>
                  </a:lnTo>
                  <a:cubicBezTo>
                    <a:pt x="9578" y="337"/>
                    <a:pt x="9135" y="1"/>
                    <a:pt x="8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2492219" y="1257176"/>
              <a:ext cx="521614" cy="532402"/>
            </a:xfrm>
            <a:custGeom>
              <a:avLst/>
              <a:gdLst/>
              <a:ahLst/>
              <a:cxnLst/>
              <a:rect l="l" t="t" r="r" b="b"/>
              <a:pathLst>
                <a:path w="17262" h="17619" extrusionOk="0">
                  <a:moveTo>
                    <a:pt x="16122" y="1"/>
                  </a:moveTo>
                  <a:cubicBezTo>
                    <a:pt x="16002" y="1"/>
                    <a:pt x="15878" y="26"/>
                    <a:pt x="15752" y="81"/>
                  </a:cubicBezTo>
                  <a:lnTo>
                    <a:pt x="9561" y="2820"/>
                  </a:lnTo>
                  <a:lnTo>
                    <a:pt x="0" y="17619"/>
                  </a:lnTo>
                  <a:lnTo>
                    <a:pt x="8168" y="14011"/>
                  </a:lnTo>
                  <a:cubicBezTo>
                    <a:pt x="8656" y="13797"/>
                    <a:pt x="9073" y="13440"/>
                    <a:pt x="9358" y="12987"/>
                  </a:cubicBezTo>
                  <a:lnTo>
                    <a:pt x="16859" y="1367"/>
                  </a:lnTo>
                  <a:cubicBezTo>
                    <a:pt x="17262" y="743"/>
                    <a:pt x="16772" y="1"/>
                    <a:pt x="16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714715" y="1204987"/>
              <a:ext cx="1132250" cy="1697498"/>
            </a:xfrm>
            <a:custGeom>
              <a:avLst/>
              <a:gdLst/>
              <a:ahLst/>
              <a:cxnLst/>
              <a:rect l="l" t="t" r="r" b="b"/>
              <a:pathLst>
                <a:path w="37470" h="56176" extrusionOk="0">
                  <a:moveTo>
                    <a:pt x="36086" y="0"/>
                  </a:moveTo>
                  <a:cubicBezTo>
                    <a:pt x="35689" y="0"/>
                    <a:pt x="35299" y="193"/>
                    <a:pt x="35064" y="549"/>
                  </a:cubicBezTo>
                  <a:lnTo>
                    <a:pt x="357" y="54306"/>
                  </a:lnTo>
                  <a:cubicBezTo>
                    <a:pt x="0" y="54866"/>
                    <a:pt x="155" y="55616"/>
                    <a:pt x="715" y="55985"/>
                  </a:cubicBezTo>
                  <a:cubicBezTo>
                    <a:pt x="921" y="56114"/>
                    <a:pt x="1149" y="56176"/>
                    <a:pt x="1373" y="56176"/>
                  </a:cubicBezTo>
                  <a:cubicBezTo>
                    <a:pt x="1771" y="56176"/>
                    <a:pt x="2157" y="55981"/>
                    <a:pt x="2393" y="55616"/>
                  </a:cubicBezTo>
                  <a:lnTo>
                    <a:pt x="37100" y="1871"/>
                  </a:lnTo>
                  <a:cubicBezTo>
                    <a:pt x="37469" y="1311"/>
                    <a:pt x="37302" y="561"/>
                    <a:pt x="36743" y="192"/>
                  </a:cubicBezTo>
                  <a:cubicBezTo>
                    <a:pt x="36540" y="63"/>
                    <a:pt x="36312" y="0"/>
                    <a:pt x="36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714715" y="1204987"/>
              <a:ext cx="1132250" cy="1697498"/>
            </a:xfrm>
            <a:custGeom>
              <a:avLst/>
              <a:gdLst/>
              <a:ahLst/>
              <a:cxnLst/>
              <a:rect l="l" t="t" r="r" b="b"/>
              <a:pathLst>
                <a:path w="37470" h="56176" extrusionOk="0">
                  <a:moveTo>
                    <a:pt x="36086" y="0"/>
                  </a:moveTo>
                  <a:cubicBezTo>
                    <a:pt x="35689" y="0"/>
                    <a:pt x="35299" y="193"/>
                    <a:pt x="35064" y="549"/>
                  </a:cubicBezTo>
                  <a:lnTo>
                    <a:pt x="357" y="54306"/>
                  </a:lnTo>
                  <a:cubicBezTo>
                    <a:pt x="0" y="54866"/>
                    <a:pt x="155" y="55616"/>
                    <a:pt x="715" y="55985"/>
                  </a:cubicBezTo>
                  <a:cubicBezTo>
                    <a:pt x="921" y="56114"/>
                    <a:pt x="1149" y="56176"/>
                    <a:pt x="1373" y="56176"/>
                  </a:cubicBezTo>
                  <a:cubicBezTo>
                    <a:pt x="1771" y="56176"/>
                    <a:pt x="2157" y="55981"/>
                    <a:pt x="2393" y="55616"/>
                  </a:cubicBezTo>
                  <a:lnTo>
                    <a:pt x="37100" y="1871"/>
                  </a:lnTo>
                  <a:cubicBezTo>
                    <a:pt x="37469" y="1311"/>
                    <a:pt x="37302" y="561"/>
                    <a:pt x="36743" y="192"/>
                  </a:cubicBezTo>
                  <a:cubicBezTo>
                    <a:pt x="36540" y="63"/>
                    <a:pt x="36312" y="0"/>
                    <a:pt x="36086" y="0"/>
                  </a:cubicBez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1"/>
          <p:cNvGrpSpPr/>
          <p:nvPr/>
        </p:nvGrpSpPr>
        <p:grpSpPr>
          <a:xfrm>
            <a:off x="1858186" y="1809884"/>
            <a:ext cx="1936113" cy="1097890"/>
            <a:chOff x="1717586" y="1809884"/>
            <a:chExt cx="1936113" cy="1097890"/>
          </a:xfrm>
        </p:grpSpPr>
        <p:sp>
          <p:nvSpPr>
            <p:cNvPr id="324" name="Google Shape;324;p21"/>
            <p:cNvSpPr/>
            <p:nvPr/>
          </p:nvSpPr>
          <p:spPr>
            <a:xfrm>
              <a:off x="2912378" y="1809884"/>
              <a:ext cx="591387" cy="453776"/>
            </a:xfrm>
            <a:custGeom>
              <a:avLst/>
              <a:gdLst/>
              <a:ahLst/>
              <a:cxnLst/>
              <a:rect l="l" t="t" r="r" b="b"/>
              <a:pathLst>
                <a:path w="19571" h="15017" extrusionOk="0">
                  <a:moveTo>
                    <a:pt x="18451" y="1"/>
                  </a:moveTo>
                  <a:cubicBezTo>
                    <a:pt x="18321" y="1"/>
                    <a:pt x="18185" y="31"/>
                    <a:pt x="18050" y="98"/>
                  </a:cubicBezTo>
                  <a:lnTo>
                    <a:pt x="5656" y="6242"/>
                  </a:lnTo>
                  <a:cubicBezTo>
                    <a:pt x="5180" y="6480"/>
                    <a:pt x="4775" y="6849"/>
                    <a:pt x="4513" y="7314"/>
                  </a:cubicBezTo>
                  <a:lnTo>
                    <a:pt x="1" y="15017"/>
                  </a:lnTo>
                  <a:lnTo>
                    <a:pt x="15776" y="7194"/>
                  </a:lnTo>
                  <a:lnTo>
                    <a:pt x="19205" y="1337"/>
                  </a:lnTo>
                  <a:cubicBezTo>
                    <a:pt x="19570" y="705"/>
                    <a:pt x="19077" y="1"/>
                    <a:pt x="18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2940596" y="2086500"/>
              <a:ext cx="713103" cy="269480"/>
            </a:xfrm>
            <a:custGeom>
              <a:avLst/>
              <a:gdLst/>
              <a:ahLst/>
              <a:cxnLst/>
              <a:rect l="l" t="t" r="r" b="b"/>
              <a:pathLst>
                <a:path w="23599" h="8918" extrusionOk="0">
                  <a:moveTo>
                    <a:pt x="15788" y="0"/>
                  </a:moveTo>
                  <a:lnTo>
                    <a:pt x="0" y="7823"/>
                  </a:lnTo>
                  <a:lnTo>
                    <a:pt x="8870" y="8894"/>
                  </a:lnTo>
                  <a:cubicBezTo>
                    <a:pt x="8984" y="8910"/>
                    <a:pt x="9099" y="8918"/>
                    <a:pt x="9213" y="8918"/>
                  </a:cubicBezTo>
                  <a:cubicBezTo>
                    <a:pt x="9625" y="8918"/>
                    <a:pt x="10034" y="8819"/>
                    <a:pt x="10406" y="8632"/>
                  </a:cubicBezTo>
                  <a:lnTo>
                    <a:pt x="22801" y="2489"/>
                  </a:lnTo>
                  <a:cubicBezTo>
                    <a:pt x="23598" y="2096"/>
                    <a:pt x="23396" y="917"/>
                    <a:pt x="22515" y="810"/>
                  </a:cubicBezTo>
                  <a:lnTo>
                    <a:pt x="15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1717586" y="1975382"/>
              <a:ext cx="1815467" cy="932391"/>
            </a:xfrm>
            <a:custGeom>
              <a:avLst/>
              <a:gdLst/>
              <a:ahLst/>
              <a:cxnLst/>
              <a:rect l="l" t="t" r="r" b="b"/>
              <a:pathLst>
                <a:path w="60080" h="30856" extrusionOk="0">
                  <a:moveTo>
                    <a:pt x="58702" y="1"/>
                  </a:moveTo>
                  <a:cubicBezTo>
                    <a:pt x="58520" y="1"/>
                    <a:pt x="58336" y="42"/>
                    <a:pt x="58162" y="129"/>
                  </a:cubicBezTo>
                  <a:lnTo>
                    <a:pt x="846" y="28561"/>
                  </a:lnTo>
                  <a:cubicBezTo>
                    <a:pt x="250" y="28859"/>
                    <a:pt x="0" y="29585"/>
                    <a:pt x="298" y="30180"/>
                  </a:cubicBezTo>
                  <a:cubicBezTo>
                    <a:pt x="509" y="30611"/>
                    <a:pt x="936" y="30856"/>
                    <a:pt x="1378" y="30856"/>
                  </a:cubicBezTo>
                  <a:cubicBezTo>
                    <a:pt x="1560" y="30856"/>
                    <a:pt x="1744" y="30814"/>
                    <a:pt x="1917" y="30728"/>
                  </a:cubicBezTo>
                  <a:lnTo>
                    <a:pt x="59234" y="2296"/>
                  </a:lnTo>
                  <a:cubicBezTo>
                    <a:pt x="59841" y="1998"/>
                    <a:pt x="60079" y="1272"/>
                    <a:pt x="59782" y="677"/>
                  </a:cubicBezTo>
                  <a:cubicBezTo>
                    <a:pt x="59571" y="246"/>
                    <a:pt x="59144" y="1"/>
                    <a:pt x="58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1717586" y="1975382"/>
              <a:ext cx="1815467" cy="932391"/>
            </a:xfrm>
            <a:custGeom>
              <a:avLst/>
              <a:gdLst/>
              <a:ahLst/>
              <a:cxnLst/>
              <a:rect l="l" t="t" r="r" b="b"/>
              <a:pathLst>
                <a:path w="60080" h="30856" extrusionOk="0">
                  <a:moveTo>
                    <a:pt x="58702" y="1"/>
                  </a:moveTo>
                  <a:cubicBezTo>
                    <a:pt x="58520" y="1"/>
                    <a:pt x="58336" y="42"/>
                    <a:pt x="58162" y="129"/>
                  </a:cubicBezTo>
                  <a:lnTo>
                    <a:pt x="846" y="28561"/>
                  </a:lnTo>
                  <a:cubicBezTo>
                    <a:pt x="250" y="28859"/>
                    <a:pt x="0" y="29585"/>
                    <a:pt x="298" y="30180"/>
                  </a:cubicBezTo>
                  <a:cubicBezTo>
                    <a:pt x="509" y="30611"/>
                    <a:pt x="936" y="30856"/>
                    <a:pt x="1378" y="30856"/>
                  </a:cubicBezTo>
                  <a:cubicBezTo>
                    <a:pt x="1560" y="30856"/>
                    <a:pt x="1744" y="30814"/>
                    <a:pt x="1917" y="30728"/>
                  </a:cubicBezTo>
                  <a:lnTo>
                    <a:pt x="59234" y="2296"/>
                  </a:lnTo>
                  <a:cubicBezTo>
                    <a:pt x="59841" y="1998"/>
                    <a:pt x="60079" y="1272"/>
                    <a:pt x="59782" y="677"/>
                  </a:cubicBezTo>
                  <a:cubicBezTo>
                    <a:pt x="59571" y="246"/>
                    <a:pt x="59144" y="1"/>
                    <a:pt x="58702" y="1"/>
                  </a:cubicBez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21"/>
          <p:cNvGrpSpPr/>
          <p:nvPr/>
        </p:nvGrpSpPr>
        <p:grpSpPr>
          <a:xfrm>
            <a:off x="1863564" y="2681702"/>
            <a:ext cx="2065517" cy="387639"/>
            <a:chOff x="1722964" y="2681702"/>
            <a:chExt cx="2065517" cy="387639"/>
          </a:xfrm>
        </p:grpSpPr>
        <p:sp>
          <p:nvSpPr>
            <p:cNvPr id="329" name="Google Shape;329;p21"/>
            <p:cNvSpPr/>
            <p:nvPr/>
          </p:nvSpPr>
          <p:spPr>
            <a:xfrm>
              <a:off x="3062778" y="2681702"/>
              <a:ext cx="725703" cy="161573"/>
            </a:xfrm>
            <a:custGeom>
              <a:avLst/>
              <a:gdLst/>
              <a:ahLst/>
              <a:cxnLst/>
              <a:rect l="l" t="t" r="r" b="b"/>
              <a:pathLst>
                <a:path w="24016" h="5347" extrusionOk="0">
                  <a:moveTo>
                    <a:pt x="8966" y="1"/>
                  </a:moveTo>
                  <a:cubicBezTo>
                    <a:pt x="8430" y="1"/>
                    <a:pt x="7907" y="155"/>
                    <a:pt x="7466" y="453"/>
                  </a:cubicBezTo>
                  <a:lnTo>
                    <a:pt x="1" y="5347"/>
                  </a:lnTo>
                  <a:lnTo>
                    <a:pt x="17610" y="5347"/>
                  </a:lnTo>
                  <a:lnTo>
                    <a:pt x="23289" y="1632"/>
                  </a:lnTo>
                  <a:cubicBezTo>
                    <a:pt x="24016" y="1144"/>
                    <a:pt x="23682" y="1"/>
                    <a:pt x="22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3062778" y="2907768"/>
              <a:ext cx="725703" cy="161573"/>
            </a:xfrm>
            <a:custGeom>
              <a:avLst/>
              <a:gdLst/>
              <a:ahLst/>
              <a:cxnLst/>
              <a:rect l="l" t="t" r="r" b="b"/>
              <a:pathLst>
                <a:path w="24016" h="5347" extrusionOk="0">
                  <a:moveTo>
                    <a:pt x="1" y="0"/>
                  </a:moveTo>
                  <a:lnTo>
                    <a:pt x="7466" y="4894"/>
                  </a:lnTo>
                  <a:cubicBezTo>
                    <a:pt x="7907" y="5192"/>
                    <a:pt x="8430" y="5346"/>
                    <a:pt x="8966" y="5346"/>
                  </a:cubicBezTo>
                  <a:lnTo>
                    <a:pt x="22801" y="5346"/>
                  </a:lnTo>
                  <a:cubicBezTo>
                    <a:pt x="23682" y="5346"/>
                    <a:pt x="24016" y="4203"/>
                    <a:pt x="23289" y="3715"/>
                  </a:cubicBezTo>
                  <a:lnTo>
                    <a:pt x="17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1722964" y="2839845"/>
              <a:ext cx="2006533" cy="73429"/>
            </a:xfrm>
            <a:custGeom>
              <a:avLst/>
              <a:gdLst/>
              <a:ahLst/>
              <a:cxnLst/>
              <a:rect l="l" t="t" r="r" b="b"/>
              <a:pathLst>
                <a:path w="66403" h="2430" extrusionOk="0">
                  <a:moveTo>
                    <a:pt x="1204" y="1"/>
                  </a:moveTo>
                  <a:cubicBezTo>
                    <a:pt x="537" y="1"/>
                    <a:pt x="1" y="548"/>
                    <a:pt x="1" y="1215"/>
                  </a:cubicBezTo>
                  <a:cubicBezTo>
                    <a:pt x="1" y="1882"/>
                    <a:pt x="537" y="2429"/>
                    <a:pt x="1204" y="2429"/>
                  </a:cubicBezTo>
                  <a:lnTo>
                    <a:pt x="65200" y="2429"/>
                  </a:lnTo>
                  <a:cubicBezTo>
                    <a:pt x="65866" y="2429"/>
                    <a:pt x="66402" y="1882"/>
                    <a:pt x="66402" y="1215"/>
                  </a:cubicBezTo>
                  <a:cubicBezTo>
                    <a:pt x="66402" y="548"/>
                    <a:pt x="65866" y="1"/>
                    <a:pt x="65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1722964" y="2839845"/>
              <a:ext cx="2006533" cy="73429"/>
            </a:xfrm>
            <a:custGeom>
              <a:avLst/>
              <a:gdLst/>
              <a:ahLst/>
              <a:cxnLst/>
              <a:rect l="l" t="t" r="r" b="b"/>
              <a:pathLst>
                <a:path w="66403" h="2430" extrusionOk="0">
                  <a:moveTo>
                    <a:pt x="1204" y="1"/>
                  </a:moveTo>
                  <a:cubicBezTo>
                    <a:pt x="537" y="1"/>
                    <a:pt x="1" y="548"/>
                    <a:pt x="1" y="1215"/>
                  </a:cubicBezTo>
                  <a:cubicBezTo>
                    <a:pt x="1" y="1882"/>
                    <a:pt x="537" y="2429"/>
                    <a:pt x="1204" y="2429"/>
                  </a:cubicBezTo>
                  <a:lnTo>
                    <a:pt x="65200" y="2429"/>
                  </a:lnTo>
                  <a:cubicBezTo>
                    <a:pt x="65866" y="2429"/>
                    <a:pt x="66402" y="1882"/>
                    <a:pt x="66402" y="1215"/>
                  </a:cubicBezTo>
                  <a:cubicBezTo>
                    <a:pt x="66402" y="548"/>
                    <a:pt x="65866" y="1"/>
                    <a:pt x="65200" y="1"/>
                  </a:cubicBez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1853139" y="2850149"/>
            <a:ext cx="1911904" cy="1156345"/>
            <a:chOff x="1712539" y="2850149"/>
            <a:chExt cx="1911904" cy="1156345"/>
          </a:xfrm>
        </p:grpSpPr>
        <p:sp>
          <p:nvSpPr>
            <p:cNvPr id="334" name="Google Shape;334;p21"/>
            <p:cNvSpPr/>
            <p:nvPr/>
          </p:nvSpPr>
          <p:spPr>
            <a:xfrm>
              <a:off x="2917445" y="3451219"/>
              <a:ext cx="706999" cy="276309"/>
            </a:xfrm>
            <a:custGeom>
              <a:avLst/>
              <a:gdLst/>
              <a:ahLst/>
              <a:cxnLst/>
              <a:rect l="l" t="t" r="r" b="b"/>
              <a:pathLst>
                <a:path w="23397" h="9144" extrusionOk="0">
                  <a:moveTo>
                    <a:pt x="9148" y="1"/>
                  </a:moveTo>
                  <a:cubicBezTo>
                    <a:pt x="9068" y="1"/>
                    <a:pt x="8987" y="5"/>
                    <a:pt x="8906" y="12"/>
                  </a:cubicBezTo>
                  <a:lnTo>
                    <a:pt x="0" y="786"/>
                  </a:lnTo>
                  <a:lnTo>
                    <a:pt x="15514" y="9144"/>
                  </a:lnTo>
                  <a:lnTo>
                    <a:pt x="22277" y="8549"/>
                  </a:lnTo>
                  <a:cubicBezTo>
                    <a:pt x="23146" y="8477"/>
                    <a:pt x="23396" y="7298"/>
                    <a:pt x="22610" y="6882"/>
                  </a:cubicBezTo>
                  <a:lnTo>
                    <a:pt x="10430" y="333"/>
                  </a:lnTo>
                  <a:cubicBezTo>
                    <a:pt x="10037" y="112"/>
                    <a:pt x="9593" y="1"/>
                    <a:pt x="9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2885906" y="3533983"/>
              <a:ext cx="576610" cy="472511"/>
            </a:xfrm>
            <a:custGeom>
              <a:avLst/>
              <a:gdLst/>
              <a:ahLst/>
              <a:cxnLst/>
              <a:rect l="l" t="t" r="r" b="b"/>
              <a:pathLst>
                <a:path w="19082" h="15637" extrusionOk="0">
                  <a:moveTo>
                    <a:pt x="0" y="1"/>
                  </a:moveTo>
                  <a:lnTo>
                    <a:pt x="4251" y="7859"/>
                  </a:lnTo>
                  <a:cubicBezTo>
                    <a:pt x="4501" y="8323"/>
                    <a:pt x="4894" y="8716"/>
                    <a:pt x="5358" y="8966"/>
                  </a:cubicBezTo>
                  <a:lnTo>
                    <a:pt x="17538" y="15527"/>
                  </a:lnTo>
                  <a:cubicBezTo>
                    <a:pt x="17679" y="15603"/>
                    <a:pt x="17823" y="15637"/>
                    <a:pt x="17961" y="15637"/>
                  </a:cubicBezTo>
                  <a:cubicBezTo>
                    <a:pt x="18579" y="15637"/>
                    <a:pt x="19081" y="14955"/>
                    <a:pt x="18741" y="14312"/>
                  </a:cubicBezTo>
                  <a:lnTo>
                    <a:pt x="15514" y="83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1712539" y="2850149"/>
              <a:ext cx="1786338" cy="989502"/>
            </a:xfrm>
            <a:custGeom>
              <a:avLst/>
              <a:gdLst/>
              <a:ahLst/>
              <a:cxnLst/>
              <a:rect l="l" t="t" r="r" b="b"/>
              <a:pathLst>
                <a:path w="59116" h="32746" extrusionOk="0">
                  <a:moveTo>
                    <a:pt x="1383" y="1"/>
                  </a:moveTo>
                  <a:cubicBezTo>
                    <a:pt x="953" y="1"/>
                    <a:pt x="536" y="233"/>
                    <a:pt x="322" y="636"/>
                  </a:cubicBezTo>
                  <a:cubicBezTo>
                    <a:pt x="1" y="1219"/>
                    <a:pt x="227" y="1957"/>
                    <a:pt x="810" y="2279"/>
                  </a:cubicBezTo>
                  <a:lnTo>
                    <a:pt x="57163" y="32604"/>
                  </a:lnTo>
                  <a:cubicBezTo>
                    <a:pt x="57343" y="32700"/>
                    <a:pt x="57537" y="32745"/>
                    <a:pt x="57729" y="32745"/>
                  </a:cubicBezTo>
                  <a:cubicBezTo>
                    <a:pt x="58161" y="32745"/>
                    <a:pt x="58580" y="32516"/>
                    <a:pt x="58794" y="32104"/>
                  </a:cubicBezTo>
                  <a:cubicBezTo>
                    <a:pt x="59115" y="31521"/>
                    <a:pt x="58889" y="30782"/>
                    <a:pt x="58306" y="30473"/>
                  </a:cubicBezTo>
                  <a:lnTo>
                    <a:pt x="1953" y="148"/>
                  </a:lnTo>
                  <a:cubicBezTo>
                    <a:pt x="1772" y="48"/>
                    <a:pt x="1576" y="1"/>
                    <a:pt x="1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1712539" y="2850149"/>
              <a:ext cx="1786338" cy="989502"/>
            </a:xfrm>
            <a:custGeom>
              <a:avLst/>
              <a:gdLst/>
              <a:ahLst/>
              <a:cxnLst/>
              <a:rect l="l" t="t" r="r" b="b"/>
              <a:pathLst>
                <a:path w="59116" h="32746" extrusionOk="0">
                  <a:moveTo>
                    <a:pt x="1383" y="1"/>
                  </a:moveTo>
                  <a:cubicBezTo>
                    <a:pt x="953" y="1"/>
                    <a:pt x="536" y="233"/>
                    <a:pt x="322" y="636"/>
                  </a:cubicBezTo>
                  <a:cubicBezTo>
                    <a:pt x="1" y="1219"/>
                    <a:pt x="227" y="1957"/>
                    <a:pt x="810" y="2279"/>
                  </a:cubicBezTo>
                  <a:lnTo>
                    <a:pt x="57163" y="32604"/>
                  </a:lnTo>
                  <a:cubicBezTo>
                    <a:pt x="57343" y="32700"/>
                    <a:pt x="57537" y="32745"/>
                    <a:pt x="57729" y="32745"/>
                  </a:cubicBezTo>
                  <a:cubicBezTo>
                    <a:pt x="58161" y="32745"/>
                    <a:pt x="58580" y="32516"/>
                    <a:pt x="58794" y="32104"/>
                  </a:cubicBezTo>
                  <a:cubicBezTo>
                    <a:pt x="59115" y="31521"/>
                    <a:pt x="58889" y="30782"/>
                    <a:pt x="58306" y="30473"/>
                  </a:cubicBezTo>
                  <a:lnTo>
                    <a:pt x="1953" y="148"/>
                  </a:lnTo>
                  <a:cubicBezTo>
                    <a:pt x="1772" y="48"/>
                    <a:pt x="1576" y="1"/>
                    <a:pt x="1383" y="1"/>
                  </a:cubicBezTo>
                  <a:close/>
                </a:path>
              </a:pathLst>
            </a:custGeom>
            <a:solidFill>
              <a:srgbClr val="FFFFFF">
                <a:alpha val="21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2"/>
          <p:cNvGrpSpPr/>
          <p:nvPr/>
        </p:nvGrpSpPr>
        <p:grpSpPr>
          <a:xfrm>
            <a:off x="4947098" y="3848075"/>
            <a:ext cx="952385" cy="952374"/>
            <a:chOff x="3921625" y="1758625"/>
            <a:chExt cx="2121125" cy="2121100"/>
          </a:xfrm>
        </p:grpSpPr>
        <p:sp>
          <p:nvSpPr>
            <p:cNvPr id="343" name="Google Shape;343;p22"/>
            <p:cNvSpPr/>
            <p:nvPr/>
          </p:nvSpPr>
          <p:spPr>
            <a:xfrm>
              <a:off x="4797050" y="2634025"/>
              <a:ext cx="370300" cy="370300"/>
            </a:xfrm>
            <a:custGeom>
              <a:avLst/>
              <a:gdLst/>
              <a:ahLst/>
              <a:cxnLst/>
              <a:rect l="l" t="t" r="r" b="b"/>
              <a:pathLst>
                <a:path w="14812" h="14812" extrusionOk="0">
                  <a:moveTo>
                    <a:pt x="7406" y="0"/>
                  </a:moveTo>
                  <a:cubicBezTo>
                    <a:pt x="3322" y="0"/>
                    <a:pt x="0" y="3310"/>
                    <a:pt x="0" y="7406"/>
                  </a:cubicBezTo>
                  <a:cubicBezTo>
                    <a:pt x="0" y="11490"/>
                    <a:pt x="3322" y="14812"/>
                    <a:pt x="7406" y="14812"/>
                  </a:cubicBezTo>
                  <a:cubicBezTo>
                    <a:pt x="11490" y="14812"/>
                    <a:pt x="14812" y="11490"/>
                    <a:pt x="14812" y="7406"/>
                  </a:cubicBezTo>
                  <a:cubicBezTo>
                    <a:pt x="14812" y="3310"/>
                    <a:pt x="11490" y="0"/>
                    <a:pt x="7406" y="0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4326450" y="2163425"/>
              <a:ext cx="1311500" cy="1311500"/>
            </a:xfrm>
            <a:custGeom>
              <a:avLst/>
              <a:gdLst/>
              <a:ahLst/>
              <a:cxnLst/>
              <a:rect l="l" t="t" r="r" b="b"/>
              <a:pathLst>
                <a:path w="52460" h="52460" extrusionOk="0">
                  <a:moveTo>
                    <a:pt x="26230" y="7406"/>
                  </a:moveTo>
                  <a:cubicBezTo>
                    <a:pt x="36612" y="7406"/>
                    <a:pt x="45054" y="15848"/>
                    <a:pt x="45054" y="26230"/>
                  </a:cubicBezTo>
                  <a:cubicBezTo>
                    <a:pt x="45054" y="36612"/>
                    <a:pt x="36612" y="45054"/>
                    <a:pt x="26230" y="45054"/>
                  </a:cubicBezTo>
                  <a:cubicBezTo>
                    <a:pt x="15860" y="45054"/>
                    <a:pt x="7406" y="36612"/>
                    <a:pt x="7406" y="26230"/>
                  </a:cubicBezTo>
                  <a:cubicBezTo>
                    <a:pt x="7406" y="15848"/>
                    <a:pt x="15860" y="7406"/>
                    <a:pt x="26230" y="7406"/>
                  </a:cubicBezTo>
                  <a:close/>
                  <a:moveTo>
                    <a:pt x="26230" y="1"/>
                  </a:moveTo>
                  <a:cubicBezTo>
                    <a:pt x="11776" y="1"/>
                    <a:pt x="0" y="11764"/>
                    <a:pt x="0" y="26230"/>
                  </a:cubicBezTo>
                  <a:cubicBezTo>
                    <a:pt x="0" y="40696"/>
                    <a:pt x="11776" y="52460"/>
                    <a:pt x="26230" y="52460"/>
                  </a:cubicBezTo>
                  <a:cubicBezTo>
                    <a:pt x="40684" y="52460"/>
                    <a:pt x="52459" y="40696"/>
                    <a:pt x="52459" y="26230"/>
                  </a:cubicBezTo>
                  <a:cubicBezTo>
                    <a:pt x="52459" y="11764"/>
                    <a:pt x="40684" y="1"/>
                    <a:pt x="26230" y="1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3921625" y="1758625"/>
              <a:ext cx="2121125" cy="2121100"/>
            </a:xfrm>
            <a:custGeom>
              <a:avLst/>
              <a:gdLst/>
              <a:ahLst/>
              <a:cxnLst/>
              <a:rect l="l" t="t" r="r" b="b"/>
              <a:pathLst>
                <a:path w="84845" h="84844" extrusionOk="0">
                  <a:moveTo>
                    <a:pt x="42423" y="7406"/>
                  </a:moveTo>
                  <a:cubicBezTo>
                    <a:pt x="61735" y="7406"/>
                    <a:pt x="77439" y="23110"/>
                    <a:pt x="77439" y="42422"/>
                  </a:cubicBezTo>
                  <a:cubicBezTo>
                    <a:pt x="77439" y="61734"/>
                    <a:pt x="61735" y="77438"/>
                    <a:pt x="42423" y="77438"/>
                  </a:cubicBezTo>
                  <a:cubicBezTo>
                    <a:pt x="23111" y="77438"/>
                    <a:pt x="7407" y="61734"/>
                    <a:pt x="7407" y="42422"/>
                  </a:cubicBezTo>
                  <a:cubicBezTo>
                    <a:pt x="7407" y="23110"/>
                    <a:pt x="23111" y="7406"/>
                    <a:pt x="42423" y="7406"/>
                  </a:cubicBezTo>
                  <a:close/>
                  <a:moveTo>
                    <a:pt x="42423" y="0"/>
                  </a:moveTo>
                  <a:cubicBezTo>
                    <a:pt x="19027" y="0"/>
                    <a:pt x="1" y="19026"/>
                    <a:pt x="1" y="42422"/>
                  </a:cubicBezTo>
                  <a:cubicBezTo>
                    <a:pt x="1" y="65818"/>
                    <a:pt x="19027" y="84844"/>
                    <a:pt x="42423" y="84844"/>
                  </a:cubicBezTo>
                  <a:cubicBezTo>
                    <a:pt x="65819" y="84844"/>
                    <a:pt x="84845" y="65818"/>
                    <a:pt x="84845" y="42422"/>
                  </a:cubicBezTo>
                  <a:cubicBezTo>
                    <a:pt x="84845" y="19026"/>
                    <a:pt x="65819" y="0"/>
                    <a:pt x="42423" y="0"/>
                  </a:cubicBezTo>
                  <a:close/>
                </a:path>
              </a:pathLst>
            </a:custGeom>
            <a:solidFill>
              <a:srgbClr val="E8108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22"/>
          <p:cNvGrpSpPr/>
          <p:nvPr/>
        </p:nvGrpSpPr>
        <p:grpSpPr>
          <a:xfrm>
            <a:off x="0" y="1162995"/>
            <a:ext cx="5704466" cy="3451863"/>
            <a:chOff x="0" y="1162995"/>
            <a:chExt cx="5704466" cy="3451863"/>
          </a:xfrm>
        </p:grpSpPr>
        <p:sp>
          <p:nvSpPr>
            <p:cNvPr id="347" name="Google Shape;347;p22"/>
            <p:cNvSpPr/>
            <p:nvPr/>
          </p:nvSpPr>
          <p:spPr>
            <a:xfrm>
              <a:off x="0" y="1162995"/>
              <a:ext cx="5704466" cy="3451863"/>
            </a:xfrm>
            <a:custGeom>
              <a:avLst/>
              <a:gdLst/>
              <a:ahLst/>
              <a:cxnLst/>
              <a:rect l="l" t="t" r="r" b="b"/>
              <a:pathLst>
                <a:path w="181238" h="109670" extrusionOk="0">
                  <a:moveTo>
                    <a:pt x="1" y="1"/>
                  </a:moveTo>
                  <a:lnTo>
                    <a:pt x="1" y="9978"/>
                  </a:lnTo>
                  <a:lnTo>
                    <a:pt x="160069" y="9978"/>
                  </a:lnTo>
                  <a:cubicBezTo>
                    <a:pt x="163843" y="9978"/>
                    <a:pt x="166915" y="13050"/>
                    <a:pt x="166915" y="16824"/>
                  </a:cubicBezTo>
                  <a:cubicBezTo>
                    <a:pt x="166915" y="20599"/>
                    <a:pt x="163843" y="23670"/>
                    <a:pt x="160069" y="23670"/>
                  </a:cubicBezTo>
                  <a:lnTo>
                    <a:pt x="126064" y="23670"/>
                  </a:lnTo>
                  <a:cubicBezTo>
                    <a:pt x="116742" y="23670"/>
                    <a:pt x="109169" y="31326"/>
                    <a:pt x="109169" y="40637"/>
                  </a:cubicBezTo>
                  <a:cubicBezTo>
                    <a:pt x="109169" y="49947"/>
                    <a:pt x="116742" y="57603"/>
                    <a:pt x="126064" y="57603"/>
                  </a:cubicBezTo>
                  <a:lnTo>
                    <a:pt x="160069" y="57603"/>
                  </a:lnTo>
                  <a:cubicBezTo>
                    <a:pt x="163843" y="57603"/>
                    <a:pt x="166915" y="60592"/>
                    <a:pt x="166915" y="64378"/>
                  </a:cubicBezTo>
                  <a:cubicBezTo>
                    <a:pt x="166915" y="68152"/>
                    <a:pt x="163843" y="71141"/>
                    <a:pt x="160069" y="71141"/>
                  </a:cubicBezTo>
                  <a:lnTo>
                    <a:pt x="125993" y="71141"/>
                  </a:lnTo>
                  <a:cubicBezTo>
                    <a:pt x="116682" y="71141"/>
                    <a:pt x="109098" y="78796"/>
                    <a:pt x="109098" y="88107"/>
                  </a:cubicBezTo>
                  <a:cubicBezTo>
                    <a:pt x="109098" y="97430"/>
                    <a:pt x="116682" y="105073"/>
                    <a:pt x="125993" y="105073"/>
                  </a:cubicBezTo>
                  <a:lnTo>
                    <a:pt x="169224" y="105073"/>
                  </a:lnTo>
                  <a:lnTo>
                    <a:pt x="169224" y="109669"/>
                  </a:lnTo>
                  <a:lnTo>
                    <a:pt x="181238" y="99846"/>
                  </a:lnTo>
                  <a:lnTo>
                    <a:pt x="169224" y="90012"/>
                  </a:lnTo>
                  <a:lnTo>
                    <a:pt x="169224" y="94953"/>
                  </a:lnTo>
                  <a:lnTo>
                    <a:pt x="125993" y="94953"/>
                  </a:lnTo>
                  <a:cubicBezTo>
                    <a:pt x="122219" y="94953"/>
                    <a:pt x="119135" y="91893"/>
                    <a:pt x="119135" y="88107"/>
                  </a:cubicBezTo>
                  <a:cubicBezTo>
                    <a:pt x="119135" y="84333"/>
                    <a:pt x="122219" y="81261"/>
                    <a:pt x="125993" y="81261"/>
                  </a:cubicBezTo>
                  <a:lnTo>
                    <a:pt x="160069" y="81261"/>
                  </a:lnTo>
                  <a:cubicBezTo>
                    <a:pt x="169379" y="81261"/>
                    <a:pt x="176964" y="73617"/>
                    <a:pt x="176964" y="64295"/>
                  </a:cubicBezTo>
                  <a:cubicBezTo>
                    <a:pt x="176964" y="54984"/>
                    <a:pt x="169379" y="47328"/>
                    <a:pt x="160069" y="47328"/>
                  </a:cubicBezTo>
                  <a:lnTo>
                    <a:pt x="126064" y="47328"/>
                  </a:lnTo>
                  <a:cubicBezTo>
                    <a:pt x="122278" y="47328"/>
                    <a:pt x="119206" y="44340"/>
                    <a:pt x="119206" y="40565"/>
                  </a:cubicBezTo>
                  <a:cubicBezTo>
                    <a:pt x="119206" y="36779"/>
                    <a:pt x="122278" y="33791"/>
                    <a:pt x="126064" y="33791"/>
                  </a:cubicBezTo>
                  <a:lnTo>
                    <a:pt x="160069" y="33791"/>
                  </a:lnTo>
                  <a:cubicBezTo>
                    <a:pt x="169379" y="33791"/>
                    <a:pt x="176964" y="26218"/>
                    <a:pt x="176964" y="16896"/>
                  </a:cubicBezTo>
                  <a:cubicBezTo>
                    <a:pt x="176964" y="7585"/>
                    <a:pt x="169379" y="1"/>
                    <a:pt x="160069" y="1"/>
                  </a:cubicBezTo>
                  <a:close/>
                </a:path>
              </a:pathLst>
            </a:custGeom>
            <a:solidFill>
              <a:srgbClr val="302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0" y="1186601"/>
              <a:ext cx="5674502" cy="3388536"/>
            </a:xfrm>
            <a:custGeom>
              <a:avLst/>
              <a:gdLst/>
              <a:ahLst/>
              <a:cxnLst/>
              <a:rect l="l" t="t" r="r" b="b"/>
              <a:pathLst>
                <a:path w="180286" h="107658" extrusionOk="0">
                  <a:moveTo>
                    <a:pt x="1" y="1"/>
                  </a:moveTo>
                  <a:lnTo>
                    <a:pt x="1" y="8478"/>
                  </a:lnTo>
                  <a:lnTo>
                    <a:pt x="160069" y="8478"/>
                  </a:lnTo>
                  <a:cubicBezTo>
                    <a:pt x="164260" y="8478"/>
                    <a:pt x="167677" y="11871"/>
                    <a:pt x="167677" y="16074"/>
                  </a:cubicBezTo>
                  <a:cubicBezTo>
                    <a:pt x="167677" y="20277"/>
                    <a:pt x="164260" y="23659"/>
                    <a:pt x="160069" y="23659"/>
                  </a:cubicBezTo>
                  <a:lnTo>
                    <a:pt x="126064" y="23659"/>
                  </a:lnTo>
                  <a:cubicBezTo>
                    <a:pt x="117170" y="23659"/>
                    <a:pt x="109931" y="30921"/>
                    <a:pt x="109931" y="39815"/>
                  </a:cubicBezTo>
                  <a:cubicBezTo>
                    <a:pt x="109931" y="48709"/>
                    <a:pt x="117170" y="55960"/>
                    <a:pt x="126064" y="55960"/>
                  </a:cubicBezTo>
                  <a:lnTo>
                    <a:pt x="160069" y="55960"/>
                  </a:lnTo>
                  <a:cubicBezTo>
                    <a:pt x="164260" y="55960"/>
                    <a:pt x="167677" y="59425"/>
                    <a:pt x="167677" y="63628"/>
                  </a:cubicBezTo>
                  <a:cubicBezTo>
                    <a:pt x="167677" y="67819"/>
                    <a:pt x="164260" y="71284"/>
                    <a:pt x="160069" y="71284"/>
                  </a:cubicBezTo>
                  <a:lnTo>
                    <a:pt x="125993" y="71284"/>
                  </a:lnTo>
                  <a:cubicBezTo>
                    <a:pt x="117099" y="71284"/>
                    <a:pt x="109860" y="78463"/>
                    <a:pt x="109860" y="87357"/>
                  </a:cubicBezTo>
                  <a:cubicBezTo>
                    <a:pt x="109860" y="96263"/>
                    <a:pt x="117099" y="103430"/>
                    <a:pt x="125671" y="103430"/>
                  </a:cubicBezTo>
                  <a:lnTo>
                    <a:pt x="169820" y="103430"/>
                  </a:lnTo>
                  <a:lnTo>
                    <a:pt x="169820" y="107657"/>
                  </a:lnTo>
                  <a:lnTo>
                    <a:pt x="180285" y="99096"/>
                  </a:lnTo>
                  <a:lnTo>
                    <a:pt x="169820" y="90524"/>
                  </a:lnTo>
                  <a:lnTo>
                    <a:pt x="169820" y="94953"/>
                  </a:lnTo>
                  <a:lnTo>
                    <a:pt x="125671" y="94953"/>
                  </a:lnTo>
                  <a:cubicBezTo>
                    <a:pt x="121790" y="94953"/>
                    <a:pt x="118385" y="91560"/>
                    <a:pt x="118385" y="87357"/>
                  </a:cubicBezTo>
                  <a:cubicBezTo>
                    <a:pt x="118385" y="83166"/>
                    <a:pt x="121790" y="79773"/>
                    <a:pt x="125993" y="79773"/>
                  </a:cubicBezTo>
                  <a:lnTo>
                    <a:pt x="160069" y="79773"/>
                  </a:lnTo>
                  <a:cubicBezTo>
                    <a:pt x="168963" y="79773"/>
                    <a:pt x="176202" y="72522"/>
                    <a:pt x="176202" y="63628"/>
                  </a:cubicBezTo>
                  <a:cubicBezTo>
                    <a:pt x="176202" y="54734"/>
                    <a:pt x="168963" y="47471"/>
                    <a:pt x="160069" y="47471"/>
                  </a:cubicBezTo>
                  <a:lnTo>
                    <a:pt x="126064" y="47471"/>
                  </a:lnTo>
                  <a:cubicBezTo>
                    <a:pt x="121861" y="47471"/>
                    <a:pt x="118444" y="44006"/>
                    <a:pt x="118444" y="39815"/>
                  </a:cubicBezTo>
                  <a:cubicBezTo>
                    <a:pt x="118444" y="35612"/>
                    <a:pt x="121861" y="32148"/>
                    <a:pt x="126064" y="32148"/>
                  </a:cubicBezTo>
                  <a:lnTo>
                    <a:pt x="160069" y="32148"/>
                  </a:lnTo>
                  <a:cubicBezTo>
                    <a:pt x="168963" y="32148"/>
                    <a:pt x="176202" y="24968"/>
                    <a:pt x="176202" y="16074"/>
                  </a:cubicBezTo>
                  <a:cubicBezTo>
                    <a:pt x="176202" y="7180"/>
                    <a:pt x="168963" y="1"/>
                    <a:pt x="160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0" y="1200481"/>
              <a:ext cx="5653130" cy="3345037"/>
            </a:xfrm>
            <a:custGeom>
              <a:avLst/>
              <a:gdLst/>
              <a:ahLst/>
              <a:cxnLst/>
              <a:rect l="l" t="t" r="r" b="b"/>
              <a:pathLst>
                <a:path w="179607" h="106276" extrusionOk="0">
                  <a:moveTo>
                    <a:pt x="1" y="1"/>
                  </a:moveTo>
                  <a:lnTo>
                    <a:pt x="1" y="7597"/>
                  </a:lnTo>
                  <a:lnTo>
                    <a:pt x="160069" y="7597"/>
                  </a:lnTo>
                  <a:cubicBezTo>
                    <a:pt x="164510" y="7597"/>
                    <a:pt x="168129" y="11180"/>
                    <a:pt x="168129" y="15633"/>
                  </a:cubicBezTo>
                  <a:cubicBezTo>
                    <a:pt x="168129" y="20086"/>
                    <a:pt x="164510" y="23670"/>
                    <a:pt x="160069" y="23670"/>
                  </a:cubicBezTo>
                  <a:lnTo>
                    <a:pt x="126064" y="23670"/>
                  </a:lnTo>
                  <a:cubicBezTo>
                    <a:pt x="117420" y="23670"/>
                    <a:pt x="110384" y="30730"/>
                    <a:pt x="110384" y="39374"/>
                  </a:cubicBezTo>
                  <a:cubicBezTo>
                    <a:pt x="110384" y="48018"/>
                    <a:pt x="117420" y="55067"/>
                    <a:pt x="126064" y="55067"/>
                  </a:cubicBezTo>
                  <a:lnTo>
                    <a:pt x="160069" y="55067"/>
                  </a:lnTo>
                  <a:cubicBezTo>
                    <a:pt x="164510" y="55067"/>
                    <a:pt x="168129" y="58662"/>
                    <a:pt x="168129" y="63104"/>
                  </a:cubicBezTo>
                  <a:cubicBezTo>
                    <a:pt x="168129" y="67556"/>
                    <a:pt x="164510" y="71140"/>
                    <a:pt x="160069" y="71140"/>
                  </a:cubicBezTo>
                  <a:lnTo>
                    <a:pt x="125993" y="71140"/>
                  </a:lnTo>
                  <a:cubicBezTo>
                    <a:pt x="117349" y="71140"/>
                    <a:pt x="110312" y="78201"/>
                    <a:pt x="110312" y="86845"/>
                  </a:cubicBezTo>
                  <a:cubicBezTo>
                    <a:pt x="110312" y="95488"/>
                    <a:pt x="117349" y="102549"/>
                    <a:pt x="125993" y="102549"/>
                  </a:cubicBezTo>
                  <a:lnTo>
                    <a:pt x="170260" y="102549"/>
                  </a:lnTo>
                  <a:lnTo>
                    <a:pt x="170260" y="106275"/>
                  </a:lnTo>
                  <a:lnTo>
                    <a:pt x="179607" y="98655"/>
                  </a:lnTo>
                  <a:lnTo>
                    <a:pt x="170260" y="91036"/>
                  </a:lnTo>
                  <a:lnTo>
                    <a:pt x="170260" y="94953"/>
                  </a:lnTo>
                  <a:lnTo>
                    <a:pt x="125993" y="94953"/>
                  </a:lnTo>
                  <a:cubicBezTo>
                    <a:pt x="121540" y="94953"/>
                    <a:pt x="117920" y="91369"/>
                    <a:pt x="117920" y="86916"/>
                  </a:cubicBezTo>
                  <a:cubicBezTo>
                    <a:pt x="117920" y="82475"/>
                    <a:pt x="121540" y="78879"/>
                    <a:pt x="125993" y="78879"/>
                  </a:cubicBezTo>
                  <a:lnTo>
                    <a:pt x="160069" y="78879"/>
                  </a:lnTo>
                  <a:cubicBezTo>
                    <a:pt x="168712" y="78879"/>
                    <a:pt x="175737" y="71831"/>
                    <a:pt x="175737" y="63187"/>
                  </a:cubicBezTo>
                  <a:cubicBezTo>
                    <a:pt x="175737" y="54543"/>
                    <a:pt x="168712" y="47483"/>
                    <a:pt x="160069" y="47483"/>
                  </a:cubicBezTo>
                  <a:lnTo>
                    <a:pt x="126064" y="47483"/>
                  </a:lnTo>
                  <a:cubicBezTo>
                    <a:pt x="121611" y="47483"/>
                    <a:pt x="117992" y="43815"/>
                    <a:pt x="117992" y="39374"/>
                  </a:cubicBezTo>
                  <a:cubicBezTo>
                    <a:pt x="117992" y="34921"/>
                    <a:pt x="121611" y="31254"/>
                    <a:pt x="126064" y="31254"/>
                  </a:cubicBezTo>
                  <a:lnTo>
                    <a:pt x="160069" y="31254"/>
                  </a:lnTo>
                  <a:cubicBezTo>
                    <a:pt x="168712" y="31254"/>
                    <a:pt x="175737" y="24277"/>
                    <a:pt x="175737" y="15633"/>
                  </a:cubicBezTo>
                  <a:cubicBezTo>
                    <a:pt x="175737" y="6989"/>
                    <a:pt x="168712" y="1"/>
                    <a:pt x="160069" y="1"/>
                  </a:cubicBezTo>
                  <a:close/>
                </a:path>
              </a:pathLst>
            </a:custGeom>
            <a:solidFill>
              <a:srgbClr val="302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193758" y="1314040"/>
              <a:ext cx="5223276" cy="3000638"/>
            </a:xfrm>
            <a:custGeom>
              <a:avLst/>
              <a:gdLst/>
              <a:ahLst/>
              <a:cxnLst/>
              <a:rect l="l" t="t" r="r" b="b"/>
              <a:pathLst>
                <a:path w="165950" h="95334" extrusionOk="0">
                  <a:moveTo>
                    <a:pt x="0" y="0"/>
                  </a:moveTo>
                  <a:lnTo>
                    <a:pt x="0" y="345"/>
                  </a:lnTo>
                  <a:lnTo>
                    <a:pt x="4084" y="345"/>
                  </a:lnTo>
                  <a:lnTo>
                    <a:pt x="4084" y="0"/>
                  </a:lnTo>
                  <a:close/>
                  <a:moveTo>
                    <a:pt x="8168" y="0"/>
                  </a:moveTo>
                  <a:lnTo>
                    <a:pt x="8168" y="345"/>
                  </a:lnTo>
                  <a:lnTo>
                    <a:pt x="12252" y="345"/>
                  </a:lnTo>
                  <a:lnTo>
                    <a:pt x="12252" y="0"/>
                  </a:lnTo>
                  <a:close/>
                  <a:moveTo>
                    <a:pt x="16336" y="0"/>
                  </a:moveTo>
                  <a:lnTo>
                    <a:pt x="16336" y="345"/>
                  </a:lnTo>
                  <a:lnTo>
                    <a:pt x="20420" y="345"/>
                  </a:lnTo>
                  <a:lnTo>
                    <a:pt x="20420" y="0"/>
                  </a:lnTo>
                  <a:close/>
                  <a:moveTo>
                    <a:pt x="24503" y="0"/>
                  </a:moveTo>
                  <a:lnTo>
                    <a:pt x="24503" y="345"/>
                  </a:lnTo>
                  <a:lnTo>
                    <a:pt x="28587" y="345"/>
                  </a:lnTo>
                  <a:lnTo>
                    <a:pt x="28587" y="0"/>
                  </a:lnTo>
                  <a:close/>
                  <a:moveTo>
                    <a:pt x="32671" y="0"/>
                  </a:moveTo>
                  <a:lnTo>
                    <a:pt x="32671" y="345"/>
                  </a:lnTo>
                  <a:lnTo>
                    <a:pt x="36755" y="345"/>
                  </a:lnTo>
                  <a:lnTo>
                    <a:pt x="36755" y="0"/>
                  </a:lnTo>
                  <a:close/>
                  <a:moveTo>
                    <a:pt x="40839" y="0"/>
                  </a:moveTo>
                  <a:lnTo>
                    <a:pt x="40839" y="345"/>
                  </a:lnTo>
                  <a:lnTo>
                    <a:pt x="44923" y="345"/>
                  </a:lnTo>
                  <a:lnTo>
                    <a:pt x="44923" y="0"/>
                  </a:lnTo>
                  <a:close/>
                  <a:moveTo>
                    <a:pt x="49007" y="0"/>
                  </a:moveTo>
                  <a:lnTo>
                    <a:pt x="49007" y="345"/>
                  </a:lnTo>
                  <a:lnTo>
                    <a:pt x="53090" y="345"/>
                  </a:lnTo>
                  <a:lnTo>
                    <a:pt x="53090" y="0"/>
                  </a:lnTo>
                  <a:close/>
                  <a:moveTo>
                    <a:pt x="57174" y="0"/>
                  </a:moveTo>
                  <a:lnTo>
                    <a:pt x="57174" y="345"/>
                  </a:lnTo>
                  <a:lnTo>
                    <a:pt x="61258" y="345"/>
                  </a:lnTo>
                  <a:lnTo>
                    <a:pt x="61258" y="0"/>
                  </a:lnTo>
                  <a:close/>
                  <a:moveTo>
                    <a:pt x="65342" y="0"/>
                  </a:moveTo>
                  <a:lnTo>
                    <a:pt x="65342" y="345"/>
                  </a:lnTo>
                  <a:lnTo>
                    <a:pt x="69426" y="345"/>
                  </a:lnTo>
                  <a:lnTo>
                    <a:pt x="69426" y="0"/>
                  </a:lnTo>
                  <a:close/>
                  <a:moveTo>
                    <a:pt x="73510" y="0"/>
                  </a:moveTo>
                  <a:lnTo>
                    <a:pt x="73510" y="345"/>
                  </a:lnTo>
                  <a:lnTo>
                    <a:pt x="77593" y="345"/>
                  </a:lnTo>
                  <a:lnTo>
                    <a:pt x="77593" y="0"/>
                  </a:lnTo>
                  <a:close/>
                  <a:moveTo>
                    <a:pt x="81677" y="0"/>
                  </a:moveTo>
                  <a:lnTo>
                    <a:pt x="81677" y="345"/>
                  </a:lnTo>
                  <a:lnTo>
                    <a:pt x="85761" y="345"/>
                  </a:lnTo>
                  <a:lnTo>
                    <a:pt x="85761" y="0"/>
                  </a:lnTo>
                  <a:close/>
                  <a:moveTo>
                    <a:pt x="89845" y="0"/>
                  </a:moveTo>
                  <a:lnTo>
                    <a:pt x="89845" y="345"/>
                  </a:lnTo>
                  <a:lnTo>
                    <a:pt x="93929" y="345"/>
                  </a:lnTo>
                  <a:lnTo>
                    <a:pt x="93929" y="0"/>
                  </a:lnTo>
                  <a:close/>
                  <a:moveTo>
                    <a:pt x="98013" y="0"/>
                  </a:moveTo>
                  <a:lnTo>
                    <a:pt x="98013" y="345"/>
                  </a:lnTo>
                  <a:lnTo>
                    <a:pt x="102097" y="345"/>
                  </a:lnTo>
                  <a:lnTo>
                    <a:pt x="102097" y="0"/>
                  </a:lnTo>
                  <a:close/>
                  <a:moveTo>
                    <a:pt x="106180" y="0"/>
                  </a:moveTo>
                  <a:lnTo>
                    <a:pt x="106180" y="345"/>
                  </a:lnTo>
                  <a:lnTo>
                    <a:pt x="110264" y="345"/>
                  </a:lnTo>
                  <a:lnTo>
                    <a:pt x="110264" y="0"/>
                  </a:lnTo>
                  <a:close/>
                  <a:moveTo>
                    <a:pt x="114348" y="0"/>
                  </a:moveTo>
                  <a:lnTo>
                    <a:pt x="114348" y="345"/>
                  </a:lnTo>
                  <a:lnTo>
                    <a:pt x="118432" y="345"/>
                  </a:lnTo>
                  <a:lnTo>
                    <a:pt x="118432" y="0"/>
                  </a:lnTo>
                  <a:close/>
                  <a:moveTo>
                    <a:pt x="122516" y="0"/>
                  </a:moveTo>
                  <a:lnTo>
                    <a:pt x="122516" y="345"/>
                  </a:lnTo>
                  <a:lnTo>
                    <a:pt x="126600" y="345"/>
                  </a:lnTo>
                  <a:lnTo>
                    <a:pt x="126600" y="0"/>
                  </a:lnTo>
                  <a:close/>
                  <a:moveTo>
                    <a:pt x="130683" y="0"/>
                  </a:moveTo>
                  <a:lnTo>
                    <a:pt x="130683" y="345"/>
                  </a:lnTo>
                  <a:lnTo>
                    <a:pt x="134767" y="345"/>
                  </a:lnTo>
                  <a:lnTo>
                    <a:pt x="134767" y="0"/>
                  </a:lnTo>
                  <a:close/>
                  <a:moveTo>
                    <a:pt x="138851" y="0"/>
                  </a:moveTo>
                  <a:lnTo>
                    <a:pt x="138851" y="345"/>
                  </a:lnTo>
                  <a:lnTo>
                    <a:pt x="142935" y="345"/>
                  </a:lnTo>
                  <a:lnTo>
                    <a:pt x="142935" y="0"/>
                  </a:lnTo>
                  <a:close/>
                  <a:moveTo>
                    <a:pt x="147019" y="0"/>
                  </a:moveTo>
                  <a:lnTo>
                    <a:pt x="147019" y="345"/>
                  </a:lnTo>
                  <a:lnTo>
                    <a:pt x="151103" y="345"/>
                  </a:lnTo>
                  <a:lnTo>
                    <a:pt x="151103" y="0"/>
                  </a:lnTo>
                  <a:close/>
                  <a:moveTo>
                    <a:pt x="155198" y="72"/>
                  </a:moveTo>
                  <a:lnTo>
                    <a:pt x="155163" y="405"/>
                  </a:lnTo>
                  <a:cubicBezTo>
                    <a:pt x="156508" y="560"/>
                    <a:pt x="157806" y="929"/>
                    <a:pt x="159008" y="1512"/>
                  </a:cubicBezTo>
                  <a:lnTo>
                    <a:pt x="159163" y="1203"/>
                  </a:lnTo>
                  <a:cubicBezTo>
                    <a:pt x="157913" y="595"/>
                    <a:pt x="156580" y="214"/>
                    <a:pt x="155198" y="72"/>
                  </a:cubicBezTo>
                  <a:close/>
                  <a:moveTo>
                    <a:pt x="162509" y="3608"/>
                  </a:moveTo>
                  <a:lnTo>
                    <a:pt x="162259" y="3846"/>
                  </a:lnTo>
                  <a:cubicBezTo>
                    <a:pt x="163211" y="4822"/>
                    <a:pt x="163973" y="5929"/>
                    <a:pt x="164533" y="7144"/>
                  </a:cubicBezTo>
                  <a:lnTo>
                    <a:pt x="164854" y="7001"/>
                  </a:lnTo>
                  <a:cubicBezTo>
                    <a:pt x="164271" y="5751"/>
                    <a:pt x="163485" y="4608"/>
                    <a:pt x="162509" y="3608"/>
                  </a:cubicBezTo>
                  <a:close/>
                  <a:moveTo>
                    <a:pt x="165902" y="10990"/>
                  </a:moveTo>
                  <a:lnTo>
                    <a:pt x="165569" y="11013"/>
                  </a:lnTo>
                  <a:cubicBezTo>
                    <a:pt x="165593" y="11359"/>
                    <a:pt x="165604" y="11704"/>
                    <a:pt x="165604" y="12049"/>
                  </a:cubicBezTo>
                  <a:cubicBezTo>
                    <a:pt x="165604" y="13049"/>
                    <a:pt x="165485" y="14049"/>
                    <a:pt x="165235" y="15002"/>
                  </a:cubicBezTo>
                  <a:lnTo>
                    <a:pt x="165569" y="15097"/>
                  </a:lnTo>
                  <a:cubicBezTo>
                    <a:pt x="165819" y="14109"/>
                    <a:pt x="165950" y="13073"/>
                    <a:pt x="165950" y="12049"/>
                  </a:cubicBezTo>
                  <a:cubicBezTo>
                    <a:pt x="165950" y="11692"/>
                    <a:pt x="165938" y="11335"/>
                    <a:pt x="165902" y="10990"/>
                  </a:cubicBezTo>
                  <a:close/>
                  <a:moveTo>
                    <a:pt x="163569" y="18645"/>
                  </a:moveTo>
                  <a:cubicBezTo>
                    <a:pt x="162807" y="19764"/>
                    <a:pt x="161866" y="20729"/>
                    <a:pt x="160782" y="21515"/>
                  </a:cubicBezTo>
                  <a:lnTo>
                    <a:pt x="160985" y="21800"/>
                  </a:lnTo>
                  <a:cubicBezTo>
                    <a:pt x="162104" y="20979"/>
                    <a:pt x="163068" y="19991"/>
                    <a:pt x="163854" y="18848"/>
                  </a:cubicBezTo>
                  <a:lnTo>
                    <a:pt x="163569" y="18645"/>
                  </a:lnTo>
                  <a:close/>
                  <a:moveTo>
                    <a:pt x="120527" y="23753"/>
                  </a:moveTo>
                  <a:lnTo>
                    <a:pt x="120527" y="24086"/>
                  </a:lnTo>
                  <a:lnTo>
                    <a:pt x="124611" y="24086"/>
                  </a:lnTo>
                  <a:lnTo>
                    <a:pt x="124611" y="23753"/>
                  </a:lnTo>
                  <a:close/>
                  <a:moveTo>
                    <a:pt x="128695" y="23753"/>
                  </a:moveTo>
                  <a:lnTo>
                    <a:pt x="128695" y="24086"/>
                  </a:lnTo>
                  <a:lnTo>
                    <a:pt x="132779" y="24086"/>
                  </a:lnTo>
                  <a:lnTo>
                    <a:pt x="132779" y="23753"/>
                  </a:lnTo>
                  <a:close/>
                  <a:moveTo>
                    <a:pt x="136863" y="23753"/>
                  </a:moveTo>
                  <a:lnTo>
                    <a:pt x="136863" y="24086"/>
                  </a:lnTo>
                  <a:lnTo>
                    <a:pt x="140947" y="24086"/>
                  </a:lnTo>
                  <a:lnTo>
                    <a:pt x="140947" y="23753"/>
                  </a:lnTo>
                  <a:close/>
                  <a:moveTo>
                    <a:pt x="145030" y="23753"/>
                  </a:moveTo>
                  <a:lnTo>
                    <a:pt x="145030" y="24086"/>
                  </a:lnTo>
                  <a:lnTo>
                    <a:pt x="149114" y="24086"/>
                  </a:lnTo>
                  <a:lnTo>
                    <a:pt x="149114" y="23753"/>
                  </a:lnTo>
                  <a:close/>
                  <a:moveTo>
                    <a:pt x="157187" y="23289"/>
                  </a:moveTo>
                  <a:cubicBezTo>
                    <a:pt x="156127" y="23586"/>
                    <a:pt x="155020" y="23753"/>
                    <a:pt x="153913" y="23753"/>
                  </a:cubicBezTo>
                  <a:lnTo>
                    <a:pt x="153198" y="23753"/>
                  </a:lnTo>
                  <a:lnTo>
                    <a:pt x="153198" y="24086"/>
                  </a:lnTo>
                  <a:lnTo>
                    <a:pt x="153913" y="24086"/>
                  </a:lnTo>
                  <a:cubicBezTo>
                    <a:pt x="155056" y="24086"/>
                    <a:pt x="156187" y="23932"/>
                    <a:pt x="157282" y="23610"/>
                  </a:cubicBezTo>
                  <a:lnTo>
                    <a:pt x="157187" y="23289"/>
                  </a:lnTo>
                  <a:close/>
                  <a:moveTo>
                    <a:pt x="116444" y="24253"/>
                  </a:moveTo>
                  <a:cubicBezTo>
                    <a:pt x="115110" y="24658"/>
                    <a:pt x="113872" y="25277"/>
                    <a:pt x="112753" y="26099"/>
                  </a:cubicBezTo>
                  <a:lnTo>
                    <a:pt x="112955" y="26372"/>
                  </a:lnTo>
                  <a:cubicBezTo>
                    <a:pt x="114050" y="25575"/>
                    <a:pt x="115253" y="24967"/>
                    <a:pt x="116539" y="24586"/>
                  </a:cubicBezTo>
                  <a:lnTo>
                    <a:pt x="116444" y="24253"/>
                  </a:lnTo>
                  <a:close/>
                  <a:moveTo>
                    <a:pt x="109907" y="29075"/>
                  </a:moveTo>
                  <a:cubicBezTo>
                    <a:pt x="109133" y="30230"/>
                    <a:pt x="108562" y="31492"/>
                    <a:pt x="108228" y="32837"/>
                  </a:cubicBezTo>
                  <a:lnTo>
                    <a:pt x="108562" y="32921"/>
                  </a:lnTo>
                  <a:cubicBezTo>
                    <a:pt x="108883" y="31623"/>
                    <a:pt x="109431" y="30385"/>
                    <a:pt x="110193" y="29266"/>
                  </a:cubicBezTo>
                  <a:lnTo>
                    <a:pt x="109907" y="29075"/>
                  </a:lnTo>
                  <a:close/>
                  <a:moveTo>
                    <a:pt x="108252" y="36921"/>
                  </a:moveTo>
                  <a:lnTo>
                    <a:pt x="107919" y="36945"/>
                  </a:lnTo>
                  <a:cubicBezTo>
                    <a:pt x="108050" y="38338"/>
                    <a:pt x="108419" y="39672"/>
                    <a:pt x="109002" y="40922"/>
                  </a:cubicBezTo>
                  <a:lnTo>
                    <a:pt x="109312" y="40779"/>
                  </a:lnTo>
                  <a:cubicBezTo>
                    <a:pt x="108740" y="39564"/>
                    <a:pt x="108383" y="38255"/>
                    <a:pt x="108252" y="36921"/>
                  </a:cubicBezTo>
                  <a:close/>
                  <a:moveTo>
                    <a:pt x="111622" y="44053"/>
                  </a:moveTo>
                  <a:lnTo>
                    <a:pt x="111371" y="44291"/>
                  </a:lnTo>
                  <a:cubicBezTo>
                    <a:pt x="112360" y="45279"/>
                    <a:pt x="113491" y="46077"/>
                    <a:pt x="114741" y="46672"/>
                  </a:cubicBezTo>
                  <a:lnTo>
                    <a:pt x="114884" y="46363"/>
                  </a:lnTo>
                  <a:cubicBezTo>
                    <a:pt x="113669" y="45791"/>
                    <a:pt x="112574" y="45006"/>
                    <a:pt x="111622" y="44053"/>
                  </a:cubicBezTo>
                  <a:close/>
                  <a:moveTo>
                    <a:pt x="118741" y="47434"/>
                  </a:moveTo>
                  <a:lnTo>
                    <a:pt x="118706" y="47780"/>
                  </a:lnTo>
                  <a:cubicBezTo>
                    <a:pt x="119099" y="47815"/>
                    <a:pt x="119503" y="47839"/>
                    <a:pt x="119908" y="47839"/>
                  </a:cubicBezTo>
                  <a:lnTo>
                    <a:pt x="122813" y="47839"/>
                  </a:lnTo>
                  <a:lnTo>
                    <a:pt x="122813" y="47494"/>
                  </a:lnTo>
                  <a:lnTo>
                    <a:pt x="119908" y="47494"/>
                  </a:lnTo>
                  <a:cubicBezTo>
                    <a:pt x="119515" y="47494"/>
                    <a:pt x="119122" y="47470"/>
                    <a:pt x="118741" y="47434"/>
                  </a:cubicBezTo>
                  <a:close/>
                  <a:moveTo>
                    <a:pt x="126897" y="47494"/>
                  </a:moveTo>
                  <a:lnTo>
                    <a:pt x="126897" y="47839"/>
                  </a:lnTo>
                  <a:lnTo>
                    <a:pt x="130969" y="47839"/>
                  </a:lnTo>
                  <a:lnTo>
                    <a:pt x="130969" y="47494"/>
                  </a:lnTo>
                  <a:close/>
                  <a:moveTo>
                    <a:pt x="135053" y="47494"/>
                  </a:moveTo>
                  <a:lnTo>
                    <a:pt x="135053" y="47839"/>
                  </a:lnTo>
                  <a:lnTo>
                    <a:pt x="139137" y="47839"/>
                  </a:lnTo>
                  <a:lnTo>
                    <a:pt x="139137" y="47494"/>
                  </a:lnTo>
                  <a:close/>
                  <a:moveTo>
                    <a:pt x="143221" y="47494"/>
                  </a:moveTo>
                  <a:lnTo>
                    <a:pt x="143221" y="47839"/>
                  </a:lnTo>
                  <a:lnTo>
                    <a:pt x="147305" y="47839"/>
                  </a:lnTo>
                  <a:lnTo>
                    <a:pt x="147305" y="47494"/>
                  </a:lnTo>
                  <a:close/>
                  <a:moveTo>
                    <a:pt x="151388" y="47494"/>
                  </a:moveTo>
                  <a:lnTo>
                    <a:pt x="151388" y="47839"/>
                  </a:lnTo>
                  <a:lnTo>
                    <a:pt x="153913" y="47839"/>
                  </a:lnTo>
                  <a:cubicBezTo>
                    <a:pt x="154425" y="47839"/>
                    <a:pt x="154948" y="47875"/>
                    <a:pt x="155448" y="47935"/>
                  </a:cubicBezTo>
                  <a:lnTo>
                    <a:pt x="155496" y="47601"/>
                  </a:lnTo>
                  <a:cubicBezTo>
                    <a:pt x="154972" y="47530"/>
                    <a:pt x="154436" y="47494"/>
                    <a:pt x="153913" y="47494"/>
                  </a:cubicBezTo>
                  <a:close/>
                  <a:moveTo>
                    <a:pt x="159425" y="48828"/>
                  </a:moveTo>
                  <a:lnTo>
                    <a:pt x="159270" y="49137"/>
                  </a:lnTo>
                  <a:cubicBezTo>
                    <a:pt x="160461" y="49756"/>
                    <a:pt x="161544" y="50566"/>
                    <a:pt x="162461" y="51554"/>
                  </a:cubicBezTo>
                  <a:lnTo>
                    <a:pt x="162711" y="51316"/>
                  </a:lnTo>
                  <a:cubicBezTo>
                    <a:pt x="161759" y="50304"/>
                    <a:pt x="160663" y="49470"/>
                    <a:pt x="159425" y="48828"/>
                  </a:cubicBezTo>
                  <a:close/>
                  <a:moveTo>
                    <a:pt x="164973" y="54769"/>
                  </a:moveTo>
                  <a:lnTo>
                    <a:pt x="164652" y="54900"/>
                  </a:lnTo>
                  <a:cubicBezTo>
                    <a:pt x="165188" y="56138"/>
                    <a:pt x="165497" y="57448"/>
                    <a:pt x="165593" y="58793"/>
                  </a:cubicBezTo>
                  <a:lnTo>
                    <a:pt x="165926" y="58781"/>
                  </a:lnTo>
                  <a:cubicBezTo>
                    <a:pt x="165843" y="57388"/>
                    <a:pt x="165521" y="56043"/>
                    <a:pt x="164973" y="54769"/>
                  </a:cubicBezTo>
                  <a:close/>
                  <a:moveTo>
                    <a:pt x="165152" y="62782"/>
                  </a:moveTo>
                  <a:cubicBezTo>
                    <a:pt x="164783" y="64067"/>
                    <a:pt x="164200" y="65282"/>
                    <a:pt x="163402" y="66377"/>
                  </a:cubicBezTo>
                  <a:lnTo>
                    <a:pt x="163688" y="66580"/>
                  </a:lnTo>
                  <a:cubicBezTo>
                    <a:pt x="164497" y="65449"/>
                    <a:pt x="165104" y="64198"/>
                    <a:pt x="165485" y="62877"/>
                  </a:cubicBezTo>
                  <a:lnTo>
                    <a:pt x="165152" y="62782"/>
                  </a:lnTo>
                  <a:close/>
                  <a:moveTo>
                    <a:pt x="160544" y="69175"/>
                  </a:moveTo>
                  <a:cubicBezTo>
                    <a:pt x="159425" y="69949"/>
                    <a:pt x="158211" y="70509"/>
                    <a:pt x="156901" y="70854"/>
                  </a:cubicBezTo>
                  <a:lnTo>
                    <a:pt x="156996" y="71187"/>
                  </a:lnTo>
                  <a:cubicBezTo>
                    <a:pt x="158330" y="70830"/>
                    <a:pt x="159592" y="70247"/>
                    <a:pt x="160735" y="69461"/>
                  </a:cubicBezTo>
                  <a:lnTo>
                    <a:pt x="160544" y="69175"/>
                  </a:lnTo>
                  <a:close/>
                  <a:moveTo>
                    <a:pt x="124314" y="71247"/>
                  </a:moveTo>
                  <a:lnTo>
                    <a:pt x="124314" y="71580"/>
                  </a:lnTo>
                  <a:lnTo>
                    <a:pt x="128397" y="71580"/>
                  </a:lnTo>
                  <a:lnTo>
                    <a:pt x="128397" y="71247"/>
                  </a:lnTo>
                  <a:close/>
                  <a:moveTo>
                    <a:pt x="132481" y="71247"/>
                  </a:moveTo>
                  <a:lnTo>
                    <a:pt x="132481" y="71580"/>
                  </a:lnTo>
                  <a:lnTo>
                    <a:pt x="136565" y="71580"/>
                  </a:lnTo>
                  <a:lnTo>
                    <a:pt x="136565" y="71247"/>
                  </a:lnTo>
                  <a:close/>
                  <a:moveTo>
                    <a:pt x="140649" y="71247"/>
                  </a:moveTo>
                  <a:lnTo>
                    <a:pt x="140649" y="71580"/>
                  </a:lnTo>
                  <a:lnTo>
                    <a:pt x="144733" y="71580"/>
                  </a:lnTo>
                  <a:lnTo>
                    <a:pt x="144733" y="71247"/>
                  </a:lnTo>
                  <a:close/>
                  <a:moveTo>
                    <a:pt x="148817" y="71247"/>
                  </a:moveTo>
                  <a:lnTo>
                    <a:pt x="148817" y="71580"/>
                  </a:lnTo>
                  <a:lnTo>
                    <a:pt x="152901" y="71580"/>
                  </a:lnTo>
                  <a:lnTo>
                    <a:pt x="152901" y="71247"/>
                  </a:lnTo>
                  <a:close/>
                  <a:moveTo>
                    <a:pt x="119837" y="71247"/>
                  </a:moveTo>
                  <a:cubicBezTo>
                    <a:pt x="118575" y="71247"/>
                    <a:pt x="117337" y="71437"/>
                    <a:pt x="116158" y="71818"/>
                  </a:cubicBezTo>
                  <a:lnTo>
                    <a:pt x="116265" y="72140"/>
                  </a:lnTo>
                  <a:cubicBezTo>
                    <a:pt x="117408" y="71771"/>
                    <a:pt x="118610" y="71580"/>
                    <a:pt x="119837" y="71580"/>
                  </a:cubicBezTo>
                  <a:lnTo>
                    <a:pt x="120230" y="71580"/>
                  </a:lnTo>
                  <a:lnTo>
                    <a:pt x="120230" y="71247"/>
                  </a:lnTo>
                  <a:close/>
                  <a:moveTo>
                    <a:pt x="112503" y="73723"/>
                  </a:moveTo>
                  <a:cubicBezTo>
                    <a:pt x="111407" y="74581"/>
                    <a:pt x="110467" y="75593"/>
                    <a:pt x="109717" y="76760"/>
                  </a:cubicBezTo>
                  <a:lnTo>
                    <a:pt x="110002" y="76950"/>
                  </a:lnTo>
                  <a:cubicBezTo>
                    <a:pt x="110729" y="75819"/>
                    <a:pt x="111645" y="74819"/>
                    <a:pt x="112717" y="73997"/>
                  </a:cubicBezTo>
                  <a:lnTo>
                    <a:pt x="112503" y="73723"/>
                  </a:lnTo>
                  <a:close/>
                  <a:moveTo>
                    <a:pt x="108109" y="80558"/>
                  </a:moveTo>
                  <a:cubicBezTo>
                    <a:pt x="107895" y="81451"/>
                    <a:pt x="107788" y="82367"/>
                    <a:pt x="107788" y="83284"/>
                  </a:cubicBezTo>
                  <a:cubicBezTo>
                    <a:pt x="107788" y="83748"/>
                    <a:pt x="107823" y="84213"/>
                    <a:pt x="107871" y="84665"/>
                  </a:cubicBezTo>
                  <a:lnTo>
                    <a:pt x="108216" y="84630"/>
                  </a:lnTo>
                  <a:cubicBezTo>
                    <a:pt x="108157" y="84189"/>
                    <a:pt x="108133" y="83737"/>
                    <a:pt x="108133" y="83284"/>
                  </a:cubicBezTo>
                  <a:cubicBezTo>
                    <a:pt x="108133" y="82391"/>
                    <a:pt x="108240" y="81498"/>
                    <a:pt x="108443" y="80629"/>
                  </a:cubicBezTo>
                  <a:lnTo>
                    <a:pt x="108109" y="80558"/>
                  </a:lnTo>
                  <a:close/>
                  <a:moveTo>
                    <a:pt x="109347" y="88475"/>
                  </a:moveTo>
                  <a:lnTo>
                    <a:pt x="109038" y="88618"/>
                  </a:lnTo>
                  <a:cubicBezTo>
                    <a:pt x="109645" y="89868"/>
                    <a:pt x="110467" y="90987"/>
                    <a:pt x="111467" y="91952"/>
                  </a:cubicBezTo>
                  <a:lnTo>
                    <a:pt x="111705" y="91702"/>
                  </a:lnTo>
                  <a:cubicBezTo>
                    <a:pt x="110729" y="90761"/>
                    <a:pt x="109943" y="89678"/>
                    <a:pt x="109347" y="88475"/>
                  </a:cubicBezTo>
                  <a:close/>
                  <a:moveTo>
                    <a:pt x="115015" y="93952"/>
                  </a:moveTo>
                  <a:lnTo>
                    <a:pt x="114872" y="94262"/>
                  </a:lnTo>
                  <a:cubicBezTo>
                    <a:pt x="116134" y="94833"/>
                    <a:pt x="117479" y="95178"/>
                    <a:pt x="118872" y="95298"/>
                  </a:cubicBezTo>
                  <a:lnTo>
                    <a:pt x="118896" y="94952"/>
                  </a:lnTo>
                  <a:cubicBezTo>
                    <a:pt x="117551" y="94845"/>
                    <a:pt x="116241" y="94512"/>
                    <a:pt x="115015" y="93952"/>
                  </a:cubicBezTo>
                  <a:close/>
                  <a:moveTo>
                    <a:pt x="122968" y="94988"/>
                  </a:moveTo>
                  <a:lnTo>
                    <a:pt x="122968" y="95333"/>
                  </a:lnTo>
                  <a:lnTo>
                    <a:pt x="127052" y="95333"/>
                  </a:lnTo>
                  <a:lnTo>
                    <a:pt x="127052" y="94988"/>
                  </a:lnTo>
                  <a:close/>
                  <a:moveTo>
                    <a:pt x="131136" y="94988"/>
                  </a:moveTo>
                  <a:lnTo>
                    <a:pt x="131136" y="95333"/>
                  </a:lnTo>
                  <a:lnTo>
                    <a:pt x="135220" y="95333"/>
                  </a:lnTo>
                  <a:lnTo>
                    <a:pt x="135220" y="94988"/>
                  </a:lnTo>
                  <a:close/>
                  <a:moveTo>
                    <a:pt x="139304" y="94988"/>
                  </a:moveTo>
                  <a:lnTo>
                    <a:pt x="139304" y="95333"/>
                  </a:lnTo>
                  <a:lnTo>
                    <a:pt x="143376" y="95333"/>
                  </a:lnTo>
                  <a:lnTo>
                    <a:pt x="143376" y="94988"/>
                  </a:lnTo>
                  <a:close/>
                  <a:moveTo>
                    <a:pt x="147459" y="94988"/>
                  </a:moveTo>
                  <a:lnTo>
                    <a:pt x="147459" y="95333"/>
                  </a:lnTo>
                  <a:lnTo>
                    <a:pt x="151543" y="95333"/>
                  </a:lnTo>
                  <a:lnTo>
                    <a:pt x="151543" y="94988"/>
                  </a:lnTo>
                  <a:close/>
                  <a:moveTo>
                    <a:pt x="155627" y="94988"/>
                  </a:moveTo>
                  <a:lnTo>
                    <a:pt x="155627" y="95333"/>
                  </a:lnTo>
                  <a:lnTo>
                    <a:pt x="159711" y="95333"/>
                  </a:lnTo>
                  <a:lnTo>
                    <a:pt x="159711" y="949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2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sp>
        <p:nvSpPr>
          <p:cNvPr id="352" name="Google Shape;352;p22"/>
          <p:cNvSpPr/>
          <p:nvPr/>
        </p:nvSpPr>
        <p:spPr>
          <a:xfrm>
            <a:off x="4948475" y="5122950"/>
            <a:ext cx="51525" cy="8675"/>
          </a:xfrm>
          <a:custGeom>
            <a:avLst/>
            <a:gdLst/>
            <a:ahLst/>
            <a:cxnLst/>
            <a:rect l="l" t="t" r="r" b="b"/>
            <a:pathLst>
              <a:path w="2061" h="347" extrusionOk="0">
                <a:moveTo>
                  <a:pt x="1" y="1"/>
                </a:moveTo>
                <a:lnTo>
                  <a:pt x="1" y="346"/>
                </a:lnTo>
                <a:lnTo>
                  <a:pt x="2061" y="346"/>
                </a:lnTo>
                <a:lnTo>
                  <a:pt x="2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22"/>
          <p:cNvGrpSpPr/>
          <p:nvPr/>
        </p:nvGrpSpPr>
        <p:grpSpPr>
          <a:xfrm>
            <a:off x="5222250" y="1221886"/>
            <a:ext cx="370600" cy="496225"/>
            <a:chOff x="7586300" y="2504488"/>
            <a:chExt cx="370600" cy="496225"/>
          </a:xfrm>
        </p:grpSpPr>
        <p:sp>
          <p:nvSpPr>
            <p:cNvPr id="354" name="Google Shape;354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2"/>
          <p:cNvGrpSpPr/>
          <p:nvPr/>
        </p:nvGrpSpPr>
        <p:grpSpPr>
          <a:xfrm>
            <a:off x="5222250" y="2518214"/>
            <a:ext cx="370600" cy="496225"/>
            <a:chOff x="7586300" y="2504488"/>
            <a:chExt cx="370600" cy="496225"/>
          </a:xfrm>
        </p:grpSpPr>
        <p:sp>
          <p:nvSpPr>
            <p:cNvPr id="357" name="Google Shape;357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2"/>
          <p:cNvGrpSpPr/>
          <p:nvPr/>
        </p:nvGrpSpPr>
        <p:grpSpPr>
          <a:xfrm>
            <a:off x="5174585" y="3674903"/>
            <a:ext cx="497419" cy="666033"/>
            <a:chOff x="7586300" y="2504488"/>
            <a:chExt cx="370600" cy="496225"/>
          </a:xfrm>
        </p:grpSpPr>
        <p:sp>
          <p:nvSpPr>
            <p:cNvPr id="360" name="Google Shape;360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2"/>
          <p:cNvGrpSpPr/>
          <p:nvPr/>
        </p:nvGrpSpPr>
        <p:grpSpPr>
          <a:xfrm>
            <a:off x="3407200" y="1868101"/>
            <a:ext cx="370600" cy="496225"/>
            <a:chOff x="7586300" y="2504488"/>
            <a:chExt cx="370600" cy="496225"/>
          </a:xfrm>
        </p:grpSpPr>
        <p:sp>
          <p:nvSpPr>
            <p:cNvPr id="363" name="Google Shape;363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22"/>
          <p:cNvGrpSpPr/>
          <p:nvPr/>
        </p:nvGrpSpPr>
        <p:grpSpPr>
          <a:xfrm>
            <a:off x="3407200" y="3168430"/>
            <a:ext cx="370600" cy="496225"/>
            <a:chOff x="7586300" y="2504488"/>
            <a:chExt cx="370600" cy="496225"/>
          </a:xfrm>
        </p:grpSpPr>
        <p:sp>
          <p:nvSpPr>
            <p:cNvPr id="366" name="Google Shape;366;p22"/>
            <p:cNvSpPr/>
            <p:nvPr/>
          </p:nvSpPr>
          <p:spPr>
            <a:xfrm>
              <a:off x="7586300" y="2504488"/>
              <a:ext cx="370600" cy="496225"/>
            </a:xfrm>
            <a:custGeom>
              <a:avLst/>
              <a:gdLst/>
              <a:ahLst/>
              <a:cxnLst/>
              <a:rect l="l" t="t" r="r" b="b"/>
              <a:pathLst>
                <a:path w="14824" h="19849" extrusionOk="0">
                  <a:moveTo>
                    <a:pt x="7406" y="0"/>
                  </a:moveTo>
                  <a:cubicBezTo>
                    <a:pt x="3323" y="0"/>
                    <a:pt x="1" y="3310"/>
                    <a:pt x="1" y="7406"/>
                  </a:cubicBezTo>
                  <a:cubicBezTo>
                    <a:pt x="1" y="9144"/>
                    <a:pt x="620" y="10716"/>
                    <a:pt x="1596" y="12002"/>
                  </a:cubicBezTo>
                  <a:cubicBezTo>
                    <a:pt x="3084" y="13931"/>
                    <a:pt x="7406" y="19848"/>
                    <a:pt x="7406" y="19848"/>
                  </a:cubicBezTo>
                  <a:cubicBezTo>
                    <a:pt x="7406" y="19848"/>
                    <a:pt x="11740" y="13931"/>
                    <a:pt x="13229" y="12002"/>
                  </a:cubicBezTo>
                  <a:cubicBezTo>
                    <a:pt x="14205" y="10716"/>
                    <a:pt x="14824" y="9144"/>
                    <a:pt x="14824" y="7406"/>
                  </a:cubicBezTo>
                  <a:cubicBezTo>
                    <a:pt x="14824" y="3310"/>
                    <a:pt x="11502" y="0"/>
                    <a:pt x="74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7637200" y="2555388"/>
              <a:ext cx="268800" cy="268500"/>
            </a:xfrm>
            <a:custGeom>
              <a:avLst/>
              <a:gdLst/>
              <a:ahLst/>
              <a:cxnLst/>
              <a:rect l="l" t="t" r="r" b="b"/>
              <a:pathLst>
                <a:path w="10752" h="10740" extrusionOk="0">
                  <a:moveTo>
                    <a:pt x="5370" y="0"/>
                  </a:moveTo>
                  <a:cubicBezTo>
                    <a:pt x="2418" y="0"/>
                    <a:pt x="1" y="2405"/>
                    <a:pt x="1" y="5370"/>
                  </a:cubicBezTo>
                  <a:cubicBezTo>
                    <a:pt x="1" y="8335"/>
                    <a:pt x="2418" y="10740"/>
                    <a:pt x="5370" y="10740"/>
                  </a:cubicBezTo>
                  <a:cubicBezTo>
                    <a:pt x="8335" y="10740"/>
                    <a:pt x="10752" y="8335"/>
                    <a:pt x="10752" y="5370"/>
                  </a:cubicBezTo>
                  <a:cubicBezTo>
                    <a:pt x="10752" y="2405"/>
                    <a:pt x="8335" y="0"/>
                    <a:pt x="5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22"/>
          <p:cNvGrpSpPr/>
          <p:nvPr/>
        </p:nvGrpSpPr>
        <p:grpSpPr>
          <a:xfrm>
            <a:off x="5821450" y="1042238"/>
            <a:ext cx="2865350" cy="855521"/>
            <a:chOff x="5821450" y="1042238"/>
            <a:chExt cx="2865350" cy="855521"/>
          </a:xfrm>
        </p:grpSpPr>
        <p:sp>
          <p:nvSpPr>
            <p:cNvPr id="369" name="Google Shape;369;p22"/>
            <p:cNvSpPr txBox="1"/>
            <p:nvPr/>
          </p:nvSpPr>
          <p:spPr>
            <a:xfrm>
              <a:off x="6604569" y="1307659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smallest planet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22"/>
            <p:cNvSpPr txBox="1"/>
            <p:nvPr/>
          </p:nvSpPr>
          <p:spPr>
            <a:xfrm>
              <a:off x="6607200" y="1042238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821450" y="1226525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72" name="Google Shape;372;p22"/>
          <p:cNvGrpSpPr/>
          <p:nvPr/>
        </p:nvGrpSpPr>
        <p:grpSpPr>
          <a:xfrm>
            <a:off x="5821450" y="2334669"/>
            <a:ext cx="2865350" cy="863315"/>
            <a:chOff x="5821450" y="2334669"/>
            <a:chExt cx="2865350" cy="863315"/>
          </a:xfrm>
        </p:grpSpPr>
        <p:sp>
          <p:nvSpPr>
            <p:cNvPr id="373" name="Google Shape;373;p22"/>
            <p:cNvSpPr txBox="1"/>
            <p:nvPr/>
          </p:nvSpPr>
          <p:spPr>
            <a:xfrm>
              <a:off x="6604569" y="2607884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6607200" y="2334669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5821450" y="2509500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76" name="Google Shape;376;p22"/>
          <p:cNvGrpSpPr/>
          <p:nvPr/>
        </p:nvGrpSpPr>
        <p:grpSpPr>
          <a:xfrm>
            <a:off x="5821450" y="3635100"/>
            <a:ext cx="2865350" cy="862918"/>
            <a:chOff x="5821450" y="3635100"/>
            <a:chExt cx="2865350" cy="862918"/>
          </a:xfrm>
        </p:grpSpPr>
        <p:sp>
          <p:nvSpPr>
            <p:cNvPr id="377" name="Google Shape;377;p22"/>
            <p:cNvSpPr txBox="1"/>
            <p:nvPr/>
          </p:nvSpPr>
          <p:spPr>
            <a:xfrm>
              <a:off x="6604569" y="3907918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6607200" y="3635100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821450" y="3818450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0" name="Google Shape;380;p22"/>
          <p:cNvGrpSpPr/>
          <p:nvPr/>
        </p:nvGrpSpPr>
        <p:grpSpPr>
          <a:xfrm>
            <a:off x="457197" y="1684784"/>
            <a:ext cx="2721403" cy="862860"/>
            <a:chOff x="457197" y="1684784"/>
            <a:chExt cx="2721403" cy="862860"/>
          </a:xfrm>
        </p:grpSpPr>
        <p:sp>
          <p:nvSpPr>
            <p:cNvPr id="381" name="Google Shape;381;p22"/>
            <p:cNvSpPr txBox="1"/>
            <p:nvPr/>
          </p:nvSpPr>
          <p:spPr>
            <a:xfrm>
              <a:off x="457197" y="1957544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22"/>
            <p:cNvSpPr txBox="1"/>
            <p:nvPr/>
          </p:nvSpPr>
          <p:spPr>
            <a:xfrm>
              <a:off x="466850" y="1684784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 flipH="1">
              <a:off x="1210450" y="1876213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4" name="Google Shape;384;p22"/>
          <p:cNvGrpSpPr/>
          <p:nvPr/>
        </p:nvGrpSpPr>
        <p:grpSpPr>
          <a:xfrm>
            <a:off x="460673" y="2985009"/>
            <a:ext cx="2717927" cy="863066"/>
            <a:chOff x="460673" y="2985009"/>
            <a:chExt cx="2717927" cy="863066"/>
          </a:xfrm>
        </p:grpSpPr>
        <p:sp>
          <p:nvSpPr>
            <p:cNvPr id="385" name="Google Shape;385;p22"/>
            <p:cNvSpPr txBox="1"/>
            <p:nvPr/>
          </p:nvSpPr>
          <p:spPr>
            <a:xfrm>
              <a:off x="460673" y="3257975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6" name="Google Shape;386;p22"/>
            <p:cNvSpPr txBox="1"/>
            <p:nvPr/>
          </p:nvSpPr>
          <p:spPr>
            <a:xfrm>
              <a:off x="466850" y="2985009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 flipH="1">
              <a:off x="1210450" y="3168425"/>
              <a:ext cx="1968150" cy="124500"/>
            </a:xfrm>
            <a:custGeom>
              <a:avLst/>
              <a:gdLst/>
              <a:ahLst/>
              <a:cxnLst/>
              <a:rect l="l" t="t" r="r" b="b"/>
              <a:pathLst>
                <a:path w="78726" h="4980" extrusionOk="0">
                  <a:moveTo>
                    <a:pt x="78726" y="0"/>
                  </a:moveTo>
                  <a:lnTo>
                    <a:pt x="18587" y="0"/>
                  </a:lnTo>
                  <a:lnTo>
                    <a:pt x="0" y="498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23"/>
          <p:cNvGrpSpPr/>
          <p:nvPr/>
        </p:nvGrpSpPr>
        <p:grpSpPr>
          <a:xfrm>
            <a:off x="3652806" y="1895481"/>
            <a:ext cx="1833509" cy="1833509"/>
            <a:chOff x="3652806" y="1895481"/>
            <a:chExt cx="1833509" cy="1833509"/>
          </a:xfrm>
        </p:grpSpPr>
        <p:sp>
          <p:nvSpPr>
            <p:cNvPr id="393" name="Google Shape;393;p23"/>
            <p:cNvSpPr/>
            <p:nvPr/>
          </p:nvSpPr>
          <p:spPr>
            <a:xfrm>
              <a:off x="3652806" y="1895481"/>
              <a:ext cx="1833509" cy="1833509"/>
            </a:xfrm>
            <a:custGeom>
              <a:avLst/>
              <a:gdLst/>
              <a:ahLst/>
              <a:cxnLst/>
              <a:rect l="l" t="t" r="r" b="b"/>
              <a:pathLst>
                <a:path w="59544" h="59544" extrusionOk="0">
                  <a:moveTo>
                    <a:pt x="29766" y="0"/>
                  </a:moveTo>
                  <a:cubicBezTo>
                    <a:pt x="13324" y="0"/>
                    <a:pt x="1" y="13335"/>
                    <a:pt x="1" y="29766"/>
                  </a:cubicBezTo>
                  <a:cubicBezTo>
                    <a:pt x="1" y="46208"/>
                    <a:pt x="13324" y="59543"/>
                    <a:pt x="29766" y="59543"/>
                  </a:cubicBezTo>
                  <a:cubicBezTo>
                    <a:pt x="46209" y="59543"/>
                    <a:pt x="59544" y="46208"/>
                    <a:pt x="59544" y="29766"/>
                  </a:cubicBezTo>
                  <a:cubicBezTo>
                    <a:pt x="59544" y="13335"/>
                    <a:pt x="46209" y="0"/>
                    <a:pt x="2976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3787374" y="2030018"/>
              <a:ext cx="1564043" cy="1564413"/>
            </a:xfrm>
            <a:custGeom>
              <a:avLst/>
              <a:gdLst/>
              <a:ahLst/>
              <a:cxnLst/>
              <a:rect l="l" t="t" r="r" b="b"/>
              <a:pathLst>
                <a:path w="50793" h="50805" extrusionOk="0">
                  <a:moveTo>
                    <a:pt x="25396" y="1"/>
                  </a:moveTo>
                  <a:cubicBezTo>
                    <a:pt x="11394" y="1"/>
                    <a:pt x="0" y="11395"/>
                    <a:pt x="0" y="25397"/>
                  </a:cubicBezTo>
                  <a:cubicBezTo>
                    <a:pt x="0" y="39410"/>
                    <a:pt x="11394" y="50805"/>
                    <a:pt x="25396" y="50805"/>
                  </a:cubicBezTo>
                  <a:cubicBezTo>
                    <a:pt x="39398" y="50805"/>
                    <a:pt x="50792" y="39410"/>
                    <a:pt x="50792" y="25397"/>
                  </a:cubicBezTo>
                  <a:cubicBezTo>
                    <a:pt x="50792" y="11395"/>
                    <a:pt x="39398" y="1"/>
                    <a:pt x="25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3921911" y="2165139"/>
              <a:ext cx="1294948" cy="1294578"/>
            </a:xfrm>
            <a:custGeom>
              <a:avLst/>
              <a:gdLst/>
              <a:ahLst/>
              <a:cxnLst/>
              <a:rect l="l" t="t" r="r" b="b"/>
              <a:pathLst>
                <a:path w="42054" h="42042" extrusionOk="0">
                  <a:moveTo>
                    <a:pt x="21027" y="0"/>
                  </a:moveTo>
                  <a:cubicBezTo>
                    <a:pt x="9442" y="0"/>
                    <a:pt x="1" y="9430"/>
                    <a:pt x="1" y="21015"/>
                  </a:cubicBezTo>
                  <a:cubicBezTo>
                    <a:pt x="1" y="32611"/>
                    <a:pt x="9442" y="42041"/>
                    <a:pt x="21027" y="42041"/>
                  </a:cubicBezTo>
                  <a:cubicBezTo>
                    <a:pt x="32624" y="42041"/>
                    <a:pt x="42054" y="32611"/>
                    <a:pt x="42054" y="21015"/>
                  </a:cubicBezTo>
                  <a:cubicBezTo>
                    <a:pt x="42054" y="9430"/>
                    <a:pt x="32624" y="0"/>
                    <a:pt x="2102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4056848" y="2299675"/>
              <a:ext cx="1025483" cy="1025483"/>
            </a:xfrm>
            <a:custGeom>
              <a:avLst/>
              <a:gdLst/>
              <a:ahLst/>
              <a:cxnLst/>
              <a:rect l="l" t="t" r="r" b="b"/>
              <a:pathLst>
                <a:path w="33303" h="33303" extrusionOk="0">
                  <a:moveTo>
                    <a:pt x="16645" y="1"/>
                  </a:moveTo>
                  <a:cubicBezTo>
                    <a:pt x="7466" y="1"/>
                    <a:pt x="0" y="7466"/>
                    <a:pt x="0" y="16646"/>
                  </a:cubicBezTo>
                  <a:cubicBezTo>
                    <a:pt x="0" y="25837"/>
                    <a:pt x="7466" y="33303"/>
                    <a:pt x="16645" y="33303"/>
                  </a:cubicBezTo>
                  <a:cubicBezTo>
                    <a:pt x="25825" y="33303"/>
                    <a:pt x="33302" y="25837"/>
                    <a:pt x="33302" y="16646"/>
                  </a:cubicBezTo>
                  <a:cubicBezTo>
                    <a:pt x="33302" y="7466"/>
                    <a:pt x="25825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4191385" y="2434243"/>
              <a:ext cx="756387" cy="756387"/>
            </a:xfrm>
            <a:custGeom>
              <a:avLst/>
              <a:gdLst/>
              <a:ahLst/>
              <a:cxnLst/>
              <a:rect l="l" t="t" r="r" b="b"/>
              <a:pathLst>
                <a:path w="24564" h="24564" extrusionOk="0">
                  <a:moveTo>
                    <a:pt x="12276" y="1"/>
                  </a:moveTo>
                  <a:cubicBezTo>
                    <a:pt x="5513" y="1"/>
                    <a:pt x="1" y="5513"/>
                    <a:pt x="1" y="12276"/>
                  </a:cubicBezTo>
                  <a:cubicBezTo>
                    <a:pt x="1" y="19050"/>
                    <a:pt x="5513" y="24563"/>
                    <a:pt x="12276" y="24563"/>
                  </a:cubicBezTo>
                  <a:cubicBezTo>
                    <a:pt x="19051" y="24563"/>
                    <a:pt x="24563" y="19050"/>
                    <a:pt x="24563" y="12276"/>
                  </a:cubicBezTo>
                  <a:cubicBezTo>
                    <a:pt x="24563" y="5513"/>
                    <a:pt x="19051" y="1"/>
                    <a:pt x="12276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4325953" y="2568810"/>
              <a:ext cx="486891" cy="487261"/>
            </a:xfrm>
            <a:custGeom>
              <a:avLst/>
              <a:gdLst/>
              <a:ahLst/>
              <a:cxnLst/>
              <a:rect l="l" t="t" r="r" b="b"/>
              <a:pathLst>
                <a:path w="15812" h="15824" extrusionOk="0">
                  <a:moveTo>
                    <a:pt x="7906" y="0"/>
                  </a:moveTo>
                  <a:cubicBezTo>
                    <a:pt x="3549" y="0"/>
                    <a:pt x="0" y="3548"/>
                    <a:pt x="0" y="7906"/>
                  </a:cubicBezTo>
                  <a:cubicBezTo>
                    <a:pt x="0" y="12275"/>
                    <a:pt x="3549" y="15823"/>
                    <a:pt x="7906" y="15823"/>
                  </a:cubicBezTo>
                  <a:cubicBezTo>
                    <a:pt x="12264" y="15823"/>
                    <a:pt x="15812" y="12275"/>
                    <a:pt x="15812" y="7906"/>
                  </a:cubicBezTo>
                  <a:cubicBezTo>
                    <a:pt x="15812" y="3548"/>
                    <a:pt x="12264" y="0"/>
                    <a:pt x="7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3"/>
          <p:cNvGrpSpPr/>
          <p:nvPr/>
        </p:nvGrpSpPr>
        <p:grpSpPr>
          <a:xfrm>
            <a:off x="3054686" y="1297635"/>
            <a:ext cx="3029428" cy="3029428"/>
            <a:chOff x="3340275" y="1524525"/>
            <a:chExt cx="2459550" cy="2459550"/>
          </a:xfrm>
        </p:grpSpPr>
        <p:sp>
          <p:nvSpPr>
            <p:cNvPr id="400" name="Google Shape;400;p23"/>
            <p:cNvSpPr/>
            <p:nvPr/>
          </p:nvSpPr>
          <p:spPr>
            <a:xfrm>
              <a:off x="4507975" y="3844150"/>
              <a:ext cx="128325" cy="128325"/>
            </a:xfrm>
            <a:custGeom>
              <a:avLst/>
              <a:gdLst/>
              <a:ahLst/>
              <a:cxnLst/>
              <a:rect l="l" t="t" r="r" b="b"/>
              <a:pathLst>
                <a:path w="5133" h="5133" extrusionOk="0">
                  <a:moveTo>
                    <a:pt x="2561" y="0"/>
                  </a:moveTo>
                  <a:cubicBezTo>
                    <a:pt x="1144" y="0"/>
                    <a:pt x="1" y="1143"/>
                    <a:pt x="1" y="2560"/>
                  </a:cubicBezTo>
                  <a:cubicBezTo>
                    <a:pt x="1" y="3977"/>
                    <a:pt x="1144" y="5132"/>
                    <a:pt x="2561" y="5132"/>
                  </a:cubicBezTo>
                  <a:cubicBezTo>
                    <a:pt x="3977" y="5132"/>
                    <a:pt x="5132" y="3977"/>
                    <a:pt x="5132" y="2560"/>
                  </a:cubicBezTo>
                  <a:cubicBezTo>
                    <a:pt x="5132" y="1143"/>
                    <a:pt x="3977" y="0"/>
                    <a:pt x="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566750" y="2238300"/>
              <a:ext cx="128300" cy="128300"/>
            </a:xfrm>
            <a:custGeom>
              <a:avLst/>
              <a:gdLst/>
              <a:ahLst/>
              <a:cxnLst/>
              <a:rect l="l" t="t" r="r" b="b"/>
              <a:pathLst>
                <a:path w="5132" h="5132" extrusionOk="0">
                  <a:moveTo>
                    <a:pt x="2560" y="0"/>
                  </a:moveTo>
                  <a:cubicBezTo>
                    <a:pt x="1143" y="0"/>
                    <a:pt x="0" y="1143"/>
                    <a:pt x="0" y="2560"/>
                  </a:cubicBezTo>
                  <a:cubicBezTo>
                    <a:pt x="0" y="3977"/>
                    <a:pt x="1143" y="5132"/>
                    <a:pt x="2560" y="5132"/>
                  </a:cubicBezTo>
                  <a:cubicBezTo>
                    <a:pt x="3977" y="5132"/>
                    <a:pt x="5132" y="3977"/>
                    <a:pt x="5132" y="2560"/>
                  </a:cubicBezTo>
                  <a:cubicBezTo>
                    <a:pt x="5132" y="1143"/>
                    <a:pt x="3977" y="0"/>
                    <a:pt x="2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566750" y="3168175"/>
              <a:ext cx="128300" cy="128300"/>
            </a:xfrm>
            <a:custGeom>
              <a:avLst/>
              <a:gdLst/>
              <a:ahLst/>
              <a:cxnLst/>
              <a:rect l="l" t="t" r="r" b="b"/>
              <a:pathLst>
                <a:path w="5132" h="5132" extrusionOk="0">
                  <a:moveTo>
                    <a:pt x="2560" y="0"/>
                  </a:moveTo>
                  <a:cubicBezTo>
                    <a:pt x="1143" y="0"/>
                    <a:pt x="0" y="1155"/>
                    <a:pt x="0" y="2572"/>
                  </a:cubicBezTo>
                  <a:cubicBezTo>
                    <a:pt x="0" y="3989"/>
                    <a:pt x="1143" y="5132"/>
                    <a:pt x="2560" y="5132"/>
                  </a:cubicBezTo>
                  <a:cubicBezTo>
                    <a:pt x="3977" y="5132"/>
                    <a:pt x="5132" y="3989"/>
                    <a:pt x="5132" y="2572"/>
                  </a:cubicBezTo>
                  <a:cubicBezTo>
                    <a:pt x="5132" y="1155"/>
                    <a:pt x="3977" y="0"/>
                    <a:pt x="2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3442375" y="2238300"/>
              <a:ext cx="128300" cy="128300"/>
            </a:xfrm>
            <a:custGeom>
              <a:avLst/>
              <a:gdLst/>
              <a:ahLst/>
              <a:cxnLst/>
              <a:rect l="l" t="t" r="r" b="b"/>
              <a:pathLst>
                <a:path w="5132" h="5132" extrusionOk="0">
                  <a:moveTo>
                    <a:pt x="2572" y="0"/>
                  </a:moveTo>
                  <a:cubicBezTo>
                    <a:pt x="1155" y="0"/>
                    <a:pt x="0" y="1143"/>
                    <a:pt x="0" y="2560"/>
                  </a:cubicBezTo>
                  <a:cubicBezTo>
                    <a:pt x="0" y="3977"/>
                    <a:pt x="1155" y="5132"/>
                    <a:pt x="2572" y="5132"/>
                  </a:cubicBezTo>
                  <a:cubicBezTo>
                    <a:pt x="3989" y="5132"/>
                    <a:pt x="5132" y="3977"/>
                    <a:pt x="5132" y="2560"/>
                  </a:cubicBezTo>
                  <a:cubicBezTo>
                    <a:pt x="5132" y="1143"/>
                    <a:pt x="3989" y="0"/>
                    <a:pt x="2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442375" y="3168175"/>
              <a:ext cx="128300" cy="128300"/>
            </a:xfrm>
            <a:custGeom>
              <a:avLst/>
              <a:gdLst/>
              <a:ahLst/>
              <a:cxnLst/>
              <a:rect l="l" t="t" r="r" b="b"/>
              <a:pathLst>
                <a:path w="5132" h="5132" extrusionOk="0">
                  <a:moveTo>
                    <a:pt x="2572" y="0"/>
                  </a:moveTo>
                  <a:cubicBezTo>
                    <a:pt x="1155" y="0"/>
                    <a:pt x="0" y="1155"/>
                    <a:pt x="0" y="2572"/>
                  </a:cubicBezTo>
                  <a:cubicBezTo>
                    <a:pt x="0" y="3989"/>
                    <a:pt x="1155" y="5132"/>
                    <a:pt x="2572" y="5132"/>
                  </a:cubicBezTo>
                  <a:cubicBezTo>
                    <a:pt x="3989" y="5132"/>
                    <a:pt x="5132" y="3989"/>
                    <a:pt x="5132" y="2572"/>
                  </a:cubicBezTo>
                  <a:cubicBezTo>
                    <a:pt x="5132" y="1155"/>
                    <a:pt x="3989" y="0"/>
                    <a:pt x="2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4507975" y="1529875"/>
              <a:ext cx="128325" cy="128325"/>
            </a:xfrm>
            <a:custGeom>
              <a:avLst/>
              <a:gdLst/>
              <a:ahLst/>
              <a:cxnLst/>
              <a:rect l="l" t="t" r="r" b="b"/>
              <a:pathLst>
                <a:path w="5133" h="5133" extrusionOk="0">
                  <a:moveTo>
                    <a:pt x="2561" y="1"/>
                  </a:moveTo>
                  <a:cubicBezTo>
                    <a:pt x="1144" y="1"/>
                    <a:pt x="1" y="1144"/>
                    <a:pt x="1" y="2572"/>
                  </a:cubicBezTo>
                  <a:cubicBezTo>
                    <a:pt x="1" y="3989"/>
                    <a:pt x="1144" y="5132"/>
                    <a:pt x="2561" y="5132"/>
                  </a:cubicBezTo>
                  <a:cubicBezTo>
                    <a:pt x="3977" y="5132"/>
                    <a:pt x="5132" y="3989"/>
                    <a:pt x="5132" y="2572"/>
                  </a:cubicBezTo>
                  <a:cubicBezTo>
                    <a:pt x="5132" y="1144"/>
                    <a:pt x="3977" y="1"/>
                    <a:pt x="2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3340275" y="1524525"/>
              <a:ext cx="2459550" cy="2459550"/>
            </a:xfrm>
            <a:custGeom>
              <a:avLst/>
              <a:gdLst/>
              <a:ahLst/>
              <a:cxnLst/>
              <a:rect l="l" t="t" r="r" b="b"/>
              <a:pathLst>
                <a:path w="98382" h="98382" fill="none" extrusionOk="0">
                  <a:moveTo>
                    <a:pt x="98382" y="49185"/>
                  </a:moveTo>
                  <a:cubicBezTo>
                    <a:pt x="98382" y="76355"/>
                    <a:pt x="76355" y="98381"/>
                    <a:pt x="49185" y="98381"/>
                  </a:cubicBezTo>
                  <a:cubicBezTo>
                    <a:pt x="22027" y="98381"/>
                    <a:pt x="1" y="76355"/>
                    <a:pt x="1" y="49185"/>
                  </a:cubicBezTo>
                  <a:cubicBezTo>
                    <a:pt x="1" y="22027"/>
                    <a:pt x="22027" y="0"/>
                    <a:pt x="49185" y="0"/>
                  </a:cubicBezTo>
                  <a:cubicBezTo>
                    <a:pt x="76355" y="0"/>
                    <a:pt x="98382" y="22027"/>
                    <a:pt x="98382" y="49185"/>
                  </a:cubicBezTo>
                  <a:close/>
                </a:path>
              </a:pathLst>
            </a:custGeom>
            <a:solidFill>
              <a:schemeClr val="lt2"/>
            </a:solidFill>
            <a:ln w="86925" cap="flat" cmpd="sng">
              <a:solidFill>
                <a:srgbClr val="EEEEEE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23"/>
          <p:cNvSpPr txBox="1">
            <a:spLocks noGrp="1"/>
          </p:cNvSpPr>
          <p:nvPr>
            <p:ph type="title"/>
          </p:nvPr>
        </p:nvSpPr>
        <p:spPr>
          <a:xfrm>
            <a:off x="457200" y="41072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Infographics</a:t>
            </a:r>
            <a:endParaRPr/>
          </a:p>
        </p:txBody>
      </p:sp>
      <p:grpSp>
        <p:nvGrpSpPr>
          <p:cNvPr id="408" name="Google Shape;408;p23"/>
          <p:cNvGrpSpPr/>
          <p:nvPr/>
        </p:nvGrpSpPr>
        <p:grpSpPr>
          <a:xfrm>
            <a:off x="6798300" y="3620925"/>
            <a:ext cx="1884600" cy="1111849"/>
            <a:chOff x="6798300" y="3620925"/>
            <a:chExt cx="1884600" cy="1111849"/>
          </a:xfrm>
        </p:grpSpPr>
        <p:sp>
          <p:nvSpPr>
            <p:cNvPr id="409" name="Google Shape;409;p23"/>
            <p:cNvSpPr txBox="1"/>
            <p:nvPr/>
          </p:nvSpPr>
          <p:spPr>
            <a:xfrm>
              <a:off x="6798300" y="36209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0" name="Google Shape;410;p23"/>
            <p:cNvSpPr txBox="1"/>
            <p:nvPr/>
          </p:nvSpPr>
          <p:spPr>
            <a:xfrm>
              <a:off x="6798300" y="39677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1" name="Google Shape;411;p23"/>
          <p:cNvGrpSpPr/>
          <p:nvPr/>
        </p:nvGrpSpPr>
        <p:grpSpPr>
          <a:xfrm>
            <a:off x="6798300" y="891925"/>
            <a:ext cx="1884600" cy="1111849"/>
            <a:chOff x="6798300" y="891925"/>
            <a:chExt cx="1884600" cy="1111849"/>
          </a:xfrm>
        </p:grpSpPr>
        <p:sp>
          <p:nvSpPr>
            <p:cNvPr id="412" name="Google Shape;412;p23"/>
            <p:cNvSpPr txBox="1"/>
            <p:nvPr/>
          </p:nvSpPr>
          <p:spPr>
            <a:xfrm>
              <a:off x="6798300" y="8919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3" name="Google Shape;413;p23"/>
            <p:cNvSpPr txBox="1"/>
            <p:nvPr/>
          </p:nvSpPr>
          <p:spPr>
            <a:xfrm>
              <a:off x="6798300" y="12387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4" name="Google Shape;414;p23"/>
          <p:cNvGrpSpPr/>
          <p:nvPr/>
        </p:nvGrpSpPr>
        <p:grpSpPr>
          <a:xfrm>
            <a:off x="457200" y="3620925"/>
            <a:ext cx="1884600" cy="1111849"/>
            <a:chOff x="457200" y="3620925"/>
            <a:chExt cx="1884600" cy="1111849"/>
          </a:xfrm>
        </p:grpSpPr>
        <p:sp>
          <p:nvSpPr>
            <p:cNvPr id="415" name="Google Shape;415;p23"/>
            <p:cNvSpPr txBox="1"/>
            <p:nvPr/>
          </p:nvSpPr>
          <p:spPr>
            <a:xfrm>
              <a:off x="457200" y="36209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6" name="Google Shape;416;p23"/>
            <p:cNvSpPr txBox="1"/>
            <p:nvPr/>
          </p:nvSpPr>
          <p:spPr>
            <a:xfrm>
              <a:off x="457200" y="39677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457200" y="2256424"/>
            <a:ext cx="1884600" cy="1111849"/>
            <a:chOff x="457200" y="2256424"/>
            <a:chExt cx="1884600" cy="1111849"/>
          </a:xfrm>
        </p:grpSpPr>
        <p:sp>
          <p:nvSpPr>
            <p:cNvPr id="418" name="Google Shape;418;p23"/>
            <p:cNvSpPr txBox="1"/>
            <p:nvPr/>
          </p:nvSpPr>
          <p:spPr>
            <a:xfrm>
              <a:off x="457200" y="2256424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9" name="Google Shape;419;p23"/>
            <p:cNvSpPr txBox="1"/>
            <p:nvPr/>
          </p:nvSpPr>
          <p:spPr>
            <a:xfrm>
              <a:off x="457200" y="2603273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cold place. The planet is full of iron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0" name="Google Shape;420;p23"/>
          <p:cNvGrpSpPr/>
          <p:nvPr/>
        </p:nvGrpSpPr>
        <p:grpSpPr>
          <a:xfrm>
            <a:off x="6798300" y="2256424"/>
            <a:ext cx="1884600" cy="1111849"/>
            <a:chOff x="6798300" y="2256424"/>
            <a:chExt cx="1884600" cy="1111849"/>
          </a:xfrm>
        </p:grpSpPr>
        <p:sp>
          <p:nvSpPr>
            <p:cNvPr id="421" name="Google Shape;421;p23"/>
            <p:cNvSpPr txBox="1"/>
            <p:nvPr/>
          </p:nvSpPr>
          <p:spPr>
            <a:xfrm>
              <a:off x="6798300" y="2256424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2" name="Google Shape;422;p23"/>
            <p:cNvSpPr txBox="1"/>
            <p:nvPr/>
          </p:nvSpPr>
          <p:spPr>
            <a:xfrm>
              <a:off x="6798300" y="2603273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3" name="Google Shape;423;p23"/>
          <p:cNvGrpSpPr/>
          <p:nvPr/>
        </p:nvGrpSpPr>
        <p:grpSpPr>
          <a:xfrm>
            <a:off x="457200" y="891925"/>
            <a:ext cx="1884600" cy="1111849"/>
            <a:chOff x="457200" y="891925"/>
            <a:chExt cx="1884600" cy="1111849"/>
          </a:xfrm>
        </p:grpSpPr>
        <p:sp>
          <p:nvSpPr>
            <p:cNvPr id="424" name="Google Shape;424;p23"/>
            <p:cNvSpPr txBox="1"/>
            <p:nvPr/>
          </p:nvSpPr>
          <p:spPr>
            <a:xfrm>
              <a:off x="457200" y="123877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p23"/>
            <p:cNvSpPr txBox="1"/>
            <p:nvPr/>
          </p:nvSpPr>
          <p:spPr>
            <a:xfrm>
              <a:off x="457200" y="8919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26" name="Google Shape;426;p23"/>
          <p:cNvGrpSpPr/>
          <p:nvPr/>
        </p:nvGrpSpPr>
        <p:grpSpPr>
          <a:xfrm>
            <a:off x="2746360" y="1314848"/>
            <a:ext cx="3650851" cy="2993524"/>
            <a:chOff x="2746360" y="1314848"/>
            <a:chExt cx="3650851" cy="2993524"/>
          </a:xfrm>
        </p:grpSpPr>
        <p:grpSp>
          <p:nvGrpSpPr>
            <p:cNvPr id="427" name="Google Shape;427;p23"/>
            <p:cNvGrpSpPr/>
            <p:nvPr/>
          </p:nvGrpSpPr>
          <p:grpSpPr>
            <a:xfrm>
              <a:off x="4566998" y="2642759"/>
              <a:ext cx="1830214" cy="340257"/>
              <a:chOff x="4568100" y="2617200"/>
              <a:chExt cx="1485925" cy="276250"/>
            </a:xfrm>
          </p:grpSpPr>
          <p:sp>
            <p:nvSpPr>
              <p:cNvPr id="428" name="Google Shape;428;p23"/>
              <p:cNvSpPr/>
              <p:nvPr/>
            </p:nvSpPr>
            <p:spPr>
              <a:xfrm>
                <a:off x="4568100" y="2740450"/>
                <a:ext cx="10406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41626" h="1179" extrusionOk="0">
                    <a:moveTo>
                      <a:pt x="1" y="0"/>
                    </a:moveTo>
                    <a:lnTo>
                      <a:pt x="1" y="1179"/>
                    </a:lnTo>
                    <a:lnTo>
                      <a:pt x="41625" y="1179"/>
                    </a:lnTo>
                    <a:lnTo>
                      <a:pt x="4162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5546500" y="2617200"/>
                <a:ext cx="507525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1050" extrusionOk="0">
                    <a:moveTo>
                      <a:pt x="6394" y="1"/>
                    </a:moveTo>
                    <a:lnTo>
                      <a:pt x="1" y="5525"/>
                    </a:lnTo>
                    <a:lnTo>
                      <a:pt x="6394" y="11050"/>
                    </a:lnTo>
                    <a:lnTo>
                      <a:pt x="20301" y="11050"/>
                    </a:lnTo>
                    <a:lnTo>
                      <a:pt x="15455" y="5525"/>
                    </a:lnTo>
                    <a:lnTo>
                      <a:pt x="203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4565550" y="2801510"/>
              <a:ext cx="1340767" cy="1506862"/>
              <a:chOff x="4566925" y="2745500"/>
              <a:chExt cx="1088550" cy="1223400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4566925" y="2745500"/>
                <a:ext cx="703675" cy="80637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32255" extrusionOk="0">
                    <a:moveTo>
                      <a:pt x="893" y="1"/>
                    </a:moveTo>
                    <a:lnTo>
                      <a:pt x="0" y="786"/>
                    </a:lnTo>
                    <a:lnTo>
                      <a:pt x="27254" y="32255"/>
                    </a:lnTo>
                    <a:lnTo>
                      <a:pt x="28147" y="31481"/>
                    </a:ln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5218775" y="3494700"/>
                <a:ext cx="436700" cy="474200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18968" extrusionOk="0">
                    <a:moveTo>
                      <a:pt x="1" y="1"/>
                    </a:moveTo>
                    <a:lnTo>
                      <a:pt x="13" y="8454"/>
                    </a:lnTo>
                    <a:lnTo>
                      <a:pt x="9109" y="18967"/>
                    </a:lnTo>
                    <a:lnTo>
                      <a:pt x="10109" y="11692"/>
                    </a:lnTo>
                    <a:lnTo>
                      <a:pt x="17467" y="11740"/>
                    </a:lnTo>
                    <a:lnTo>
                      <a:pt x="8359" y="12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" name="Google Shape;433;p23"/>
            <p:cNvGrpSpPr/>
            <p:nvPr/>
          </p:nvGrpSpPr>
          <p:grpSpPr>
            <a:xfrm>
              <a:off x="2746360" y="2642759"/>
              <a:ext cx="1830214" cy="340257"/>
              <a:chOff x="3089950" y="2616025"/>
              <a:chExt cx="1485925" cy="276250"/>
            </a:xfrm>
          </p:grpSpPr>
          <p:sp>
            <p:nvSpPr>
              <p:cNvPr id="434" name="Google Shape;434;p23"/>
              <p:cNvSpPr/>
              <p:nvPr/>
            </p:nvSpPr>
            <p:spPr>
              <a:xfrm>
                <a:off x="3535250" y="2739550"/>
                <a:ext cx="104062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41625" h="1180" extrusionOk="0">
                    <a:moveTo>
                      <a:pt x="0" y="0"/>
                    </a:moveTo>
                    <a:lnTo>
                      <a:pt x="0" y="1179"/>
                    </a:lnTo>
                    <a:lnTo>
                      <a:pt x="41624" y="1179"/>
                    </a:lnTo>
                    <a:lnTo>
                      <a:pt x="416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3"/>
              <p:cNvSpPr/>
              <p:nvPr/>
            </p:nvSpPr>
            <p:spPr>
              <a:xfrm>
                <a:off x="3089950" y="2616025"/>
                <a:ext cx="507525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11050" extrusionOk="0">
                    <a:moveTo>
                      <a:pt x="0" y="0"/>
                    </a:moveTo>
                    <a:lnTo>
                      <a:pt x="4858" y="5525"/>
                    </a:lnTo>
                    <a:lnTo>
                      <a:pt x="0" y="11049"/>
                    </a:lnTo>
                    <a:lnTo>
                      <a:pt x="13907" y="11049"/>
                    </a:lnTo>
                    <a:lnTo>
                      <a:pt x="20301" y="5525"/>
                    </a:lnTo>
                    <a:lnTo>
                      <a:pt x="139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23"/>
            <p:cNvGrpSpPr/>
            <p:nvPr/>
          </p:nvGrpSpPr>
          <p:grpSpPr>
            <a:xfrm>
              <a:off x="4565550" y="1315956"/>
              <a:ext cx="1340767" cy="1506862"/>
              <a:chOff x="4566925" y="1539400"/>
              <a:chExt cx="1088550" cy="1223400"/>
            </a:xfrm>
          </p:grpSpPr>
          <p:sp>
            <p:nvSpPr>
              <p:cNvPr id="437" name="Google Shape;437;p23"/>
              <p:cNvSpPr/>
              <p:nvPr/>
            </p:nvSpPr>
            <p:spPr>
              <a:xfrm>
                <a:off x="4566925" y="1956725"/>
                <a:ext cx="703675" cy="80607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32243" extrusionOk="0">
                    <a:moveTo>
                      <a:pt x="27254" y="0"/>
                    </a:moveTo>
                    <a:lnTo>
                      <a:pt x="0" y="31468"/>
                    </a:lnTo>
                    <a:lnTo>
                      <a:pt x="905" y="32242"/>
                    </a:lnTo>
                    <a:lnTo>
                      <a:pt x="28147" y="774"/>
                    </a:lnTo>
                    <a:lnTo>
                      <a:pt x="272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3"/>
              <p:cNvSpPr/>
              <p:nvPr/>
            </p:nvSpPr>
            <p:spPr>
              <a:xfrm>
                <a:off x="5218775" y="1539400"/>
                <a:ext cx="436700" cy="473900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18956" extrusionOk="0">
                    <a:moveTo>
                      <a:pt x="9109" y="1"/>
                    </a:moveTo>
                    <a:lnTo>
                      <a:pt x="13" y="10514"/>
                    </a:lnTo>
                    <a:lnTo>
                      <a:pt x="1" y="18955"/>
                    </a:lnTo>
                    <a:lnTo>
                      <a:pt x="8359" y="17741"/>
                    </a:lnTo>
                    <a:lnTo>
                      <a:pt x="17467" y="7228"/>
                    </a:lnTo>
                    <a:lnTo>
                      <a:pt x="10109" y="7275"/>
                    </a:lnTo>
                    <a:lnTo>
                      <a:pt x="9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23"/>
            <p:cNvGrpSpPr/>
            <p:nvPr/>
          </p:nvGrpSpPr>
          <p:grpSpPr>
            <a:xfrm>
              <a:off x="3253759" y="2800401"/>
              <a:ext cx="1340398" cy="1506862"/>
              <a:chOff x="3501900" y="2744600"/>
              <a:chExt cx="1088250" cy="1223400"/>
            </a:xfrm>
          </p:grpSpPr>
          <p:sp>
            <p:nvSpPr>
              <p:cNvPr id="440" name="Google Shape;440;p23"/>
              <p:cNvSpPr/>
              <p:nvPr/>
            </p:nvSpPr>
            <p:spPr>
              <a:xfrm>
                <a:off x="3886775" y="2744600"/>
                <a:ext cx="703375" cy="806075"/>
              </a:xfrm>
              <a:custGeom>
                <a:avLst/>
                <a:gdLst/>
                <a:ahLst/>
                <a:cxnLst/>
                <a:rect l="l" t="t" r="r" b="b"/>
                <a:pathLst>
                  <a:path w="28135" h="32243" extrusionOk="0">
                    <a:moveTo>
                      <a:pt x="27242" y="1"/>
                    </a:moveTo>
                    <a:lnTo>
                      <a:pt x="0" y="31469"/>
                    </a:lnTo>
                    <a:lnTo>
                      <a:pt x="893" y="32243"/>
                    </a:lnTo>
                    <a:lnTo>
                      <a:pt x="28135" y="775"/>
                    </a:lnTo>
                    <a:lnTo>
                      <a:pt x="272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3"/>
              <p:cNvSpPr/>
              <p:nvPr/>
            </p:nvSpPr>
            <p:spPr>
              <a:xfrm>
                <a:off x="3501900" y="3493800"/>
                <a:ext cx="436700" cy="474200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18968" extrusionOk="0">
                    <a:moveTo>
                      <a:pt x="17467" y="1"/>
                    </a:moveTo>
                    <a:lnTo>
                      <a:pt x="9109" y="1227"/>
                    </a:lnTo>
                    <a:lnTo>
                      <a:pt x="1" y="11740"/>
                    </a:lnTo>
                    <a:lnTo>
                      <a:pt x="7347" y="11693"/>
                    </a:lnTo>
                    <a:lnTo>
                      <a:pt x="8359" y="18967"/>
                    </a:lnTo>
                    <a:lnTo>
                      <a:pt x="17455" y="8454"/>
                    </a:lnTo>
                    <a:lnTo>
                      <a:pt x="174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23"/>
            <p:cNvGrpSpPr/>
            <p:nvPr/>
          </p:nvGrpSpPr>
          <p:grpSpPr>
            <a:xfrm>
              <a:off x="3253759" y="1314848"/>
              <a:ext cx="1340028" cy="1506492"/>
              <a:chOff x="3501900" y="1538500"/>
              <a:chExt cx="1087950" cy="1223100"/>
            </a:xfrm>
          </p:grpSpPr>
          <p:sp>
            <p:nvSpPr>
              <p:cNvPr id="443" name="Google Shape;443;p23"/>
              <p:cNvSpPr/>
              <p:nvPr/>
            </p:nvSpPr>
            <p:spPr>
              <a:xfrm>
                <a:off x="3886175" y="1955525"/>
                <a:ext cx="703675" cy="80607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32243" extrusionOk="0">
                    <a:moveTo>
                      <a:pt x="905" y="0"/>
                    </a:moveTo>
                    <a:lnTo>
                      <a:pt x="1" y="774"/>
                    </a:lnTo>
                    <a:lnTo>
                      <a:pt x="27254" y="32242"/>
                    </a:lnTo>
                    <a:lnTo>
                      <a:pt x="28147" y="31469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3"/>
              <p:cNvSpPr/>
              <p:nvPr/>
            </p:nvSpPr>
            <p:spPr>
              <a:xfrm>
                <a:off x="3501900" y="1538500"/>
                <a:ext cx="436700" cy="473900"/>
              </a:xfrm>
              <a:custGeom>
                <a:avLst/>
                <a:gdLst/>
                <a:ahLst/>
                <a:cxnLst/>
                <a:rect l="l" t="t" r="r" b="b"/>
                <a:pathLst>
                  <a:path w="17468" h="18956" extrusionOk="0">
                    <a:moveTo>
                      <a:pt x="8359" y="1"/>
                    </a:moveTo>
                    <a:lnTo>
                      <a:pt x="7347" y="7276"/>
                    </a:lnTo>
                    <a:lnTo>
                      <a:pt x="1" y="7228"/>
                    </a:lnTo>
                    <a:lnTo>
                      <a:pt x="9109" y="17741"/>
                    </a:lnTo>
                    <a:lnTo>
                      <a:pt x="17467" y="18956"/>
                    </a:lnTo>
                    <a:lnTo>
                      <a:pt x="17455" y="10514"/>
                    </a:lnTo>
                    <a:lnTo>
                      <a:pt x="83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" name="Google Shape;445;p23"/>
            <p:cNvSpPr/>
            <p:nvPr/>
          </p:nvSpPr>
          <p:spPr>
            <a:xfrm>
              <a:off x="4490175" y="2731137"/>
              <a:ext cx="163800" cy="163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Goal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C71EC"/>
      </a:accent1>
      <a:accent2>
        <a:srgbClr val="833CD8"/>
      </a:accent2>
      <a:accent3>
        <a:srgbClr val="670591"/>
      </a:accent3>
      <a:accent4>
        <a:srgbClr val="CC5191"/>
      </a:accent4>
      <a:accent5>
        <a:srgbClr val="E81080"/>
      </a:accent5>
      <a:accent6>
        <a:srgbClr val="A80C5D"/>
      </a:accent6>
      <a:hlink>
        <a:srgbClr val="CA4C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2222</Words>
  <Application>Microsoft Office PowerPoint</Application>
  <PresentationFormat>全屏显示(16:9)</PresentationFormat>
  <Paragraphs>368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Proxima Nova Semibold</vt:lpstr>
      <vt:lpstr>Fira Sans Extra Condensed Medium</vt:lpstr>
      <vt:lpstr>Roboto</vt:lpstr>
      <vt:lpstr>Proxima Nova</vt:lpstr>
      <vt:lpstr>Arial</vt:lpstr>
      <vt:lpstr>Fira Sans Extra Condensed</vt:lpstr>
      <vt:lpstr>Fira Sans Extra Condensed Light</vt:lpstr>
      <vt:lpstr>Goals Infographics by Slidesgo</vt:lpstr>
      <vt:lpstr>1_Slidesgo Final Pages</vt:lpstr>
      <vt:lpstr>Slidesgo Final Pages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Goals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Infographics</dc:title>
  <cp:lastModifiedBy>刘 龙</cp:lastModifiedBy>
  <cp:revision>1</cp:revision>
  <dcterms:modified xsi:type="dcterms:W3CDTF">2020-08-05T10:06:32Z</dcterms:modified>
</cp:coreProperties>
</file>