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  <p:sldMasterId id="2147483683" r:id="rId2"/>
  </p:sldMasterIdLst>
  <p:notesMasterIdLst>
    <p:notesMasterId r:id="rId49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7" r:id="rId48"/>
  </p:sldIdLst>
  <p:sldSz cx="9144000" cy="5143500" type="screen16x9"/>
  <p:notesSz cx="6858000" cy="9144000"/>
  <p:embeddedFontLst>
    <p:embeddedFont>
      <p:font typeface="Amatic SC" panose="02010600030101010101" charset="-79"/>
      <p:regular r:id="rId50"/>
      <p:bold r:id="rId51"/>
    </p:embeddedFont>
    <p:embeddedFont>
      <p:font typeface="Calibri" panose="020F0502020204030204" pitchFamily="34" charset="0"/>
      <p:regular r:id="rId52"/>
      <p:bold r:id="rId53"/>
      <p:italic r:id="rId54"/>
      <p:boldItalic r:id="rId55"/>
    </p:embeddedFont>
    <p:embeddedFont>
      <p:font typeface="Lato" panose="02010600030101010101" charset="0"/>
      <p:regular r:id="rId56"/>
      <p:bold r:id="rId57"/>
      <p:italic r:id="rId58"/>
      <p:boldItalic r:id="rId59"/>
    </p:embeddedFont>
    <p:embeddedFont>
      <p:font typeface="Open Sans" panose="02010600030101010101" charset="0"/>
      <p:regular r:id="rId60"/>
      <p:bold r:id="rId61"/>
      <p:italic r:id="rId62"/>
      <p:boldItalic r:id="rId63"/>
    </p:embeddedFont>
    <p:embeddedFont>
      <p:font typeface="Proxima Nova" panose="02010600030101010101" charset="0"/>
      <p:regular r:id="rId64"/>
      <p:bold r:id="rId65"/>
      <p:italic r:id="rId66"/>
      <p:boldItalic r:id="rId67"/>
    </p:embeddedFont>
    <p:embeddedFont>
      <p:font typeface="Proxima Nova Semibold" panose="02010600030101010101" charset="0"/>
      <p:regular r:id="rId68"/>
      <p:bold r:id="rId69"/>
      <p:boldItalic r:id="rId70"/>
    </p:embeddedFont>
    <p:embeddedFont>
      <p:font typeface="Ranchers" panose="02010600030101010101" charset="0"/>
      <p:regular r:id="rId71"/>
    </p:embeddedFont>
    <p:embeddedFont>
      <p:font typeface="Roboto Medium" panose="02010600030101010101" charset="0"/>
      <p:regular r:id="rId72"/>
      <p:bold r:id="rId73"/>
      <p:italic r:id="rId74"/>
      <p:boldItalic r:id="rId7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94EBC5C-B13F-4754-BBC3-97B9BF05E4C1}">
  <a:tblStyle styleId="{A94EBC5C-B13F-4754-BBC3-97B9BF05E4C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font" Target="fonts/font14.fntdata"/><Relationship Id="rId68" Type="http://schemas.openxmlformats.org/officeDocument/2006/relationships/font" Target="fonts/font19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font" Target="fonts/font4.fntdata"/><Relationship Id="rId58" Type="http://schemas.openxmlformats.org/officeDocument/2006/relationships/font" Target="fonts/font9.fntdata"/><Relationship Id="rId66" Type="http://schemas.openxmlformats.org/officeDocument/2006/relationships/font" Target="fonts/font17.fntdata"/><Relationship Id="rId74" Type="http://schemas.openxmlformats.org/officeDocument/2006/relationships/font" Target="fonts/font25.fntdata"/><Relationship Id="rId79" Type="http://schemas.openxmlformats.org/officeDocument/2006/relationships/tableStyles" Target="tableStyles.xml"/><Relationship Id="rId5" Type="http://schemas.openxmlformats.org/officeDocument/2006/relationships/slide" Target="slides/slide3.xml"/><Relationship Id="rId61" Type="http://schemas.openxmlformats.org/officeDocument/2006/relationships/font" Target="fonts/font12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7.fntdata"/><Relationship Id="rId64" Type="http://schemas.openxmlformats.org/officeDocument/2006/relationships/font" Target="fonts/font15.fntdata"/><Relationship Id="rId69" Type="http://schemas.openxmlformats.org/officeDocument/2006/relationships/font" Target="fonts/font20.fntdata"/><Relationship Id="rId77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font" Target="fonts/font2.fntdata"/><Relationship Id="rId72" Type="http://schemas.openxmlformats.org/officeDocument/2006/relationships/font" Target="fonts/font23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10.fntdata"/><Relationship Id="rId67" Type="http://schemas.openxmlformats.org/officeDocument/2006/relationships/font" Target="fonts/font18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5.fntdata"/><Relationship Id="rId62" Type="http://schemas.openxmlformats.org/officeDocument/2006/relationships/font" Target="fonts/font13.fntdata"/><Relationship Id="rId70" Type="http://schemas.openxmlformats.org/officeDocument/2006/relationships/font" Target="fonts/font21.fntdata"/><Relationship Id="rId75" Type="http://schemas.openxmlformats.org/officeDocument/2006/relationships/font" Target="fonts/font2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notesMaster" Target="notesMasters/notesMaster1.xml"/><Relationship Id="rId57" Type="http://schemas.openxmlformats.org/officeDocument/2006/relationships/font" Target="fonts/font8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3.fntdata"/><Relationship Id="rId60" Type="http://schemas.openxmlformats.org/officeDocument/2006/relationships/font" Target="fonts/font11.fntdata"/><Relationship Id="rId65" Type="http://schemas.openxmlformats.org/officeDocument/2006/relationships/font" Target="fonts/font16.fntdata"/><Relationship Id="rId73" Type="http://schemas.openxmlformats.org/officeDocument/2006/relationships/font" Target="fonts/font24.fntdata"/><Relationship Id="rId78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font" Target="fonts/font1.fntdata"/><Relationship Id="rId55" Type="http://schemas.openxmlformats.org/officeDocument/2006/relationships/font" Target="fonts/font6.fntdata"/><Relationship Id="rId76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font" Target="fonts/font22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g70ff5ca009_7_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" name="Google Shape;256;g70ff5ca009_7_1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g70ff5ca009_7_4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4" name="Google Shape;594;g70ff5ca009_7_4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" name="Google Shape;637;g7fe0ef0084_2_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" name="Google Shape;638;g7fe0ef0084_2_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g7fe0ef0084_2_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2" name="Google Shape;662;g7fe0ef0084_2_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g70f1f795cd_1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0" name="Google Shape;670;g70f1f795cd_1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g70f1f795cd_1_1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0" name="Google Shape;740;g70f1f795cd_1_1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g70f1f795cd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9" name="Google Shape;809;g70f1f795cd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g70f1f795cd_1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2" name="Google Shape;832;g70f1f795cd_1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Google Shape;869;g70f1f795cd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0" name="Google Shape;870;g70f1f795cd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" name="Google Shape;894;g70f1f795cd_1_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5" name="Google Shape;895;g70f1f795cd_1_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g70f1f795cd_1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9" name="Google Shape;1089;g70f1f795cd_1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g70f1f795c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1" name="Google Shape;401;g70f1f795c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g70f1f795cd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3" name="Google Shape;1103;g70f1f795cd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" name="Google Shape;1166;g7105a416b5_0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7" name="Google Shape;1167;g7105a416b5_0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Google Shape;1192;g7ff8736556_0_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3" name="Google Shape;1193;g7ff8736556_0_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g7105a416b5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7" name="Google Shape;1207;g7105a416b5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g7fe0ef0084_2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1" name="Google Shape;1221;g7fe0ef0084_2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g70f1f795cd_1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9" name="Google Shape;1229;g70f1f795cd_1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g84afff2d57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2" name="Google Shape;1262;g84afff2d57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g70f1f795cd_1_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1" name="Google Shape;1281;g70f1f795cd_1_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" name="Google Shape;1302;g70f1f795cd_1_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3" name="Google Shape;1303;g70f1f795cd_1_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g7ff8736556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4" name="Google Shape;1324;g7ff8736556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g70f1f795cd_1_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" name="Google Shape;408;g70f1f795cd_1_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Google Shape;1381;g7105a416b5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2" name="Google Shape;1382;g7105a416b5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" name="Google Shape;1585;g70f1f795cd_1_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86" name="Google Shape;1586;g70f1f795cd_1_1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g70f1f795cd_4_79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1" name="Google Shape;2261;g70f1f795cd_4_79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1" name="Google Shape;2281;g70f1f795cd_4_79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2" name="Google Shape;2282;g70f1f795cd_4_79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0" name="Google Shape;2620;g70f1f795cd_4_82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1" name="Google Shape;2621;g70f1f795cd_4_82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7" name="Google Shape;5407;g70f1f795cd_4_110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8" name="Google Shape;5408;g70f1f795cd_4_110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" name="Google Shape;5826;g70f1f795cd_4_115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27" name="Google Shape;5827;g70f1f795cd_4_115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6" name="Google Shape;5996;g70f1f795cd_4_116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97" name="Google Shape;5997;g70f1f795cd_4_116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1" name="Google Shape;6401;g70f1f795cd_4_120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02" name="Google Shape;6402;g70f1f795cd_4_120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1" name="Google Shape;6781;g70f1f795cd_4_124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82" name="Google Shape;6782;g70f1f795cd_4_124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g70f1f795cd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" name="Google Shape;429;g70f1f795cd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5" name="Google Shape;7195;g70f1f795cd_4_128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96" name="Google Shape;7196;g70f1f795cd_4_128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6" name="Google Shape;7556;g70f1f795cd_4_13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57" name="Google Shape;7557;g70f1f795cd_4_13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6" name="Google Shape;8066;g70f1f795cd_4_137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67" name="Google Shape;8067;g70f1f795cd_4_137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6" name="Google Shape;8686;g70f1f795cd_4_14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87" name="Google Shape;8687;g70f1f795cd_4_143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0" name="Google Shape;9280;g70f1f795cd_4_149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81" name="Google Shape;9281;g70f1f795cd_4_149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1" name="Google Shape;9601;g70f1f795cd_4_152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02" name="Google Shape;9602;g70f1f795cd_4_152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g70f1f795cd_1_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7" name="Google Shape;437;g70f1f795cd_1_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g70f1f795cd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7" name="Google Shape;507;g70f1f795cd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g70f1f795cd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5" name="Google Shape;535;g70f1f795cd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" name="Google Shape;568;g7fe0ef0084_2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9" name="Google Shape;569;g7fe0ef0084_2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" name="Google Shape;576;g70f1f795cd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" name="Google Shape;577;g70f1f795cd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3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87200" y="1588308"/>
            <a:ext cx="3244800" cy="178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300"/>
              <a:buNone/>
              <a:defRPr sz="43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5200"/>
              <a:buNone/>
              <a:defRPr sz="52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787200" y="3305593"/>
            <a:ext cx="32448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28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CUSTOM_1">
    <p:bg>
      <p:bgPr>
        <a:solidFill>
          <a:schemeClr val="accent2"/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3"/>
          <p:cNvSpPr txBox="1">
            <a:spLocks noGrp="1"/>
          </p:cNvSpPr>
          <p:nvPr>
            <p:ph type="subTitle" idx="1"/>
          </p:nvPr>
        </p:nvSpPr>
        <p:spPr>
          <a:xfrm>
            <a:off x="1037275" y="1832700"/>
            <a:ext cx="1890900" cy="10173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subTitle" idx="2"/>
          </p:nvPr>
        </p:nvSpPr>
        <p:spPr>
          <a:xfrm>
            <a:off x="3626555" y="1832700"/>
            <a:ext cx="1890900" cy="10173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subTitle" idx="3"/>
          </p:nvPr>
        </p:nvSpPr>
        <p:spPr>
          <a:xfrm>
            <a:off x="6215825" y="1832700"/>
            <a:ext cx="1890900" cy="1017300"/>
          </a:xfrm>
          <a:prstGeom prst="rect">
            <a:avLst/>
          </a:prstGeom>
          <a:solidFill>
            <a:schemeClr val="accent6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4"/>
          </p:nvPr>
        </p:nvSpPr>
        <p:spPr>
          <a:xfrm>
            <a:off x="1037275" y="3231275"/>
            <a:ext cx="1890900" cy="10173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subTitle" idx="5"/>
          </p:nvPr>
        </p:nvSpPr>
        <p:spPr>
          <a:xfrm>
            <a:off x="3626555" y="3231275"/>
            <a:ext cx="1890900" cy="1017300"/>
          </a:xfrm>
          <a:prstGeom prst="rect">
            <a:avLst/>
          </a:prstGeom>
          <a:solidFill>
            <a:schemeClr val="accent6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6"/>
          </p:nvPr>
        </p:nvSpPr>
        <p:spPr>
          <a:xfrm>
            <a:off x="6215825" y="3231275"/>
            <a:ext cx="1890900" cy="10173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title"/>
          </p:nvPr>
        </p:nvSpPr>
        <p:spPr>
          <a:xfrm>
            <a:off x="713225" y="745879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title" idx="7"/>
          </p:nvPr>
        </p:nvSpPr>
        <p:spPr>
          <a:xfrm>
            <a:off x="844400" y="1919708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title" idx="8"/>
          </p:nvPr>
        </p:nvSpPr>
        <p:spPr>
          <a:xfrm>
            <a:off x="3433643" y="1919708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3"/>
          <p:cNvSpPr txBox="1">
            <a:spLocks noGrp="1"/>
          </p:cNvSpPr>
          <p:nvPr>
            <p:ph type="title" idx="9"/>
          </p:nvPr>
        </p:nvSpPr>
        <p:spPr>
          <a:xfrm>
            <a:off x="6022897" y="1919708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title" idx="13"/>
          </p:nvPr>
        </p:nvSpPr>
        <p:spPr>
          <a:xfrm>
            <a:off x="844400" y="3318133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title" idx="14"/>
          </p:nvPr>
        </p:nvSpPr>
        <p:spPr>
          <a:xfrm>
            <a:off x="3433643" y="3318133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3"/>
          <p:cNvSpPr txBox="1">
            <a:spLocks noGrp="1"/>
          </p:cNvSpPr>
          <p:nvPr>
            <p:ph type="title" idx="15"/>
          </p:nvPr>
        </p:nvSpPr>
        <p:spPr>
          <a:xfrm>
            <a:off x="6022897" y="3318133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CUSTOM_2">
    <p:bg>
      <p:bgPr>
        <a:solidFill>
          <a:schemeClr val="accent4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4"/>
          <p:cNvSpPr txBox="1">
            <a:spLocks noGrp="1"/>
          </p:cNvSpPr>
          <p:nvPr>
            <p:ph type="title"/>
          </p:nvPr>
        </p:nvSpPr>
        <p:spPr>
          <a:xfrm>
            <a:off x="787200" y="747890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title" idx="2"/>
          </p:nvPr>
        </p:nvSpPr>
        <p:spPr>
          <a:xfrm>
            <a:off x="1277350" y="1961518"/>
            <a:ext cx="21837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subTitle" idx="1"/>
          </p:nvPr>
        </p:nvSpPr>
        <p:spPr>
          <a:xfrm>
            <a:off x="1538950" y="2300906"/>
            <a:ext cx="19221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title" idx="3"/>
          </p:nvPr>
        </p:nvSpPr>
        <p:spPr>
          <a:xfrm>
            <a:off x="1277350" y="3283536"/>
            <a:ext cx="21837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14"/>
          <p:cNvSpPr txBox="1">
            <a:spLocks noGrp="1"/>
          </p:cNvSpPr>
          <p:nvPr>
            <p:ph type="subTitle" idx="4"/>
          </p:nvPr>
        </p:nvSpPr>
        <p:spPr>
          <a:xfrm>
            <a:off x="1538950" y="3770323"/>
            <a:ext cx="19221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14"/>
          <p:cNvSpPr txBox="1">
            <a:spLocks noGrp="1"/>
          </p:cNvSpPr>
          <p:nvPr>
            <p:ph type="title" idx="5"/>
          </p:nvPr>
        </p:nvSpPr>
        <p:spPr>
          <a:xfrm>
            <a:off x="5683025" y="1809112"/>
            <a:ext cx="21837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6"/>
          </p:nvPr>
        </p:nvSpPr>
        <p:spPr>
          <a:xfrm>
            <a:off x="5683025" y="2300900"/>
            <a:ext cx="19221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14"/>
          <p:cNvSpPr txBox="1">
            <a:spLocks noGrp="1"/>
          </p:cNvSpPr>
          <p:nvPr>
            <p:ph type="title" idx="7"/>
          </p:nvPr>
        </p:nvSpPr>
        <p:spPr>
          <a:xfrm>
            <a:off x="5683025" y="3435936"/>
            <a:ext cx="21837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500"/>
              <a:buNone/>
              <a:defRPr sz="25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87" name="Google Shape;87;p14"/>
          <p:cNvSpPr txBox="1">
            <a:spLocks noGrp="1"/>
          </p:cNvSpPr>
          <p:nvPr>
            <p:ph type="subTitle" idx="8"/>
          </p:nvPr>
        </p:nvSpPr>
        <p:spPr>
          <a:xfrm>
            <a:off x="5683025" y="3770323"/>
            <a:ext cx="19221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CUSTOM_4">
    <p:bg>
      <p:bgPr>
        <a:solidFill>
          <a:schemeClr val="accent6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5"/>
          <p:cNvSpPr txBox="1">
            <a:spLocks noGrp="1"/>
          </p:cNvSpPr>
          <p:nvPr>
            <p:ph type="title"/>
          </p:nvPr>
        </p:nvSpPr>
        <p:spPr>
          <a:xfrm>
            <a:off x="787200" y="750562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5"/>
          <p:cNvSpPr txBox="1">
            <a:spLocks noGrp="1"/>
          </p:cNvSpPr>
          <p:nvPr>
            <p:ph type="title" idx="2"/>
          </p:nvPr>
        </p:nvSpPr>
        <p:spPr>
          <a:xfrm>
            <a:off x="852700" y="3371415"/>
            <a:ext cx="2320800" cy="5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15"/>
          <p:cNvSpPr txBox="1">
            <a:spLocks noGrp="1"/>
          </p:cNvSpPr>
          <p:nvPr>
            <p:ph type="subTitle" idx="1"/>
          </p:nvPr>
        </p:nvSpPr>
        <p:spPr>
          <a:xfrm>
            <a:off x="852700" y="3775946"/>
            <a:ext cx="2320800" cy="5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15"/>
          <p:cNvSpPr txBox="1">
            <a:spLocks noGrp="1"/>
          </p:cNvSpPr>
          <p:nvPr>
            <p:ph type="title" idx="3"/>
          </p:nvPr>
        </p:nvSpPr>
        <p:spPr>
          <a:xfrm>
            <a:off x="3411597" y="3371415"/>
            <a:ext cx="2320800" cy="5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15"/>
          <p:cNvSpPr txBox="1">
            <a:spLocks noGrp="1"/>
          </p:cNvSpPr>
          <p:nvPr>
            <p:ph type="subTitle" idx="4"/>
          </p:nvPr>
        </p:nvSpPr>
        <p:spPr>
          <a:xfrm>
            <a:off x="3411595" y="3775946"/>
            <a:ext cx="2320800" cy="5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15"/>
          <p:cNvSpPr txBox="1">
            <a:spLocks noGrp="1"/>
          </p:cNvSpPr>
          <p:nvPr>
            <p:ph type="title" idx="5"/>
          </p:nvPr>
        </p:nvSpPr>
        <p:spPr>
          <a:xfrm>
            <a:off x="5970504" y="3371415"/>
            <a:ext cx="2320800" cy="5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15"/>
          <p:cNvSpPr txBox="1">
            <a:spLocks noGrp="1"/>
          </p:cNvSpPr>
          <p:nvPr>
            <p:ph type="subTitle" idx="6"/>
          </p:nvPr>
        </p:nvSpPr>
        <p:spPr>
          <a:xfrm>
            <a:off x="5970500" y="3775946"/>
            <a:ext cx="2320800" cy="5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1">
  <p:cSld name="CUSTOM_5">
    <p:bg>
      <p:bgPr>
        <a:solidFill>
          <a:schemeClr val="accent2"/>
        </a:solid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6"/>
          <p:cNvSpPr txBox="1">
            <a:spLocks noGrp="1"/>
          </p:cNvSpPr>
          <p:nvPr>
            <p:ph type="title"/>
          </p:nvPr>
        </p:nvSpPr>
        <p:spPr>
          <a:xfrm>
            <a:off x="787200" y="830295"/>
            <a:ext cx="3784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16"/>
          <p:cNvSpPr txBox="1">
            <a:spLocks noGrp="1"/>
          </p:cNvSpPr>
          <p:nvPr>
            <p:ph type="title" idx="2"/>
          </p:nvPr>
        </p:nvSpPr>
        <p:spPr>
          <a:xfrm>
            <a:off x="1278065" y="1782736"/>
            <a:ext cx="25317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9" name="Google Shape;99;p16"/>
          <p:cNvSpPr txBox="1">
            <a:spLocks noGrp="1"/>
          </p:cNvSpPr>
          <p:nvPr>
            <p:ph type="subTitle" idx="1"/>
          </p:nvPr>
        </p:nvSpPr>
        <p:spPr>
          <a:xfrm>
            <a:off x="1278050" y="2203031"/>
            <a:ext cx="2836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16"/>
          <p:cNvSpPr txBox="1">
            <a:spLocks noGrp="1"/>
          </p:cNvSpPr>
          <p:nvPr>
            <p:ph type="title" idx="3"/>
          </p:nvPr>
        </p:nvSpPr>
        <p:spPr>
          <a:xfrm>
            <a:off x="1278055" y="2684585"/>
            <a:ext cx="25317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16"/>
          <p:cNvSpPr txBox="1">
            <a:spLocks noGrp="1"/>
          </p:cNvSpPr>
          <p:nvPr>
            <p:ph type="subTitle" idx="4"/>
          </p:nvPr>
        </p:nvSpPr>
        <p:spPr>
          <a:xfrm>
            <a:off x="1278050" y="3082875"/>
            <a:ext cx="2836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16"/>
          <p:cNvSpPr txBox="1">
            <a:spLocks noGrp="1"/>
          </p:cNvSpPr>
          <p:nvPr>
            <p:ph type="title" idx="5"/>
          </p:nvPr>
        </p:nvSpPr>
        <p:spPr>
          <a:xfrm>
            <a:off x="1278065" y="3564437"/>
            <a:ext cx="25317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8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p16"/>
          <p:cNvSpPr txBox="1">
            <a:spLocks noGrp="1"/>
          </p:cNvSpPr>
          <p:nvPr>
            <p:ph type="subTitle" idx="6"/>
          </p:nvPr>
        </p:nvSpPr>
        <p:spPr>
          <a:xfrm>
            <a:off x="1278050" y="3984731"/>
            <a:ext cx="2836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">
  <p:cSld name="CUSTOM_6">
    <p:bg>
      <p:bgPr>
        <a:solidFill>
          <a:schemeClr val="accent6"/>
        </a:solidFill>
        <a:effectLst/>
      </p:bgPr>
    </p:bg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17"/>
          <p:cNvSpPr txBox="1">
            <a:spLocks noGrp="1"/>
          </p:cNvSpPr>
          <p:nvPr>
            <p:ph type="title"/>
          </p:nvPr>
        </p:nvSpPr>
        <p:spPr>
          <a:xfrm>
            <a:off x="1278625" y="2773059"/>
            <a:ext cx="272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7"/>
          <p:cNvSpPr txBox="1">
            <a:spLocks noGrp="1"/>
          </p:cNvSpPr>
          <p:nvPr>
            <p:ph type="title" idx="2"/>
          </p:nvPr>
        </p:nvSpPr>
        <p:spPr>
          <a:xfrm>
            <a:off x="5144725" y="2773066"/>
            <a:ext cx="278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7"/>
          <p:cNvSpPr txBox="1">
            <a:spLocks noGrp="1"/>
          </p:cNvSpPr>
          <p:nvPr>
            <p:ph type="subTitle" idx="1"/>
          </p:nvPr>
        </p:nvSpPr>
        <p:spPr>
          <a:xfrm>
            <a:off x="1236975" y="2592559"/>
            <a:ext cx="2784900" cy="1653000"/>
          </a:xfrm>
          <a:prstGeom prst="rect">
            <a:avLst/>
          </a:prstGeom>
          <a:solidFill>
            <a:schemeClr val="accent6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17"/>
          <p:cNvSpPr txBox="1">
            <a:spLocks noGrp="1"/>
          </p:cNvSpPr>
          <p:nvPr>
            <p:ph type="subTitle" idx="3"/>
          </p:nvPr>
        </p:nvSpPr>
        <p:spPr>
          <a:xfrm>
            <a:off x="5130375" y="2592566"/>
            <a:ext cx="2784900" cy="1653000"/>
          </a:xfrm>
          <a:prstGeom prst="rect">
            <a:avLst/>
          </a:prstGeom>
          <a:solidFill>
            <a:schemeClr val="accent6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17"/>
          <p:cNvSpPr txBox="1">
            <a:spLocks noGrp="1"/>
          </p:cNvSpPr>
          <p:nvPr>
            <p:ph type="title" idx="4"/>
          </p:nvPr>
        </p:nvSpPr>
        <p:spPr>
          <a:xfrm>
            <a:off x="774000" y="828175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CUSTOM_7">
    <p:bg>
      <p:bgPr>
        <a:solidFill>
          <a:schemeClr val="accent2"/>
        </a:solidFill>
        <a:effectLst/>
      </p:bgPr>
    </p:bg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18"/>
          <p:cNvSpPr txBox="1">
            <a:spLocks noGrp="1"/>
          </p:cNvSpPr>
          <p:nvPr>
            <p:ph type="subTitle" idx="1"/>
          </p:nvPr>
        </p:nvSpPr>
        <p:spPr>
          <a:xfrm>
            <a:off x="1864500" y="1815375"/>
            <a:ext cx="2121900" cy="17553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18"/>
          <p:cNvSpPr txBox="1">
            <a:spLocks noGrp="1"/>
          </p:cNvSpPr>
          <p:nvPr>
            <p:ph type="subTitle" idx="2"/>
          </p:nvPr>
        </p:nvSpPr>
        <p:spPr>
          <a:xfrm>
            <a:off x="5157600" y="2492945"/>
            <a:ext cx="2121900" cy="1755300"/>
          </a:xfrm>
          <a:prstGeom prst="rect">
            <a:avLst/>
          </a:prstGeom>
          <a:solidFill>
            <a:schemeClr val="accent6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8"/>
          <p:cNvSpPr txBox="1">
            <a:spLocks noGrp="1"/>
          </p:cNvSpPr>
          <p:nvPr>
            <p:ph type="title"/>
          </p:nvPr>
        </p:nvSpPr>
        <p:spPr>
          <a:xfrm>
            <a:off x="787200" y="748600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18"/>
          <p:cNvSpPr txBox="1">
            <a:spLocks noGrp="1"/>
          </p:cNvSpPr>
          <p:nvPr>
            <p:ph type="title" idx="3"/>
          </p:nvPr>
        </p:nvSpPr>
        <p:spPr>
          <a:xfrm>
            <a:off x="2089489" y="1967769"/>
            <a:ext cx="1752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18"/>
          <p:cNvSpPr txBox="1">
            <a:spLocks noGrp="1"/>
          </p:cNvSpPr>
          <p:nvPr>
            <p:ph type="title" idx="4"/>
          </p:nvPr>
        </p:nvSpPr>
        <p:spPr>
          <a:xfrm>
            <a:off x="5363100" y="2645334"/>
            <a:ext cx="1752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5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8">
    <p:bg>
      <p:bgPr>
        <a:solidFill>
          <a:schemeClr val="accent4"/>
        </a:solidFill>
        <a:effectLst/>
      </p:bgPr>
    </p:bg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9"/>
          <p:cNvSpPr txBox="1">
            <a:spLocks noGrp="1"/>
          </p:cNvSpPr>
          <p:nvPr>
            <p:ph type="title"/>
          </p:nvPr>
        </p:nvSpPr>
        <p:spPr>
          <a:xfrm>
            <a:off x="3032925" y="3873337"/>
            <a:ext cx="3078300" cy="46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3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3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3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3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3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3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3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3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300" b="0"/>
            </a:lvl9pPr>
          </a:lstStyle>
          <a:p>
            <a:endParaRPr/>
          </a:p>
        </p:txBody>
      </p:sp>
      <p:sp>
        <p:nvSpPr>
          <p:cNvPr id="118" name="Google Shape;118;p19"/>
          <p:cNvSpPr txBox="1">
            <a:spLocks noGrp="1"/>
          </p:cNvSpPr>
          <p:nvPr>
            <p:ph type="subTitle" idx="1"/>
          </p:nvPr>
        </p:nvSpPr>
        <p:spPr>
          <a:xfrm>
            <a:off x="2271225" y="1713691"/>
            <a:ext cx="4601700" cy="168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solidFill>
                  <a:schemeClr val="l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9">
    <p:bg>
      <p:bgPr>
        <a:solidFill>
          <a:schemeClr val="accent6"/>
        </a:solidFill>
        <a:effectLst/>
      </p:bgPr>
    </p:bg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20"/>
          <p:cNvSpPr txBox="1">
            <a:spLocks noGrp="1"/>
          </p:cNvSpPr>
          <p:nvPr>
            <p:ph type="title"/>
          </p:nvPr>
        </p:nvSpPr>
        <p:spPr>
          <a:xfrm>
            <a:off x="2392100" y="746469"/>
            <a:ext cx="4386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1" name="Google Shape;121;p20"/>
          <p:cNvSpPr txBox="1">
            <a:spLocks noGrp="1"/>
          </p:cNvSpPr>
          <p:nvPr>
            <p:ph type="subTitle" idx="1"/>
          </p:nvPr>
        </p:nvSpPr>
        <p:spPr>
          <a:xfrm>
            <a:off x="4644935" y="3432753"/>
            <a:ext cx="1754100" cy="6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2" name="Google Shape;122;p20"/>
          <p:cNvSpPr txBox="1">
            <a:spLocks noGrp="1"/>
          </p:cNvSpPr>
          <p:nvPr>
            <p:ph type="subTitle" idx="2"/>
          </p:nvPr>
        </p:nvSpPr>
        <p:spPr>
          <a:xfrm>
            <a:off x="6563530" y="3432753"/>
            <a:ext cx="1754100" cy="6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" name="Google Shape;123;p20"/>
          <p:cNvSpPr txBox="1">
            <a:spLocks noGrp="1"/>
          </p:cNvSpPr>
          <p:nvPr>
            <p:ph type="title" idx="3" hasCustomPrompt="1"/>
          </p:nvPr>
        </p:nvSpPr>
        <p:spPr>
          <a:xfrm>
            <a:off x="941960" y="2304533"/>
            <a:ext cx="15498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4" name="Google Shape;124;p20"/>
          <p:cNvSpPr txBox="1">
            <a:spLocks noGrp="1"/>
          </p:cNvSpPr>
          <p:nvPr>
            <p:ph type="title" idx="4" hasCustomPrompt="1"/>
          </p:nvPr>
        </p:nvSpPr>
        <p:spPr>
          <a:xfrm>
            <a:off x="2838614" y="2303046"/>
            <a:ext cx="15498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5" name="Google Shape;125;p20"/>
          <p:cNvSpPr txBox="1">
            <a:spLocks noGrp="1"/>
          </p:cNvSpPr>
          <p:nvPr>
            <p:ph type="title" idx="5" hasCustomPrompt="1"/>
          </p:nvPr>
        </p:nvSpPr>
        <p:spPr>
          <a:xfrm>
            <a:off x="4733228" y="2304537"/>
            <a:ext cx="15498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6" name="Google Shape;126;p20"/>
          <p:cNvSpPr txBox="1">
            <a:spLocks noGrp="1"/>
          </p:cNvSpPr>
          <p:nvPr>
            <p:ph type="title" idx="6" hasCustomPrompt="1"/>
          </p:nvPr>
        </p:nvSpPr>
        <p:spPr>
          <a:xfrm>
            <a:off x="6652735" y="2304537"/>
            <a:ext cx="15498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7" name="Google Shape;127;p20"/>
          <p:cNvSpPr txBox="1">
            <a:spLocks noGrp="1"/>
          </p:cNvSpPr>
          <p:nvPr>
            <p:ph type="subTitle" idx="7"/>
          </p:nvPr>
        </p:nvSpPr>
        <p:spPr>
          <a:xfrm>
            <a:off x="787197" y="3026340"/>
            <a:ext cx="18852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128" name="Google Shape;128;p20"/>
          <p:cNvSpPr txBox="1">
            <a:spLocks noGrp="1"/>
          </p:cNvSpPr>
          <p:nvPr>
            <p:ph type="subTitle" idx="8"/>
          </p:nvPr>
        </p:nvSpPr>
        <p:spPr>
          <a:xfrm>
            <a:off x="2705791" y="3026340"/>
            <a:ext cx="18402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129" name="Google Shape;129;p20"/>
          <p:cNvSpPr txBox="1">
            <a:spLocks noGrp="1"/>
          </p:cNvSpPr>
          <p:nvPr>
            <p:ph type="subTitle" idx="9"/>
          </p:nvPr>
        </p:nvSpPr>
        <p:spPr>
          <a:xfrm>
            <a:off x="6497980" y="3030949"/>
            <a:ext cx="18852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130" name="Google Shape;130;p20"/>
          <p:cNvSpPr txBox="1">
            <a:spLocks noGrp="1"/>
          </p:cNvSpPr>
          <p:nvPr>
            <p:ph type="subTitle" idx="13"/>
          </p:nvPr>
        </p:nvSpPr>
        <p:spPr>
          <a:xfrm>
            <a:off x="852747" y="3439146"/>
            <a:ext cx="1754100" cy="6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1" name="Google Shape;131;p20"/>
          <p:cNvSpPr txBox="1">
            <a:spLocks noGrp="1"/>
          </p:cNvSpPr>
          <p:nvPr>
            <p:ph type="subTitle" idx="14"/>
          </p:nvPr>
        </p:nvSpPr>
        <p:spPr>
          <a:xfrm>
            <a:off x="2748841" y="3439146"/>
            <a:ext cx="1754100" cy="6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2" name="Google Shape;132;p20"/>
          <p:cNvSpPr txBox="1">
            <a:spLocks noGrp="1"/>
          </p:cNvSpPr>
          <p:nvPr>
            <p:ph type="subTitle" idx="15"/>
          </p:nvPr>
        </p:nvSpPr>
        <p:spPr>
          <a:xfrm>
            <a:off x="4579385" y="3030949"/>
            <a:ext cx="18852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grpSp>
        <p:nvGrpSpPr>
          <p:cNvPr id="133" name="Google Shape;133;p20"/>
          <p:cNvGrpSpPr/>
          <p:nvPr/>
        </p:nvGrpSpPr>
        <p:grpSpPr>
          <a:xfrm>
            <a:off x="578802" y="793500"/>
            <a:ext cx="750223" cy="600349"/>
            <a:chOff x="578802" y="793500"/>
            <a:chExt cx="750223" cy="600349"/>
          </a:xfrm>
        </p:grpSpPr>
        <p:sp>
          <p:nvSpPr>
            <p:cNvPr id="134" name="Google Shape;134;p20"/>
            <p:cNvSpPr/>
            <p:nvPr/>
          </p:nvSpPr>
          <p:spPr>
            <a:xfrm>
              <a:off x="578802" y="821152"/>
              <a:ext cx="572560" cy="572698"/>
            </a:xfrm>
            <a:custGeom>
              <a:avLst/>
              <a:gdLst/>
              <a:ahLst/>
              <a:cxnLst/>
              <a:rect l="l" t="t" r="r" b="b"/>
              <a:pathLst>
                <a:path w="4164" h="4165" extrusionOk="0">
                  <a:moveTo>
                    <a:pt x="2082" y="1"/>
                  </a:moveTo>
                  <a:cubicBezTo>
                    <a:pt x="1941" y="1801"/>
                    <a:pt x="1801" y="1942"/>
                    <a:pt x="0" y="2082"/>
                  </a:cubicBezTo>
                  <a:cubicBezTo>
                    <a:pt x="1801" y="2251"/>
                    <a:pt x="1941" y="2364"/>
                    <a:pt x="2082" y="4164"/>
                  </a:cubicBezTo>
                  <a:cubicBezTo>
                    <a:pt x="2251" y="2364"/>
                    <a:pt x="2363" y="2251"/>
                    <a:pt x="4164" y="2082"/>
                  </a:cubicBezTo>
                  <a:cubicBezTo>
                    <a:pt x="2363" y="1942"/>
                    <a:pt x="2251" y="1801"/>
                    <a:pt x="20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0"/>
            <p:cNvSpPr/>
            <p:nvPr/>
          </p:nvSpPr>
          <p:spPr>
            <a:xfrm>
              <a:off x="1086325" y="793500"/>
              <a:ext cx="242700" cy="2427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20"/>
          <p:cNvGrpSpPr/>
          <p:nvPr/>
        </p:nvGrpSpPr>
        <p:grpSpPr>
          <a:xfrm rot="10800000">
            <a:off x="7841477" y="732650"/>
            <a:ext cx="750223" cy="600349"/>
            <a:chOff x="578802" y="793500"/>
            <a:chExt cx="750223" cy="600349"/>
          </a:xfrm>
        </p:grpSpPr>
        <p:sp>
          <p:nvSpPr>
            <p:cNvPr id="137" name="Google Shape;137;p20"/>
            <p:cNvSpPr/>
            <p:nvPr/>
          </p:nvSpPr>
          <p:spPr>
            <a:xfrm>
              <a:off x="578802" y="821152"/>
              <a:ext cx="572560" cy="572698"/>
            </a:xfrm>
            <a:custGeom>
              <a:avLst/>
              <a:gdLst/>
              <a:ahLst/>
              <a:cxnLst/>
              <a:rect l="l" t="t" r="r" b="b"/>
              <a:pathLst>
                <a:path w="4164" h="4165" extrusionOk="0">
                  <a:moveTo>
                    <a:pt x="2082" y="1"/>
                  </a:moveTo>
                  <a:cubicBezTo>
                    <a:pt x="1941" y="1801"/>
                    <a:pt x="1801" y="1942"/>
                    <a:pt x="0" y="2082"/>
                  </a:cubicBezTo>
                  <a:cubicBezTo>
                    <a:pt x="1801" y="2251"/>
                    <a:pt x="1941" y="2364"/>
                    <a:pt x="2082" y="4164"/>
                  </a:cubicBezTo>
                  <a:cubicBezTo>
                    <a:pt x="2251" y="2364"/>
                    <a:pt x="2363" y="2251"/>
                    <a:pt x="4164" y="2082"/>
                  </a:cubicBezTo>
                  <a:cubicBezTo>
                    <a:pt x="2363" y="1942"/>
                    <a:pt x="2251" y="1801"/>
                    <a:pt x="20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0"/>
            <p:cNvSpPr/>
            <p:nvPr/>
          </p:nvSpPr>
          <p:spPr>
            <a:xfrm>
              <a:off x="1086325" y="793500"/>
              <a:ext cx="242700" cy="2427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numbers">
  <p:cSld name="CUSTOM_10">
    <p:bg>
      <p:bgPr>
        <a:solidFill>
          <a:schemeClr val="accent6"/>
        </a:solidFill>
        <a:effectLst/>
      </p:bgPr>
    </p:bg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21"/>
          <p:cNvSpPr txBox="1">
            <a:spLocks noGrp="1"/>
          </p:cNvSpPr>
          <p:nvPr>
            <p:ph type="title" hasCustomPrompt="1"/>
          </p:nvPr>
        </p:nvSpPr>
        <p:spPr>
          <a:xfrm>
            <a:off x="1277589" y="891562"/>
            <a:ext cx="3008100" cy="69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1" name="Google Shape;141;p21"/>
          <p:cNvSpPr txBox="1">
            <a:spLocks noGrp="1"/>
          </p:cNvSpPr>
          <p:nvPr>
            <p:ph type="subTitle" idx="1"/>
          </p:nvPr>
        </p:nvSpPr>
        <p:spPr>
          <a:xfrm>
            <a:off x="1277597" y="1404791"/>
            <a:ext cx="3008100" cy="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42" name="Google Shape;142;p21"/>
          <p:cNvSpPr txBox="1">
            <a:spLocks noGrp="1"/>
          </p:cNvSpPr>
          <p:nvPr>
            <p:ph type="title" idx="2" hasCustomPrompt="1"/>
          </p:nvPr>
        </p:nvSpPr>
        <p:spPr>
          <a:xfrm>
            <a:off x="3257963" y="2096675"/>
            <a:ext cx="3008100" cy="69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3" name="Google Shape;143;p21"/>
          <p:cNvSpPr txBox="1">
            <a:spLocks noGrp="1"/>
          </p:cNvSpPr>
          <p:nvPr>
            <p:ph type="subTitle" idx="3"/>
          </p:nvPr>
        </p:nvSpPr>
        <p:spPr>
          <a:xfrm>
            <a:off x="3257935" y="2609803"/>
            <a:ext cx="3008100" cy="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44" name="Google Shape;144;p21"/>
          <p:cNvSpPr txBox="1">
            <a:spLocks noGrp="1"/>
          </p:cNvSpPr>
          <p:nvPr>
            <p:ph type="title" idx="4" hasCustomPrompt="1"/>
          </p:nvPr>
        </p:nvSpPr>
        <p:spPr>
          <a:xfrm>
            <a:off x="5080612" y="3359625"/>
            <a:ext cx="3008100" cy="69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12000">
                <a:solidFill>
                  <a:srgbClr val="000000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5" name="Google Shape;145;p21"/>
          <p:cNvSpPr txBox="1">
            <a:spLocks noGrp="1"/>
          </p:cNvSpPr>
          <p:nvPr>
            <p:ph type="subTitle" idx="5"/>
          </p:nvPr>
        </p:nvSpPr>
        <p:spPr>
          <a:xfrm>
            <a:off x="5080610" y="3872750"/>
            <a:ext cx="3008100" cy="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of Text 1">
  <p:cSld name="CUSTOM_11">
    <p:bg>
      <p:bgPr>
        <a:solidFill>
          <a:schemeClr val="accent2"/>
        </a:solid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2"/>
          <p:cNvSpPr txBox="1">
            <a:spLocks noGrp="1"/>
          </p:cNvSpPr>
          <p:nvPr>
            <p:ph type="title"/>
          </p:nvPr>
        </p:nvSpPr>
        <p:spPr>
          <a:xfrm>
            <a:off x="787200" y="1661289"/>
            <a:ext cx="3029700" cy="124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48" name="Google Shape;148;p22"/>
          <p:cNvSpPr txBox="1">
            <a:spLocks noGrp="1"/>
          </p:cNvSpPr>
          <p:nvPr>
            <p:ph type="body" idx="1"/>
          </p:nvPr>
        </p:nvSpPr>
        <p:spPr>
          <a:xfrm>
            <a:off x="787200" y="2852507"/>
            <a:ext cx="3029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>
                <a:solidFill>
                  <a:schemeClr val="dk1"/>
                </a:solidFill>
              </a:defRPr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1"/>
        </a:soli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889525" y="1397300"/>
            <a:ext cx="747300" cy="747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3"/>
          <p:cNvSpPr/>
          <p:nvPr/>
        </p:nvSpPr>
        <p:spPr>
          <a:xfrm>
            <a:off x="7980425" y="1334375"/>
            <a:ext cx="275400" cy="275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7440575" y="3955875"/>
            <a:ext cx="492000" cy="4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3"/>
          <p:cNvSpPr/>
          <p:nvPr/>
        </p:nvSpPr>
        <p:spPr>
          <a:xfrm>
            <a:off x="2872600" y="585100"/>
            <a:ext cx="492000" cy="492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/>
          <p:nvPr/>
        </p:nvSpPr>
        <p:spPr>
          <a:xfrm>
            <a:off x="1636825" y="3028950"/>
            <a:ext cx="275400" cy="275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3"/>
          <p:cNvSpPr/>
          <p:nvPr/>
        </p:nvSpPr>
        <p:spPr>
          <a:xfrm>
            <a:off x="7636175" y="1795950"/>
            <a:ext cx="747300" cy="7473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3"/>
          <p:cNvSpPr/>
          <p:nvPr/>
        </p:nvSpPr>
        <p:spPr>
          <a:xfrm>
            <a:off x="6457825" y="901050"/>
            <a:ext cx="275400" cy="275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3"/>
          <p:cNvSpPr/>
          <p:nvPr/>
        </p:nvSpPr>
        <p:spPr>
          <a:xfrm>
            <a:off x="751825" y="3832950"/>
            <a:ext cx="412800" cy="4128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2872600" y="2952750"/>
            <a:ext cx="33987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1"/>
          </p:nvPr>
        </p:nvSpPr>
        <p:spPr>
          <a:xfrm>
            <a:off x="3431325" y="3775977"/>
            <a:ext cx="22812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 idx="2" hasCustomPrompt="1"/>
          </p:nvPr>
        </p:nvSpPr>
        <p:spPr>
          <a:xfrm>
            <a:off x="3770175" y="1795950"/>
            <a:ext cx="1603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24" name="Google Shape;24;p3"/>
          <p:cNvGrpSpPr/>
          <p:nvPr/>
        </p:nvGrpSpPr>
        <p:grpSpPr>
          <a:xfrm>
            <a:off x="769245" y="613803"/>
            <a:ext cx="7564105" cy="3519171"/>
            <a:chOff x="769245" y="613803"/>
            <a:chExt cx="7564105" cy="3519171"/>
          </a:xfrm>
        </p:grpSpPr>
        <p:grpSp>
          <p:nvGrpSpPr>
            <p:cNvPr id="25" name="Google Shape;25;p3"/>
            <p:cNvGrpSpPr/>
            <p:nvPr/>
          </p:nvGrpSpPr>
          <p:grpSpPr>
            <a:xfrm>
              <a:off x="1115120" y="613803"/>
              <a:ext cx="7218230" cy="3519171"/>
              <a:chOff x="1115120" y="613803"/>
              <a:chExt cx="7218230" cy="3519171"/>
            </a:xfrm>
          </p:grpSpPr>
          <p:sp>
            <p:nvSpPr>
              <p:cNvPr id="26" name="Google Shape;26;p3"/>
              <p:cNvSpPr/>
              <p:nvPr/>
            </p:nvSpPr>
            <p:spPr>
              <a:xfrm>
                <a:off x="1115120" y="2595653"/>
                <a:ext cx="155700" cy="155700"/>
              </a:xfrm>
              <a:prstGeom prst="diamond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3"/>
              <p:cNvSpPr/>
              <p:nvPr/>
            </p:nvSpPr>
            <p:spPr>
              <a:xfrm rot="5400000">
                <a:off x="7316875" y="3436662"/>
                <a:ext cx="148800" cy="128700"/>
              </a:xfrm>
              <a:prstGeom prst="triangle">
                <a:avLst>
                  <a:gd name="adj" fmla="val 50000"/>
                </a:avLst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3"/>
              <p:cNvSpPr/>
              <p:nvPr/>
            </p:nvSpPr>
            <p:spPr>
              <a:xfrm>
                <a:off x="8216950" y="2952750"/>
                <a:ext cx="116400" cy="1164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3"/>
              <p:cNvSpPr/>
              <p:nvPr/>
            </p:nvSpPr>
            <p:spPr>
              <a:xfrm rot="5400000">
                <a:off x="2313850" y="1064387"/>
                <a:ext cx="148800" cy="128700"/>
              </a:xfrm>
              <a:prstGeom prst="triangle">
                <a:avLst>
                  <a:gd name="adj" fmla="val 50000"/>
                </a:avLst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3"/>
              <p:cNvSpPr/>
              <p:nvPr/>
            </p:nvSpPr>
            <p:spPr>
              <a:xfrm>
                <a:off x="7697995" y="613803"/>
                <a:ext cx="155700" cy="155700"/>
              </a:xfrm>
              <a:prstGeom prst="diamond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3"/>
              <p:cNvSpPr/>
              <p:nvPr/>
            </p:nvSpPr>
            <p:spPr>
              <a:xfrm>
                <a:off x="1580750" y="4016575"/>
                <a:ext cx="116400" cy="1164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" name="Google Shape;32;p3"/>
            <p:cNvSpPr/>
            <p:nvPr/>
          </p:nvSpPr>
          <p:spPr>
            <a:xfrm>
              <a:off x="769245" y="841053"/>
              <a:ext cx="155700" cy="155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3"/>
            <p:cNvSpPr/>
            <p:nvPr/>
          </p:nvSpPr>
          <p:spPr>
            <a:xfrm rot="5400000">
              <a:off x="7011850" y="1768012"/>
              <a:ext cx="148800" cy="1287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5086000" y="739825"/>
              <a:ext cx="116400" cy="116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730">
          <p15:clr>
            <a:srgbClr val="FA7B17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and Credits">
  <p:cSld name="CUSTOM_12"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3"/>
          <p:cNvSpPr txBox="1">
            <a:spLocks noGrp="1"/>
          </p:cNvSpPr>
          <p:nvPr>
            <p:ph type="title"/>
          </p:nvPr>
        </p:nvSpPr>
        <p:spPr>
          <a:xfrm>
            <a:off x="789425" y="844372"/>
            <a:ext cx="35031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600">
                <a:solidFill>
                  <a:srgbClr val="000000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600">
                <a:solidFill>
                  <a:srgbClr val="000000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600">
                <a:solidFill>
                  <a:srgbClr val="000000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600">
                <a:solidFill>
                  <a:srgbClr val="000000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600">
                <a:solidFill>
                  <a:srgbClr val="000000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600">
                <a:solidFill>
                  <a:srgbClr val="000000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600">
                <a:solidFill>
                  <a:srgbClr val="000000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None/>
              <a:defRPr sz="3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23"/>
          <p:cNvSpPr txBox="1">
            <a:spLocks noGrp="1"/>
          </p:cNvSpPr>
          <p:nvPr>
            <p:ph type="subTitle" idx="1"/>
          </p:nvPr>
        </p:nvSpPr>
        <p:spPr>
          <a:xfrm>
            <a:off x="787200" y="1686168"/>
            <a:ext cx="2876400" cy="10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52" name="Google Shape;152;p23"/>
          <p:cNvSpPr txBox="1"/>
          <p:nvPr/>
        </p:nvSpPr>
        <p:spPr>
          <a:xfrm>
            <a:off x="791784" y="3485700"/>
            <a:ext cx="3148800" cy="7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000" b="1"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/>
              </a:rPr>
              <a:t>Slidesgo</a:t>
            </a:r>
            <a:r>
              <a:rPr lang="en" sz="1000"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lang="en" sz="1000" b="1"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/>
              </a:rPr>
              <a:t>Flaticon</a:t>
            </a:r>
            <a:r>
              <a:rPr lang="en" sz="1000"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lang="en" sz="1000" b="1"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/>
              </a:rPr>
              <a:t>Freepik</a:t>
            </a:r>
            <a:r>
              <a:rPr lang="en" sz="1000">
                <a:latin typeface="Open Sans"/>
                <a:ea typeface="Open Sans"/>
                <a:cs typeface="Open Sans"/>
                <a:sym typeface="Open Sans"/>
              </a:rPr>
              <a:t>. </a:t>
            </a:r>
            <a:endParaRPr sz="1000"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000" b="1"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1">
  <p:cSld name="CUSTOM_13">
    <p:bg>
      <p:bgPr>
        <a:solidFill>
          <a:schemeClr val="accent2"/>
        </a:solid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24"/>
          <p:cNvSpPr txBox="1">
            <a:spLocks noGrp="1"/>
          </p:cNvSpPr>
          <p:nvPr>
            <p:ph type="title"/>
          </p:nvPr>
        </p:nvSpPr>
        <p:spPr>
          <a:xfrm>
            <a:off x="2414250" y="2368484"/>
            <a:ext cx="4315500" cy="13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500"/>
              <a:buNone/>
              <a:defRPr sz="8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155" name="Google Shape;155;p24"/>
          <p:cNvSpPr txBox="1">
            <a:spLocks noGrp="1"/>
          </p:cNvSpPr>
          <p:nvPr>
            <p:ph type="subTitle" idx="1"/>
          </p:nvPr>
        </p:nvSpPr>
        <p:spPr>
          <a:xfrm>
            <a:off x="2500400" y="3618384"/>
            <a:ext cx="4143300" cy="63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56" name="Google Shape;156;p24"/>
          <p:cNvGrpSpPr/>
          <p:nvPr/>
        </p:nvGrpSpPr>
        <p:grpSpPr>
          <a:xfrm>
            <a:off x="603289" y="562457"/>
            <a:ext cx="8022032" cy="3804345"/>
            <a:chOff x="603289" y="562457"/>
            <a:chExt cx="8022032" cy="3804345"/>
          </a:xfrm>
        </p:grpSpPr>
        <p:sp>
          <p:nvSpPr>
            <p:cNvPr id="157" name="Google Shape;157;p24"/>
            <p:cNvSpPr/>
            <p:nvPr/>
          </p:nvSpPr>
          <p:spPr>
            <a:xfrm>
              <a:off x="6562317" y="763432"/>
              <a:ext cx="416806" cy="416906"/>
            </a:xfrm>
            <a:custGeom>
              <a:avLst/>
              <a:gdLst/>
              <a:ahLst/>
              <a:cxnLst/>
              <a:rect l="l" t="t" r="r" b="b"/>
              <a:pathLst>
                <a:path w="4164" h="4165" extrusionOk="0">
                  <a:moveTo>
                    <a:pt x="2082" y="1"/>
                  </a:moveTo>
                  <a:cubicBezTo>
                    <a:pt x="1941" y="1801"/>
                    <a:pt x="1801" y="1942"/>
                    <a:pt x="0" y="2082"/>
                  </a:cubicBezTo>
                  <a:cubicBezTo>
                    <a:pt x="1801" y="2251"/>
                    <a:pt x="1941" y="2364"/>
                    <a:pt x="2082" y="4164"/>
                  </a:cubicBezTo>
                  <a:cubicBezTo>
                    <a:pt x="2251" y="2364"/>
                    <a:pt x="2363" y="2251"/>
                    <a:pt x="4164" y="2082"/>
                  </a:cubicBezTo>
                  <a:cubicBezTo>
                    <a:pt x="2363" y="1942"/>
                    <a:pt x="2251" y="1801"/>
                    <a:pt x="20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4"/>
            <p:cNvSpPr/>
            <p:nvPr/>
          </p:nvSpPr>
          <p:spPr>
            <a:xfrm>
              <a:off x="7992950" y="2287350"/>
              <a:ext cx="252000" cy="252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4"/>
            <p:cNvSpPr/>
            <p:nvPr/>
          </p:nvSpPr>
          <p:spPr>
            <a:xfrm>
              <a:off x="603289" y="562457"/>
              <a:ext cx="294000" cy="2940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4"/>
            <p:cNvSpPr/>
            <p:nvPr/>
          </p:nvSpPr>
          <p:spPr>
            <a:xfrm rot="5400000">
              <a:off x="2065925" y="1193400"/>
              <a:ext cx="194700" cy="1686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4"/>
            <p:cNvSpPr/>
            <p:nvPr/>
          </p:nvSpPr>
          <p:spPr>
            <a:xfrm>
              <a:off x="8358595" y="562462"/>
              <a:ext cx="226800" cy="226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4"/>
            <p:cNvSpPr/>
            <p:nvPr/>
          </p:nvSpPr>
          <p:spPr>
            <a:xfrm>
              <a:off x="1200125" y="1893728"/>
              <a:ext cx="137100" cy="137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4"/>
            <p:cNvSpPr/>
            <p:nvPr/>
          </p:nvSpPr>
          <p:spPr>
            <a:xfrm>
              <a:off x="867867" y="1926857"/>
              <a:ext cx="416806" cy="416906"/>
            </a:xfrm>
            <a:custGeom>
              <a:avLst/>
              <a:gdLst/>
              <a:ahLst/>
              <a:cxnLst/>
              <a:rect l="l" t="t" r="r" b="b"/>
              <a:pathLst>
                <a:path w="4164" h="4165" extrusionOk="0">
                  <a:moveTo>
                    <a:pt x="2082" y="1"/>
                  </a:moveTo>
                  <a:cubicBezTo>
                    <a:pt x="1941" y="1801"/>
                    <a:pt x="1801" y="1942"/>
                    <a:pt x="0" y="2082"/>
                  </a:cubicBezTo>
                  <a:cubicBezTo>
                    <a:pt x="1801" y="2251"/>
                    <a:pt x="1941" y="2364"/>
                    <a:pt x="2082" y="4164"/>
                  </a:cubicBezTo>
                  <a:cubicBezTo>
                    <a:pt x="2251" y="2364"/>
                    <a:pt x="2363" y="2251"/>
                    <a:pt x="4164" y="2082"/>
                  </a:cubicBezTo>
                  <a:cubicBezTo>
                    <a:pt x="2363" y="1942"/>
                    <a:pt x="2251" y="1801"/>
                    <a:pt x="20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4"/>
            <p:cNvSpPr/>
            <p:nvPr/>
          </p:nvSpPr>
          <p:spPr>
            <a:xfrm>
              <a:off x="8244950" y="2657428"/>
              <a:ext cx="137100" cy="137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4"/>
            <p:cNvSpPr/>
            <p:nvPr/>
          </p:nvSpPr>
          <p:spPr>
            <a:xfrm>
              <a:off x="3511200" y="674248"/>
              <a:ext cx="226800" cy="2268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4"/>
            <p:cNvSpPr/>
            <p:nvPr/>
          </p:nvSpPr>
          <p:spPr>
            <a:xfrm>
              <a:off x="8431521" y="4173002"/>
              <a:ext cx="193800" cy="1938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4"/>
            <p:cNvSpPr/>
            <p:nvPr/>
          </p:nvSpPr>
          <p:spPr>
            <a:xfrm rot="5400000">
              <a:off x="777875" y="3740675"/>
              <a:ext cx="148500" cy="1284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4"/>
            <p:cNvSpPr/>
            <p:nvPr/>
          </p:nvSpPr>
          <p:spPr>
            <a:xfrm>
              <a:off x="4966369" y="893654"/>
              <a:ext cx="145500" cy="1455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8">
    <p:bg>
      <p:bgPr>
        <a:solidFill>
          <a:schemeClr val="accent1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5"/>
          <p:cNvSpPr txBox="1">
            <a:spLocks noGrp="1"/>
          </p:cNvSpPr>
          <p:nvPr>
            <p:ph type="title"/>
          </p:nvPr>
        </p:nvSpPr>
        <p:spPr>
          <a:xfrm>
            <a:off x="2930825" y="2952750"/>
            <a:ext cx="32826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71" name="Google Shape;171;p25"/>
          <p:cNvSpPr txBox="1">
            <a:spLocks noGrp="1"/>
          </p:cNvSpPr>
          <p:nvPr>
            <p:ph type="subTitle" idx="1"/>
          </p:nvPr>
        </p:nvSpPr>
        <p:spPr>
          <a:xfrm>
            <a:off x="3431325" y="3775977"/>
            <a:ext cx="22812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72" name="Google Shape;172;p25"/>
          <p:cNvSpPr/>
          <p:nvPr/>
        </p:nvSpPr>
        <p:spPr>
          <a:xfrm>
            <a:off x="889525" y="1158100"/>
            <a:ext cx="731100" cy="731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25"/>
          <p:cNvSpPr/>
          <p:nvPr/>
        </p:nvSpPr>
        <p:spPr>
          <a:xfrm>
            <a:off x="7854350" y="700350"/>
            <a:ext cx="401400" cy="401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25"/>
          <p:cNvSpPr/>
          <p:nvPr/>
        </p:nvSpPr>
        <p:spPr>
          <a:xfrm>
            <a:off x="7071525" y="2170350"/>
            <a:ext cx="258900" cy="258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25"/>
          <p:cNvSpPr/>
          <p:nvPr/>
        </p:nvSpPr>
        <p:spPr>
          <a:xfrm>
            <a:off x="691991" y="4103250"/>
            <a:ext cx="285000" cy="28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25"/>
          <p:cNvSpPr/>
          <p:nvPr/>
        </p:nvSpPr>
        <p:spPr>
          <a:xfrm>
            <a:off x="1729800" y="2759100"/>
            <a:ext cx="511500" cy="511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25"/>
          <p:cNvSpPr/>
          <p:nvPr/>
        </p:nvSpPr>
        <p:spPr>
          <a:xfrm>
            <a:off x="7652100" y="3791950"/>
            <a:ext cx="731100" cy="7311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25"/>
          <p:cNvSpPr/>
          <p:nvPr/>
        </p:nvSpPr>
        <p:spPr>
          <a:xfrm>
            <a:off x="3625900" y="642150"/>
            <a:ext cx="258900" cy="258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25"/>
          <p:cNvSpPr txBox="1">
            <a:spLocks noGrp="1"/>
          </p:cNvSpPr>
          <p:nvPr>
            <p:ph type="title" idx="2" hasCustomPrompt="1"/>
          </p:nvPr>
        </p:nvSpPr>
        <p:spPr>
          <a:xfrm>
            <a:off x="3770175" y="1795950"/>
            <a:ext cx="1603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180" name="Google Shape;180;p25"/>
          <p:cNvGrpSpPr/>
          <p:nvPr/>
        </p:nvGrpSpPr>
        <p:grpSpPr>
          <a:xfrm>
            <a:off x="759975" y="595778"/>
            <a:ext cx="7450925" cy="3540534"/>
            <a:chOff x="759975" y="595778"/>
            <a:chExt cx="7450925" cy="3540534"/>
          </a:xfrm>
        </p:grpSpPr>
        <p:sp>
          <p:nvSpPr>
            <p:cNvPr id="181" name="Google Shape;181;p25"/>
            <p:cNvSpPr/>
            <p:nvPr/>
          </p:nvSpPr>
          <p:spPr>
            <a:xfrm>
              <a:off x="1115120" y="2595653"/>
              <a:ext cx="155700" cy="155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5"/>
            <p:cNvSpPr/>
            <p:nvPr/>
          </p:nvSpPr>
          <p:spPr>
            <a:xfrm rot="5400000">
              <a:off x="7061550" y="3688287"/>
              <a:ext cx="148800" cy="1287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5"/>
            <p:cNvSpPr/>
            <p:nvPr/>
          </p:nvSpPr>
          <p:spPr>
            <a:xfrm rot="5400000">
              <a:off x="2037600" y="1730737"/>
              <a:ext cx="148800" cy="1287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5"/>
            <p:cNvSpPr/>
            <p:nvPr/>
          </p:nvSpPr>
          <p:spPr>
            <a:xfrm>
              <a:off x="2930820" y="595778"/>
              <a:ext cx="155700" cy="155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5"/>
            <p:cNvSpPr/>
            <p:nvPr/>
          </p:nvSpPr>
          <p:spPr>
            <a:xfrm>
              <a:off x="759975" y="792129"/>
              <a:ext cx="121500" cy="121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5"/>
            <p:cNvSpPr/>
            <p:nvPr/>
          </p:nvSpPr>
          <p:spPr>
            <a:xfrm>
              <a:off x="8089400" y="2799404"/>
              <a:ext cx="121500" cy="121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5"/>
            <p:cNvSpPr/>
            <p:nvPr/>
          </p:nvSpPr>
          <p:spPr>
            <a:xfrm>
              <a:off x="7440670" y="1322403"/>
              <a:ext cx="155700" cy="155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5"/>
            <p:cNvSpPr/>
            <p:nvPr/>
          </p:nvSpPr>
          <p:spPr>
            <a:xfrm>
              <a:off x="5642250" y="814654"/>
              <a:ext cx="121500" cy="121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5"/>
            <p:cNvSpPr/>
            <p:nvPr/>
          </p:nvSpPr>
          <p:spPr>
            <a:xfrm rot="5400000">
              <a:off x="1641775" y="3997562"/>
              <a:ext cx="148800" cy="1287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19">
    <p:bg>
      <p:bgPr>
        <a:solidFill>
          <a:schemeClr val="accent1"/>
        </a:solidFill>
        <a:effectLst/>
      </p:bgPr>
    </p:bg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" name="Google Shape;191;p26"/>
          <p:cNvGrpSpPr/>
          <p:nvPr/>
        </p:nvGrpSpPr>
        <p:grpSpPr>
          <a:xfrm>
            <a:off x="787200" y="569100"/>
            <a:ext cx="7475375" cy="3711175"/>
            <a:chOff x="787200" y="569100"/>
            <a:chExt cx="7475375" cy="3711175"/>
          </a:xfrm>
        </p:grpSpPr>
        <p:sp>
          <p:nvSpPr>
            <p:cNvPr id="192" name="Google Shape;192;p26"/>
            <p:cNvSpPr/>
            <p:nvPr/>
          </p:nvSpPr>
          <p:spPr>
            <a:xfrm>
              <a:off x="787200" y="775125"/>
              <a:ext cx="942600" cy="9426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6"/>
            <p:cNvSpPr/>
            <p:nvPr/>
          </p:nvSpPr>
          <p:spPr>
            <a:xfrm>
              <a:off x="787200" y="3586800"/>
              <a:ext cx="411000" cy="4110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6"/>
            <p:cNvSpPr/>
            <p:nvPr/>
          </p:nvSpPr>
          <p:spPr>
            <a:xfrm>
              <a:off x="7168950" y="2053625"/>
              <a:ext cx="942600" cy="9426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6"/>
            <p:cNvSpPr/>
            <p:nvPr/>
          </p:nvSpPr>
          <p:spPr>
            <a:xfrm>
              <a:off x="5554825" y="569100"/>
              <a:ext cx="666600" cy="6666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6"/>
            <p:cNvSpPr/>
            <p:nvPr/>
          </p:nvSpPr>
          <p:spPr>
            <a:xfrm>
              <a:off x="7851575" y="3869275"/>
              <a:ext cx="411000" cy="4110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6"/>
            <p:cNvSpPr/>
            <p:nvPr/>
          </p:nvSpPr>
          <p:spPr>
            <a:xfrm>
              <a:off x="7638050" y="937050"/>
              <a:ext cx="411000" cy="4110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6"/>
            <p:cNvSpPr/>
            <p:nvPr/>
          </p:nvSpPr>
          <p:spPr>
            <a:xfrm>
              <a:off x="1313350" y="2532400"/>
              <a:ext cx="608700" cy="6087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6"/>
            <p:cNvSpPr/>
            <p:nvPr/>
          </p:nvSpPr>
          <p:spPr>
            <a:xfrm>
              <a:off x="2581450" y="1306725"/>
              <a:ext cx="411000" cy="4110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" name="Google Shape;200;p26"/>
          <p:cNvSpPr txBox="1">
            <a:spLocks noGrp="1"/>
          </p:cNvSpPr>
          <p:nvPr>
            <p:ph type="title"/>
          </p:nvPr>
        </p:nvSpPr>
        <p:spPr>
          <a:xfrm>
            <a:off x="3043125" y="2952750"/>
            <a:ext cx="30579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1" name="Google Shape;201;p26"/>
          <p:cNvSpPr txBox="1">
            <a:spLocks noGrp="1"/>
          </p:cNvSpPr>
          <p:nvPr>
            <p:ph type="subTitle" idx="1"/>
          </p:nvPr>
        </p:nvSpPr>
        <p:spPr>
          <a:xfrm>
            <a:off x="3431325" y="3775977"/>
            <a:ext cx="22812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02" name="Google Shape;202;p26"/>
          <p:cNvSpPr txBox="1">
            <a:spLocks noGrp="1"/>
          </p:cNvSpPr>
          <p:nvPr>
            <p:ph type="title" idx="2" hasCustomPrompt="1"/>
          </p:nvPr>
        </p:nvSpPr>
        <p:spPr>
          <a:xfrm>
            <a:off x="3770175" y="1795950"/>
            <a:ext cx="1603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203" name="Google Shape;203;p26"/>
          <p:cNvGrpSpPr/>
          <p:nvPr/>
        </p:nvGrpSpPr>
        <p:grpSpPr>
          <a:xfrm>
            <a:off x="1022475" y="768737"/>
            <a:ext cx="7373450" cy="3473742"/>
            <a:chOff x="1022475" y="768737"/>
            <a:chExt cx="7373450" cy="3473742"/>
          </a:xfrm>
        </p:grpSpPr>
        <p:sp>
          <p:nvSpPr>
            <p:cNvPr id="204" name="Google Shape;204;p26"/>
            <p:cNvSpPr/>
            <p:nvPr/>
          </p:nvSpPr>
          <p:spPr>
            <a:xfrm rot="5400000">
              <a:off x="8257175" y="3383562"/>
              <a:ext cx="148800" cy="1287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6"/>
            <p:cNvSpPr/>
            <p:nvPr/>
          </p:nvSpPr>
          <p:spPr>
            <a:xfrm>
              <a:off x="7115925" y="1938125"/>
              <a:ext cx="116400" cy="116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6"/>
            <p:cNvSpPr/>
            <p:nvPr/>
          </p:nvSpPr>
          <p:spPr>
            <a:xfrm rot="5400000">
              <a:off x="2340900" y="778787"/>
              <a:ext cx="148800" cy="1287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6"/>
            <p:cNvSpPr/>
            <p:nvPr/>
          </p:nvSpPr>
          <p:spPr>
            <a:xfrm>
              <a:off x="1598800" y="4088725"/>
              <a:ext cx="116400" cy="116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6"/>
            <p:cNvSpPr/>
            <p:nvPr/>
          </p:nvSpPr>
          <p:spPr>
            <a:xfrm>
              <a:off x="1022475" y="2357704"/>
              <a:ext cx="109500" cy="109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6"/>
            <p:cNvSpPr/>
            <p:nvPr/>
          </p:nvSpPr>
          <p:spPr>
            <a:xfrm>
              <a:off x="5495625" y="1323004"/>
              <a:ext cx="109500" cy="109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6"/>
            <p:cNvSpPr/>
            <p:nvPr/>
          </p:nvSpPr>
          <p:spPr>
            <a:xfrm>
              <a:off x="7289450" y="4132979"/>
              <a:ext cx="109500" cy="109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6"/>
            <p:cNvSpPr/>
            <p:nvPr/>
          </p:nvSpPr>
          <p:spPr>
            <a:xfrm>
              <a:off x="2456425" y="2178625"/>
              <a:ext cx="116400" cy="116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6"/>
            <p:cNvSpPr/>
            <p:nvPr/>
          </p:nvSpPr>
          <p:spPr>
            <a:xfrm rot="5400000">
              <a:off x="7158900" y="882462"/>
              <a:ext cx="148800" cy="1287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730">
          <p15:clr>
            <a:srgbClr val="FA7B17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20">
    <p:bg>
      <p:bgPr>
        <a:solidFill>
          <a:schemeClr val="accent1"/>
        </a:solidFill>
        <a:effectLst/>
      </p:bgPr>
    </p:bg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" name="Google Shape;214;p27"/>
          <p:cNvGrpSpPr/>
          <p:nvPr/>
        </p:nvGrpSpPr>
        <p:grpSpPr>
          <a:xfrm>
            <a:off x="1113950" y="661175"/>
            <a:ext cx="7196800" cy="3861775"/>
            <a:chOff x="1113950" y="661175"/>
            <a:chExt cx="7196800" cy="3861775"/>
          </a:xfrm>
        </p:grpSpPr>
        <p:sp>
          <p:nvSpPr>
            <p:cNvPr id="215" name="Google Shape;215;p27"/>
            <p:cNvSpPr/>
            <p:nvPr/>
          </p:nvSpPr>
          <p:spPr>
            <a:xfrm rot="5400000">
              <a:off x="1041500" y="733625"/>
              <a:ext cx="1072200" cy="9273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7"/>
            <p:cNvSpPr/>
            <p:nvPr/>
          </p:nvSpPr>
          <p:spPr>
            <a:xfrm rot="5400000">
              <a:off x="2043900" y="2083900"/>
              <a:ext cx="762300" cy="6594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7"/>
            <p:cNvSpPr/>
            <p:nvPr/>
          </p:nvSpPr>
          <p:spPr>
            <a:xfrm rot="5400000">
              <a:off x="7055250" y="733625"/>
              <a:ext cx="762300" cy="6594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7"/>
            <p:cNvSpPr/>
            <p:nvPr/>
          </p:nvSpPr>
          <p:spPr>
            <a:xfrm rot="5400000">
              <a:off x="6773700" y="2056450"/>
              <a:ext cx="357000" cy="3090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7"/>
            <p:cNvSpPr/>
            <p:nvPr/>
          </p:nvSpPr>
          <p:spPr>
            <a:xfrm rot="5400000">
              <a:off x="7505700" y="3717900"/>
              <a:ext cx="863400" cy="7467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7"/>
            <p:cNvSpPr/>
            <p:nvPr/>
          </p:nvSpPr>
          <p:spPr>
            <a:xfrm rot="5400000">
              <a:off x="1272475" y="2944900"/>
              <a:ext cx="357000" cy="3090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7"/>
            <p:cNvSpPr/>
            <p:nvPr/>
          </p:nvSpPr>
          <p:spPr>
            <a:xfrm rot="5400000">
              <a:off x="4319488" y="734900"/>
              <a:ext cx="357000" cy="3090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" name="Google Shape;222;p27"/>
          <p:cNvSpPr txBox="1">
            <a:spLocks noGrp="1"/>
          </p:cNvSpPr>
          <p:nvPr>
            <p:ph type="title"/>
          </p:nvPr>
        </p:nvSpPr>
        <p:spPr>
          <a:xfrm>
            <a:off x="2557875" y="2952750"/>
            <a:ext cx="40284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3" name="Google Shape;223;p27"/>
          <p:cNvSpPr txBox="1">
            <a:spLocks noGrp="1"/>
          </p:cNvSpPr>
          <p:nvPr>
            <p:ph type="subTitle" idx="1"/>
          </p:nvPr>
        </p:nvSpPr>
        <p:spPr>
          <a:xfrm>
            <a:off x="3431325" y="3781009"/>
            <a:ext cx="22812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" name="Google Shape;224;p27"/>
          <p:cNvSpPr txBox="1">
            <a:spLocks noGrp="1"/>
          </p:cNvSpPr>
          <p:nvPr>
            <p:ph type="title" idx="2" hasCustomPrompt="1"/>
          </p:nvPr>
        </p:nvSpPr>
        <p:spPr>
          <a:xfrm>
            <a:off x="3770175" y="1795950"/>
            <a:ext cx="1603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5" name="Google Shape;225;p27"/>
          <p:cNvSpPr/>
          <p:nvPr/>
        </p:nvSpPr>
        <p:spPr>
          <a:xfrm rot="5400000">
            <a:off x="5484825" y="1210875"/>
            <a:ext cx="762300" cy="659400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27"/>
          <p:cNvSpPr/>
          <p:nvPr/>
        </p:nvSpPr>
        <p:spPr>
          <a:xfrm rot="5400000">
            <a:off x="735750" y="3534900"/>
            <a:ext cx="762300" cy="659400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27"/>
          <p:cNvSpPr/>
          <p:nvPr/>
        </p:nvSpPr>
        <p:spPr>
          <a:xfrm rot="5400000">
            <a:off x="7977750" y="2695950"/>
            <a:ext cx="357000" cy="309000"/>
          </a:xfrm>
          <a:prstGeom prst="triangle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8" name="Google Shape;228;p27"/>
          <p:cNvGrpSpPr/>
          <p:nvPr/>
        </p:nvGrpSpPr>
        <p:grpSpPr>
          <a:xfrm>
            <a:off x="906150" y="613803"/>
            <a:ext cx="7440225" cy="3674875"/>
            <a:chOff x="906150" y="613803"/>
            <a:chExt cx="7440225" cy="3674875"/>
          </a:xfrm>
        </p:grpSpPr>
        <p:sp>
          <p:nvSpPr>
            <p:cNvPr id="229" name="Google Shape;229;p27"/>
            <p:cNvSpPr/>
            <p:nvPr/>
          </p:nvSpPr>
          <p:spPr>
            <a:xfrm>
              <a:off x="2402270" y="3321878"/>
              <a:ext cx="155700" cy="155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7"/>
            <p:cNvSpPr/>
            <p:nvPr/>
          </p:nvSpPr>
          <p:spPr>
            <a:xfrm>
              <a:off x="7685125" y="1795950"/>
              <a:ext cx="116400" cy="116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7"/>
            <p:cNvSpPr/>
            <p:nvPr/>
          </p:nvSpPr>
          <p:spPr>
            <a:xfrm>
              <a:off x="5275770" y="613803"/>
              <a:ext cx="155700" cy="155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7"/>
            <p:cNvSpPr/>
            <p:nvPr/>
          </p:nvSpPr>
          <p:spPr>
            <a:xfrm>
              <a:off x="1580750" y="4016575"/>
              <a:ext cx="116400" cy="116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7"/>
            <p:cNvSpPr/>
            <p:nvPr/>
          </p:nvSpPr>
          <p:spPr>
            <a:xfrm>
              <a:off x="2402275" y="1159425"/>
              <a:ext cx="116400" cy="1164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7"/>
            <p:cNvSpPr/>
            <p:nvPr/>
          </p:nvSpPr>
          <p:spPr>
            <a:xfrm>
              <a:off x="8229975" y="882050"/>
              <a:ext cx="116400" cy="1164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7"/>
            <p:cNvSpPr/>
            <p:nvPr/>
          </p:nvSpPr>
          <p:spPr>
            <a:xfrm>
              <a:off x="6430570" y="4132978"/>
              <a:ext cx="155700" cy="155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7"/>
            <p:cNvSpPr/>
            <p:nvPr/>
          </p:nvSpPr>
          <p:spPr>
            <a:xfrm>
              <a:off x="906150" y="2245150"/>
              <a:ext cx="116400" cy="116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730">
          <p15:clr>
            <a:srgbClr val="FA7B17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f section + Description 1">
  <p:cSld name="CUSTOM_14">
    <p:bg>
      <p:bgPr>
        <a:solidFill>
          <a:schemeClr val="accent2"/>
        </a:solidFill>
        <a:effectLst/>
      </p:bgPr>
    </p:bg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28"/>
          <p:cNvSpPr txBox="1">
            <a:spLocks noGrp="1"/>
          </p:cNvSpPr>
          <p:nvPr>
            <p:ph type="title"/>
          </p:nvPr>
        </p:nvSpPr>
        <p:spPr>
          <a:xfrm>
            <a:off x="792125" y="2406782"/>
            <a:ext cx="2850600" cy="127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39" name="Google Shape;239;p28"/>
          <p:cNvSpPr txBox="1">
            <a:spLocks noGrp="1"/>
          </p:cNvSpPr>
          <p:nvPr>
            <p:ph type="subTitle" idx="1"/>
          </p:nvPr>
        </p:nvSpPr>
        <p:spPr>
          <a:xfrm>
            <a:off x="796372" y="3562473"/>
            <a:ext cx="2850600" cy="88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f section + Description 2">
  <p:cSld name="CUSTOM_15">
    <p:bg>
      <p:bgPr>
        <a:solidFill>
          <a:schemeClr val="accent6"/>
        </a:solid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29"/>
          <p:cNvSpPr txBox="1">
            <a:spLocks noGrp="1"/>
          </p:cNvSpPr>
          <p:nvPr>
            <p:ph type="title"/>
          </p:nvPr>
        </p:nvSpPr>
        <p:spPr>
          <a:xfrm>
            <a:off x="787200" y="747850"/>
            <a:ext cx="378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29"/>
          <p:cNvSpPr txBox="1">
            <a:spLocks noGrp="1"/>
          </p:cNvSpPr>
          <p:nvPr>
            <p:ph type="body" idx="1"/>
          </p:nvPr>
        </p:nvSpPr>
        <p:spPr>
          <a:xfrm>
            <a:off x="787200" y="1964013"/>
            <a:ext cx="2964000" cy="154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Char char="○"/>
              <a:defRPr>
                <a:solidFill>
                  <a:srgbClr val="000000"/>
                </a:solidFill>
              </a:defRPr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Char char="■"/>
              <a:defRPr>
                <a:solidFill>
                  <a:srgbClr val="000000"/>
                </a:solidFill>
              </a:defRPr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Char char="●"/>
              <a:defRPr>
                <a:solidFill>
                  <a:srgbClr val="000000"/>
                </a:solidFill>
              </a:defRPr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Char char="○"/>
              <a:defRPr>
                <a:solidFill>
                  <a:srgbClr val="000000"/>
                </a:solidFill>
              </a:defRPr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Char char="■"/>
              <a:defRPr>
                <a:solidFill>
                  <a:srgbClr val="000000"/>
                </a:solidFill>
              </a:defRPr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Char char="●"/>
              <a:defRPr>
                <a:solidFill>
                  <a:srgbClr val="000000"/>
                </a:solidFill>
              </a:defRPr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Char char="○"/>
              <a:defRPr>
                <a:solidFill>
                  <a:srgbClr val="000000"/>
                </a:solidFill>
              </a:defRPr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Char char="■"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1">
  <p:cSld name="CUSTOM_17">
    <p:bg>
      <p:bgPr>
        <a:solidFill>
          <a:schemeClr val="accent2"/>
        </a:solidFill>
        <a:effectLst/>
      </p:bgPr>
    </p:bg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30"/>
          <p:cNvSpPr txBox="1">
            <a:spLocks noGrp="1"/>
          </p:cNvSpPr>
          <p:nvPr>
            <p:ph type="title"/>
          </p:nvPr>
        </p:nvSpPr>
        <p:spPr>
          <a:xfrm>
            <a:off x="787200" y="745837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CUSTOM_17_1">
    <p:bg>
      <p:bgPr>
        <a:solidFill>
          <a:schemeClr val="accent6"/>
        </a:solidFill>
        <a:effectLst/>
      </p:bgPr>
    </p:bg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31"/>
          <p:cNvSpPr txBox="1">
            <a:spLocks noGrp="1"/>
          </p:cNvSpPr>
          <p:nvPr>
            <p:ph type="title"/>
          </p:nvPr>
        </p:nvSpPr>
        <p:spPr>
          <a:xfrm>
            <a:off x="787200" y="789881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21"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4"/>
        </a:solid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787200" y="745626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2">
    <p:bg>
      <p:bgPr>
        <a:solidFill>
          <a:schemeClr val="accent2"/>
        </a:solidFill>
        <a:effectLst/>
      </p:bgPr>
    </p:bg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3">
    <p:bg>
      <p:bgPr>
        <a:solidFill>
          <a:schemeClr val="accent6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accent4"/>
        </a:solid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7"/>
          <p:cNvSpPr txBox="1">
            <a:spLocks noGrp="1"/>
          </p:cNvSpPr>
          <p:nvPr>
            <p:ph type="title"/>
          </p:nvPr>
        </p:nvSpPr>
        <p:spPr>
          <a:xfrm>
            <a:off x="5353500" y="1669251"/>
            <a:ext cx="3029700" cy="124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body" idx="1"/>
          </p:nvPr>
        </p:nvSpPr>
        <p:spPr>
          <a:xfrm>
            <a:off x="5353500" y="2860469"/>
            <a:ext cx="3029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>
                <a:solidFill>
                  <a:schemeClr val="dk1"/>
                </a:solidFill>
              </a:defRPr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6"/>
        </a:solid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 txBox="1">
            <a:spLocks noGrp="1"/>
          </p:cNvSpPr>
          <p:nvPr>
            <p:ph type="title"/>
          </p:nvPr>
        </p:nvSpPr>
        <p:spPr>
          <a:xfrm>
            <a:off x="708950" y="0"/>
            <a:ext cx="2563800" cy="33417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None/>
              <a:defRPr sz="3300" b="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4"/>
        </a:solid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9"/>
          <p:cNvSpPr txBox="1">
            <a:spLocks noGrp="1"/>
          </p:cNvSpPr>
          <p:nvPr>
            <p:ph type="title"/>
          </p:nvPr>
        </p:nvSpPr>
        <p:spPr>
          <a:xfrm>
            <a:off x="1228788" y="1505575"/>
            <a:ext cx="3012300" cy="789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5" name="Google Shape;55;p9"/>
          <p:cNvSpPr txBox="1">
            <a:spLocks noGrp="1"/>
          </p:cNvSpPr>
          <p:nvPr>
            <p:ph type="subTitle" idx="1"/>
          </p:nvPr>
        </p:nvSpPr>
        <p:spPr>
          <a:xfrm>
            <a:off x="1222713" y="2281750"/>
            <a:ext cx="3018300" cy="137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6"/>
        </a:solid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0"/>
          <p:cNvSpPr txBox="1">
            <a:spLocks noGrp="1"/>
          </p:cNvSpPr>
          <p:nvPr>
            <p:ph type="title"/>
          </p:nvPr>
        </p:nvSpPr>
        <p:spPr>
          <a:xfrm>
            <a:off x="1737291" y="1976437"/>
            <a:ext cx="5669400" cy="9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45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58" name="Google Shape;58;p10"/>
          <p:cNvSpPr txBox="1">
            <a:spLocks noGrp="1"/>
          </p:cNvSpPr>
          <p:nvPr>
            <p:ph type="subTitle" idx="1"/>
          </p:nvPr>
        </p:nvSpPr>
        <p:spPr>
          <a:xfrm>
            <a:off x="2679714" y="2806888"/>
            <a:ext cx="3820500" cy="36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6"/>
        </a:solidFill>
        <a:effectLst/>
      </p:bgPr>
    </p:bg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1"/>
          <p:cNvSpPr txBox="1">
            <a:spLocks noGrp="1"/>
          </p:cNvSpPr>
          <p:nvPr>
            <p:ph type="title" hasCustomPrompt="1"/>
          </p:nvPr>
        </p:nvSpPr>
        <p:spPr>
          <a:xfrm>
            <a:off x="3019300" y="1082038"/>
            <a:ext cx="5529600" cy="171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" name="Google Shape;61;p11"/>
          <p:cNvSpPr txBox="1">
            <a:spLocks noGrp="1"/>
          </p:cNvSpPr>
          <p:nvPr>
            <p:ph type="subTitle" idx="1"/>
          </p:nvPr>
        </p:nvSpPr>
        <p:spPr>
          <a:xfrm>
            <a:off x="0" y="2811213"/>
            <a:ext cx="9145200" cy="4788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400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2"/>
          <p:cNvSpPr/>
          <p:nvPr/>
        </p:nvSpPr>
        <p:spPr>
          <a:xfrm>
            <a:off x="-16800" y="-12000"/>
            <a:ext cx="9144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/>
          <p:nvPr/>
        </p:nvSpPr>
        <p:spPr>
          <a:xfrm>
            <a:off x="355200" y="353250"/>
            <a:ext cx="8433600" cy="443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787200" y="541025"/>
            <a:ext cx="759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Ranchers"/>
              <a:buNone/>
              <a:defRPr sz="3500">
                <a:solidFill>
                  <a:schemeClr val="accent1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Ranchers"/>
              <a:buNone/>
              <a:defRPr sz="3800" b="1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Ranchers"/>
              <a:buNone/>
              <a:defRPr sz="3800" b="1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Ranchers"/>
              <a:buNone/>
              <a:defRPr sz="3800" b="1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Ranchers"/>
              <a:buNone/>
              <a:defRPr sz="3800" b="1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Ranchers"/>
              <a:buNone/>
              <a:defRPr sz="3800" b="1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Ranchers"/>
              <a:buNone/>
              <a:defRPr sz="3800" b="1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Ranchers"/>
              <a:buNone/>
              <a:defRPr sz="3800" b="1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Ranchers"/>
              <a:buNone/>
              <a:defRPr sz="3800" b="1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body" idx="1"/>
          </p:nvPr>
        </p:nvSpPr>
        <p:spPr>
          <a:xfrm>
            <a:off x="727200" y="1152475"/>
            <a:ext cx="7689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Char char="●"/>
              <a:defRPr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Lato"/>
              <a:buChar char="○"/>
              <a:defRPr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Lato"/>
              <a:buChar char="■"/>
              <a:defRPr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Lato"/>
              <a:buChar char="●"/>
              <a:defRPr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Lato"/>
              <a:buChar char="○"/>
              <a:defRPr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Lato"/>
              <a:buChar char="■"/>
              <a:defRPr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Lato"/>
              <a:buChar char="●"/>
              <a:defRPr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Lato"/>
              <a:buChar char="○"/>
              <a:defRPr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Lato"/>
              <a:buChar char="■"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  <p:sldLayoutId id="2147483679" r:id="rId30"/>
    <p:sldLayoutId id="2147483680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Google Shape;251;p35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52" name="Google Shape;252;p35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1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6hM35vQcgKpqK7PABTtxivfh--Q-_zYl4qK0IsbT60E/copy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Ranchers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2.xml"/><Relationship Id="rId4" Type="http://schemas.openxmlformats.org/officeDocument/2006/relationships/hyperlink" Target="https://fonts.google.com/specimen/Lato" TargetMode="Externa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2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37"/>
          <p:cNvSpPr txBox="1">
            <a:spLocks noGrp="1"/>
          </p:cNvSpPr>
          <p:nvPr>
            <p:ph type="ctrTitle"/>
          </p:nvPr>
        </p:nvSpPr>
        <p:spPr>
          <a:xfrm>
            <a:off x="787200" y="1588308"/>
            <a:ext cx="3244800" cy="178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>
                <a:solidFill>
                  <a:schemeClr val="accent1"/>
                </a:solidFill>
              </a:rPr>
              <a:t>DAILY</a:t>
            </a:r>
            <a:endParaRPr sz="5000">
              <a:solidFill>
                <a:schemeClr val="accen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>
                <a:solidFill>
                  <a:schemeClr val="accent1"/>
                </a:solidFill>
              </a:rPr>
              <a:t>ACTIVITIES</a:t>
            </a:r>
            <a:endParaRPr sz="5000">
              <a:solidFill>
                <a:schemeClr val="accen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950">
                <a:solidFill>
                  <a:schemeClr val="accent5"/>
                </a:solidFill>
              </a:rPr>
              <a:t>FOR ONLINE LESSONS</a:t>
            </a:r>
            <a:endParaRPr sz="2950">
              <a:solidFill>
                <a:schemeClr val="accent5"/>
              </a:solidFill>
            </a:endParaRPr>
          </a:p>
        </p:txBody>
      </p:sp>
      <p:sp>
        <p:nvSpPr>
          <p:cNvPr id="259" name="Google Shape;259;p37"/>
          <p:cNvSpPr txBox="1">
            <a:spLocks noGrp="1"/>
          </p:cNvSpPr>
          <p:nvPr>
            <p:ph type="subTitle" idx="1"/>
          </p:nvPr>
        </p:nvSpPr>
        <p:spPr>
          <a:xfrm>
            <a:off x="787200" y="3305593"/>
            <a:ext cx="3244800" cy="4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presentation begins</a:t>
            </a:r>
            <a:endParaRPr/>
          </a:p>
        </p:txBody>
      </p:sp>
      <p:sp>
        <p:nvSpPr>
          <p:cNvPr id="260" name="Google Shape;260;p37"/>
          <p:cNvSpPr/>
          <p:nvPr/>
        </p:nvSpPr>
        <p:spPr>
          <a:xfrm>
            <a:off x="-1239575" y="4194300"/>
            <a:ext cx="140250" cy="39700"/>
          </a:xfrm>
          <a:custGeom>
            <a:avLst/>
            <a:gdLst/>
            <a:ahLst/>
            <a:cxnLst/>
            <a:rect l="l" t="t" r="r" b="b"/>
            <a:pathLst>
              <a:path w="5610" h="1588" extrusionOk="0">
                <a:moveTo>
                  <a:pt x="1" y="1352"/>
                </a:moveTo>
                <a:cubicBezTo>
                  <a:pt x="1" y="1415"/>
                  <a:pt x="16" y="1477"/>
                  <a:pt x="63" y="1525"/>
                </a:cubicBezTo>
                <a:cubicBezTo>
                  <a:pt x="110" y="1572"/>
                  <a:pt x="173" y="1587"/>
                  <a:pt x="236" y="1587"/>
                </a:cubicBezTo>
                <a:lnTo>
                  <a:pt x="5358" y="1587"/>
                </a:lnTo>
                <a:cubicBezTo>
                  <a:pt x="5499" y="1587"/>
                  <a:pt x="5609" y="1477"/>
                  <a:pt x="5609" y="1352"/>
                </a:cubicBezTo>
                <a:cubicBezTo>
                  <a:pt x="5609" y="1289"/>
                  <a:pt x="5578" y="1226"/>
                  <a:pt x="5531" y="1179"/>
                </a:cubicBezTo>
                <a:cubicBezTo>
                  <a:pt x="5484" y="1148"/>
                  <a:pt x="5436" y="1116"/>
                  <a:pt x="5358" y="1116"/>
                </a:cubicBezTo>
                <a:lnTo>
                  <a:pt x="5122" y="1116"/>
                </a:lnTo>
                <a:cubicBezTo>
                  <a:pt x="5028" y="896"/>
                  <a:pt x="4808" y="739"/>
                  <a:pt x="4541" y="739"/>
                </a:cubicBezTo>
                <a:cubicBezTo>
                  <a:pt x="4368" y="739"/>
                  <a:pt x="4211" y="802"/>
                  <a:pt x="4101" y="912"/>
                </a:cubicBezTo>
                <a:cubicBezTo>
                  <a:pt x="3944" y="660"/>
                  <a:pt x="3677" y="488"/>
                  <a:pt x="3347" y="488"/>
                </a:cubicBezTo>
                <a:cubicBezTo>
                  <a:pt x="3268" y="488"/>
                  <a:pt x="3174" y="503"/>
                  <a:pt x="3096" y="535"/>
                </a:cubicBezTo>
                <a:cubicBezTo>
                  <a:pt x="2938" y="221"/>
                  <a:pt x="2609" y="1"/>
                  <a:pt x="2216" y="1"/>
                </a:cubicBezTo>
                <a:cubicBezTo>
                  <a:pt x="1760" y="1"/>
                  <a:pt x="1383" y="315"/>
                  <a:pt x="1273" y="723"/>
                </a:cubicBezTo>
                <a:cubicBezTo>
                  <a:pt x="1179" y="692"/>
                  <a:pt x="1085" y="660"/>
                  <a:pt x="990" y="660"/>
                </a:cubicBezTo>
                <a:cubicBezTo>
                  <a:pt x="708" y="660"/>
                  <a:pt x="456" y="849"/>
                  <a:pt x="378" y="1116"/>
                </a:cubicBezTo>
                <a:lnTo>
                  <a:pt x="236" y="1116"/>
                </a:lnTo>
                <a:cubicBezTo>
                  <a:pt x="95" y="1116"/>
                  <a:pt x="1" y="1226"/>
                  <a:pt x="1" y="13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" name="Google Shape;261;p37"/>
          <p:cNvGrpSpPr/>
          <p:nvPr/>
        </p:nvGrpSpPr>
        <p:grpSpPr>
          <a:xfrm>
            <a:off x="890054" y="4023218"/>
            <a:ext cx="410638" cy="327985"/>
            <a:chOff x="986304" y="3905918"/>
            <a:chExt cx="410638" cy="327985"/>
          </a:xfrm>
        </p:grpSpPr>
        <p:sp>
          <p:nvSpPr>
            <p:cNvPr id="262" name="Google Shape;262;p37"/>
            <p:cNvSpPr/>
            <p:nvPr/>
          </p:nvSpPr>
          <p:spPr>
            <a:xfrm>
              <a:off x="986304" y="4021204"/>
              <a:ext cx="212700" cy="2127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7"/>
            <p:cNvSpPr/>
            <p:nvPr/>
          </p:nvSpPr>
          <p:spPr>
            <a:xfrm>
              <a:off x="1263742" y="3905918"/>
              <a:ext cx="133200" cy="133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" name="Google Shape;264;p37"/>
          <p:cNvGrpSpPr/>
          <p:nvPr/>
        </p:nvGrpSpPr>
        <p:grpSpPr>
          <a:xfrm>
            <a:off x="2944900" y="783800"/>
            <a:ext cx="5478869" cy="3501754"/>
            <a:chOff x="2944900" y="783800"/>
            <a:chExt cx="5478869" cy="3501754"/>
          </a:xfrm>
        </p:grpSpPr>
        <p:grpSp>
          <p:nvGrpSpPr>
            <p:cNvPr id="265" name="Google Shape;265;p37"/>
            <p:cNvGrpSpPr/>
            <p:nvPr/>
          </p:nvGrpSpPr>
          <p:grpSpPr>
            <a:xfrm>
              <a:off x="4363958" y="1400034"/>
              <a:ext cx="4059811" cy="2845200"/>
              <a:chOff x="9164418" y="1581373"/>
              <a:chExt cx="3859136" cy="2704563"/>
            </a:xfrm>
          </p:grpSpPr>
          <p:sp>
            <p:nvSpPr>
              <p:cNvPr id="266" name="Google Shape;266;p37"/>
              <p:cNvSpPr/>
              <p:nvPr/>
            </p:nvSpPr>
            <p:spPr>
              <a:xfrm>
                <a:off x="9164418" y="3411589"/>
                <a:ext cx="199579" cy="199579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2829" extrusionOk="0">
                    <a:moveTo>
                      <a:pt x="1415" y="0"/>
                    </a:moveTo>
                    <a:cubicBezTo>
                      <a:pt x="1305" y="1210"/>
                      <a:pt x="1210" y="1304"/>
                      <a:pt x="1" y="1414"/>
                    </a:cubicBezTo>
                    <a:cubicBezTo>
                      <a:pt x="1210" y="1509"/>
                      <a:pt x="1305" y="1603"/>
                      <a:pt x="1415" y="2828"/>
                    </a:cubicBezTo>
                    <a:cubicBezTo>
                      <a:pt x="1509" y="1603"/>
                      <a:pt x="1603" y="1509"/>
                      <a:pt x="2829" y="1414"/>
                    </a:cubicBezTo>
                    <a:cubicBezTo>
                      <a:pt x="1603" y="1304"/>
                      <a:pt x="1525" y="1210"/>
                      <a:pt x="1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37"/>
              <p:cNvSpPr/>
              <p:nvPr/>
            </p:nvSpPr>
            <p:spPr>
              <a:xfrm>
                <a:off x="11406402" y="1588146"/>
                <a:ext cx="199579" cy="199579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2829" extrusionOk="0">
                    <a:moveTo>
                      <a:pt x="1414" y="0"/>
                    </a:moveTo>
                    <a:cubicBezTo>
                      <a:pt x="1320" y="1226"/>
                      <a:pt x="1226" y="1320"/>
                      <a:pt x="0" y="1414"/>
                    </a:cubicBezTo>
                    <a:cubicBezTo>
                      <a:pt x="1226" y="1524"/>
                      <a:pt x="1320" y="1619"/>
                      <a:pt x="1414" y="2828"/>
                    </a:cubicBezTo>
                    <a:cubicBezTo>
                      <a:pt x="1524" y="1619"/>
                      <a:pt x="1618" y="1524"/>
                      <a:pt x="2828" y="1414"/>
                    </a:cubicBezTo>
                    <a:cubicBezTo>
                      <a:pt x="1618" y="1304"/>
                      <a:pt x="1524" y="1226"/>
                      <a:pt x="14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37"/>
              <p:cNvSpPr/>
              <p:nvPr/>
            </p:nvSpPr>
            <p:spPr>
              <a:xfrm>
                <a:off x="12825104" y="3143144"/>
                <a:ext cx="198450" cy="199579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2829" extrusionOk="0">
                    <a:moveTo>
                      <a:pt x="1415" y="1"/>
                    </a:moveTo>
                    <a:cubicBezTo>
                      <a:pt x="1305" y="1226"/>
                      <a:pt x="1210" y="1320"/>
                      <a:pt x="1" y="1415"/>
                    </a:cubicBezTo>
                    <a:cubicBezTo>
                      <a:pt x="1210" y="1525"/>
                      <a:pt x="1305" y="1619"/>
                      <a:pt x="1415" y="2829"/>
                    </a:cubicBezTo>
                    <a:cubicBezTo>
                      <a:pt x="1509" y="1619"/>
                      <a:pt x="1603" y="1525"/>
                      <a:pt x="2813" y="1415"/>
                    </a:cubicBezTo>
                    <a:cubicBezTo>
                      <a:pt x="1603" y="1320"/>
                      <a:pt x="1509" y="1226"/>
                      <a:pt x="14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37"/>
              <p:cNvSpPr/>
              <p:nvPr/>
            </p:nvSpPr>
            <p:spPr>
              <a:xfrm>
                <a:off x="9425723" y="3527766"/>
                <a:ext cx="2438474" cy="632952"/>
              </a:xfrm>
              <a:custGeom>
                <a:avLst/>
                <a:gdLst/>
                <a:ahLst/>
                <a:cxnLst/>
                <a:rect l="l" t="t" r="r" b="b"/>
                <a:pathLst>
                  <a:path w="34565" h="8972" extrusionOk="0">
                    <a:moveTo>
                      <a:pt x="7353" y="0"/>
                    </a:moveTo>
                    <a:lnTo>
                      <a:pt x="425" y="7730"/>
                    </a:lnTo>
                    <a:cubicBezTo>
                      <a:pt x="1" y="8217"/>
                      <a:pt x="346" y="8971"/>
                      <a:pt x="991" y="8971"/>
                    </a:cubicBezTo>
                    <a:lnTo>
                      <a:pt x="27102" y="8971"/>
                    </a:lnTo>
                    <a:cubicBezTo>
                      <a:pt x="28485" y="8971"/>
                      <a:pt x="29773" y="8327"/>
                      <a:pt x="30606" y="7243"/>
                    </a:cubicBezTo>
                    <a:lnTo>
                      <a:pt x="34565" y="2043"/>
                    </a:lnTo>
                    <a:lnTo>
                      <a:pt x="31093" y="1760"/>
                    </a:lnTo>
                    <a:lnTo>
                      <a:pt x="32318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37"/>
              <p:cNvSpPr/>
              <p:nvPr/>
            </p:nvSpPr>
            <p:spPr>
              <a:xfrm>
                <a:off x="9679552" y="3236266"/>
                <a:ext cx="2176884" cy="834647"/>
              </a:xfrm>
              <a:custGeom>
                <a:avLst/>
                <a:gdLst/>
                <a:ahLst/>
                <a:cxnLst/>
                <a:rect l="l" t="t" r="r" b="b"/>
                <a:pathLst>
                  <a:path w="30857" h="11831" extrusionOk="0">
                    <a:moveTo>
                      <a:pt x="9317" y="0"/>
                    </a:moveTo>
                    <a:lnTo>
                      <a:pt x="440" y="4729"/>
                    </a:lnTo>
                    <a:lnTo>
                      <a:pt x="519" y="4902"/>
                    </a:lnTo>
                    <a:lnTo>
                      <a:pt x="488" y="4902"/>
                    </a:lnTo>
                    <a:cubicBezTo>
                      <a:pt x="221" y="4902"/>
                      <a:pt x="1" y="5122"/>
                      <a:pt x="1" y="5389"/>
                    </a:cubicBezTo>
                    <a:cubicBezTo>
                      <a:pt x="1" y="5672"/>
                      <a:pt x="221" y="5892"/>
                      <a:pt x="488" y="5892"/>
                    </a:cubicBezTo>
                    <a:lnTo>
                      <a:pt x="21634" y="5892"/>
                    </a:lnTo>
                    <a:cubicBezTo>
                      <a:pt x="23001" y="5892"/>
                      <a:pt x="24117" y="7008"/>
                      <a:pt x="24117" y="8374"/>
                    </a:cubicBezTo>
                    <a:cubicBezTo>
                      <a:pt x="24117" y="9741"/>
                      <a:pt x="23001" y="10857"/>
                      <a:pt x="21634" y="10857"/>
                    </a:cubicBezTo>
                    <a:lnTo>
                      <a:pt x="488" y="10857"/>
                    </a:lnTo>
                    <a:cubicBezTo>
                      <a:pt x="221" y="10857"/>
                      <a:pt x="1" y="11077"/>
                      <a:pt x="1" y="11344"/>
                    </a:cubicBezTo>
                    <a:cubicBezTo>
                      <a:pt x="1" y="11611"/>
                      <a:pt x="221" y="11831"/>
                      <a:pt x="488" y="11831"/>
                    </a:cubicBezTo>
                    <a:lnTo>
                      <a:pt x="21744" y="11831"/>
                    </a:lnTo>
                    <a:cubicBezTo>
                      <a:pt x="22813" y="11799"/>
                      <a:pt x="23755" y="11297"/>
                      <a:pt x="24368" y="10511"/>
                    </a:cubicBezTo>
                    <a:cubicBezTo>
                      <a:pt x="25295" y="9568"/>
                      <a:pt x="29600" y="5091"/>
                      <a:pt x="29961" y="3755"/>
                    </a:cubicBezTo>
                    <a:cubicBezTo>
                      <a:pt x="30857" y="440"/>
                      <a:pt x="27133" y="0"/>
                      <a:pt x="27133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37"/>
              <p:cNvSpPr/>
              <p:nvPr/>
            </p:nvSpPr>
            <p:spPr>
              <a:xfrm>
                <a:off x="9679552" y="3617573"/>
                <a:ext cx="1696950" cy="133053"/>
              </a:xfrm>
              <a:custGeom>
                <a:avLst/>
                <a:gdLst/>
                <a:ahLst/>
                <a:cxnLst/>
                <a:rect l="l" t="t" r="r" b="b"/>
                <a:pathLst>
                  <a:path w="24054" h="1886" extrusionOk="0">
                    <a:moveTo>
                      <a:pt x="1" y="0"/>
                    </a:moveTo>
                    <a:cubicBezTo>
                      <a:pt x="1" y="267"/>
                      <a:pt x="221" y="471"/>
                      <a:pt x="488" y="471"/>
                    </a:cubicBezTo>
                    <a:lnTo>
                      <a:pt x="21634" y="471"/>
                    </a:lnTo>
                    <a:cubicBezTo>
                      <a:pt x="21729" y="471"/>
                      <a:pt x="21807" y="487"/>
                      <a:pt x="21886" y="487"/>
                    </a:cubicBezTo>
                    <a:cubicBezTo>
                      <a:pt x="22781" y="518"/>
                      <a:pt x="23598" y="1021"/>
                      <a:pt x="24023" y="1822"/>
                    </a:cubicBezTo>
                    <a:lnTo>
                      <a:pt x="24054" y="1885"/>
                    </a:lnTo>
                    <a:cubicBezTo>
                      <a:pt x="23771" y="801"/>
                      <a:pt x="22797" y="0"/>
                      <a:pt x="21634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37"/>
              <p:cNvSpPr/>
              <p:nvPr/>
            </p:nvSpPr>
            <p:spPr>
              <a:xfrm>
                <a:off x="9713908" y="3651929"/>
                <a:ext cx="1685874" cy="350268"/>
              </a:xfrm>
              <a:custGeom>
                <a:avLst/>
                <a:gdLst/>
                <a:ahLst/>
                <a:cxnLst/>
                <a:rect l="l" t="t" r="r" b="b"/>
                <a:pathLst>
                  <a:path w="23897" h="4965" extrusionOk="0">
                    <a:moveTo>
                      <a:pt x="1" y="0"/>
                    </a:moveTo>
                    <a:lnTo>
                      <a:pt x="1" y="4965"/>
                    </a:lnTo>
                    <a:lnTo>
                      <a:pt x="21336" y="4965"/>
                    </a:lnTo>
                    <a:cubicBezTo>
                      <a:pt x="22247" y="4965"/>
                      <a:pt x="23111" y="4446"/>
                      <a:pt x="23536" y="3629"/>
                    </a:cubicBezTo>
                    <a:cubicBezTo>
                      <a:pt x="23897" y="2907"/>
                      <a:pt x="23897" y="2058"/>
                      <a:pt x="23536" y="1335"/>
                    </a:cubicBezTo>
                    <a:cubicBezTo>
                      <a:pt x="23111" y="519"/>
                      <a:pt x="22247" y="0"/>
                      <a:pt x="213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37"/>
              <p:cNvSpPr/>
              <p:nvPr/>
            </p:nvSpPr>
            <p:spPr>
              <a:xfrm>
                <a:off x="9713908" y="3733905"/>
                <a:ext cx="1497512" cy="23351"/>
              </a:xfrm>
              <a:custGeom>
                <a:avLst/>
                <a:gdLst/>
                <a:ahLst/>
                <a:cxnLst/>
                <a:rect l="l" t="t" r="r" b="b"/>
                <a:pathLst>
                  <a:path w="21227" h="331" extrusionOk="0">
                    <a:moveTo>
                      <a:pt x="1" y="1"/>
                    </a:moveTo>
                    <a:lnTo>
                      <a:pt x="1" y="331"/>
                    </a:lnTo>
                    <a:lnTo>
                      <a:pt x="21069" y="331"/>
                    </a:lnTo>
                    <a:cubicBezTo>
                      <a:pt x="21147" y="331"/>
                      <a:pt x="21226" y="268"/>
                      <a:pt x="21226" y="173"/>
                    </a:cubicBezTo>
                    <a:cubicBezTo>
                      <a:pt x="21226" y="79"/>
                      <a:pt x="21147" y="1"/>
                      <a:pt x="2106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37"/>
              <p:cNvSpPr/>
              <p:nvPr/>
            </p:nvSpPr>
            <p:spPr>
              <a:xfrm>
                <a:off x="9713908" y="3814822"/>
                <a:ext cx="1497512" cy="23351"/>
              </a:xfrm>
              <a:custGeom>
                <a:avLst/>
                <a:gdLst/>
                <a:ahLst/>
                <a:cxnLst/>
                <a:rect l="l" t="t" r="r" b="b"/>
                <a:pathLst>
                  <a:path w="21227" h="331" extrusionOk="0">
                    <a:moveTo>
                      <a:pt x="1" y="1"/>
                    </a:moveTo>
                    <a:lnTo>
                      <a:pt x="1" y="330"/>
                    </a:lnTo>
                    <a:lnTo>
                      <a:pt x="21069" y="330"/>
                    </a:lnTo>
                    <a:cubicBezTo>
                      <a:pt x="21147" y="330"/>
                      <a:pt x="21226" y="268"/>
                      <a:pt x="21226" y="173"/>
                    </a:cubicBezTo>
                    <a:cubicBezTo>
                      <a:pt x="21226" y="79"/>
                      <a:pt x="21147" y="1"/>
                      <a:pt x="2106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37"/>
              <p:cNvSpPr/>
              <p:nvPr/>
            </p:nvSpPr>
            <p:spPr>
              <a:xfrm>
                <a:off x="9713908" y="3895740"/>
                <a:ext cx="1497512" cy="23351"/>
              </a:xfrm>
              <a:custGeom>
                <a:avLst/>
                <a:gdLst/>
                <a:ahLst/>
                <a:cxnLst/>
                <a:rect l="l" t="t" r="r" b="b"/>
                <a:pathLst>
                  <a:path w="21227" h="331" extrusionOk="0">
                    <a:moveTo>
                      <a:pt x="1" y="0"/>
                    </a:moveTo>
                    <a:lnTo>
                      <a:pt x="1" y="330"/>
                    </a:lnTo>
                    <a:lnTo>
                      <a:pt x="21069" y="330"/>
                    </a:lnTo>
                    <a:cubicBezTo>
                      <a:pt x="21147" y="330"/>
                      <a:pt x="21226" y="268"/>
                      <a:pt x="21226" y="173"/>
                    </a:cubicBezTo>
                    <a:cubicBezTo>
                      <a:pt x="21226" y="79"/>
                      <a:pt x="21147" y="0"/>
                      <a:pt x="2106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37"/>
              <p:cNvSpPr/>
              <p:nvPr/>
            </p:nvSpPr>
            <p:spPr>
              <a:xfrm>
                <a:off x="9679552" y="2744130"/>
                <a:ext cx="2180200" cy="838034"/>
              </a:xfrm>
              <a:custGeom>
                <a:avLst/>
                <a:gdLst/>
                <a:ahLst/>
                <a:cxnLst/>
                <a:rect l="l" t="t" r="r" b="b"/>
                <a:pathLst>
                  <a:path w="30904" h="11879" extrusionOk="0">
                    <a:moveTo>
                      <a:pt x="9364" y="1"/>
                    </a:moveTo>
                    <a:lnTo>
                      <a:pt x="488" y="4746"/>
                    </a:lnTo>
                    <a:lnTo>
                      <a:pt x="598" y="4950"/>
                    </a:lnTo>
                    <a:lnTo>
                      <a:pt x="488" y="4950"/>
                    </a:lnTo>
                    <a:cubicBezTo>
                      <a:pt x="221" y="4950"/>
                      <a:pt x="1" y="5170"/>
                      <a:pt x="1" y="5437"/>
                    </a:cubicBezTo>
                    <a:cubicBezTo>
                      <a:pt x="1" y="5704"/>
                      <a:pt x="221" y="5940"/>
                      <a:pt x="488" y="5940"/>
                    </a:cubicBezTo>
                    <a:lnTo>
                      <a:pt x="21634" y="5940"/>
                    </a:lnTo>
                    <a:cubicBezTo>
                      <a:pt x="23001" y="5940"/>
                      <a:pt x="24117" y="7039"/>
                      <a:pt x="24117" y="8422"/>
                    </a:cubicBezTo>
                    <a:cubicBezTo>
                      <a:pt x="24117" y="9789"/>
                      <a:pt x="23001" y="10904"/>
                      <a:pt x="21634" y="10904"/>
                    </a:cubicBezTo>
                    <a:lnTo>
                      <a:pt x="488" y="10904"/>
                    </a:lnTo>
                    <a:cubicBezTo>
                      <a:pt x="221" y="10904"/>
                      <a:pt x="1" y="11124"/>
                      <a:pt x="1" y="11391"/>
                    </a:cubicBezTo>
                    <a:cubicBezTo>
                      <a:pt x="1" y="11658"/>
                      <a:pt x="221" y="11878"/>
                      <a:pt x="488" y="11878"/>
                    </a:cubicBezTo>
                    <a:lnTo>
                      <a:pt x="21744" y="11878"/>
                    </a:lnTo>
                    <a:cubicBezTo>
                      <a:pt x="22781" y="11847"/>
                      <a:pt x="23693" y="11376"/>
                      <a:pt x="24305" y="10621"/>
                    </a:cubicBezTo>
                    <a:cubicBezTo>
                      <a:pt x="24918" y="10009"/>
                      <a:pt x="29631" y="5154"/>
                      <a:pt x="30008" y="3756"/>
                    </a:cubicBezTo>
                    <a:cubicBezTo>
                      <a:pt x="30904" y="456"/>
                      <a:pt x="27180" y="17"/>
                      <a:pt x="27180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37"/>
              <p:cNvSpPr/>
              <p:nvPr/>
            </p:nvSpPr>
            <p:spPr>
              <a:xfrm>
                <a:off x="9679552" y="3128752"/>
                <a:ext cx="1696950" cy="133053"/>
              </a:xfrm>
              <a:custGeom>
                <a:avLst/>
                <a:gdLst/>
                <a:ahLst/>
                <a:cxnLst/>
                <a:rect l="l" t="t" r="r" b="b"/>
                <a:pathLst>
                  <a:path w="24054" h="1886" extrusionOk="0">
                    <a:moveTo>
                      <a:pt x="1" y="1"/>
                    </a:moveTo>
                    <a:cubicBezTo>
                      <a:pt x="1" y="268"/>
                      <a:pt x="221" y="472"/>
                      <a:pt x="488" y="472"/>
                    </a:cubicBezTo>
                    <a:lnTo>
                      <a:pt x="21634" y="472"/>
                    </a:lnTo>
                    <a:cubicBezTo>
                      <a:pt x="21713" y="472"/>
                      <a:pt x="21792" y="472"/>
                      <a:pt x="21854" y="488"/>
                    </a:cubicBezTo>
                    <a:cubicBezTo>
                      <a:pt x="22766" y="503"/>
                      <a:pt x="23598" y="1006"/>
                      <a:pt x="24023" y="1823"/>
                    </a:cubicBezTo>
                    <a:lnTo>
                      <a:pt x="24054" y="1886"/>
                    </a:lnTo>
                    <a:cubicBezTo>
                      <a:pt x="23771" y="802"/>
                      <a:pt x="22797" y="1"/>
                      <a:pt x="2163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37"/>
              <p:cNvSpPr/>
              <p:nvPr/>
            </p:nvSpPr>
            <p:spPr>
              <a:xfrm>
                <a:off x="9713908" y="3163108"/>
                <a:ext cx="1685874" cy="350339"/>
              </a:xfrm>
              <a:custGeom>
                <a:avLst/>
                <a:gdLst/>
                <a:ahLst/>
                <a:cxnLst/>
                <a:rect l="l" t="t" r="r" b="b"/>
                <a:pathLst>
                  <a:path w="23897" h="4966" extrusionOk="0">
                    <a:moveTo>
                      <a:pt x="1" y="1"/>
                    </a:moveTo>
                    <a:lnTo>
                      <a:pt x="1" y="4965"/>
                    </a:lnTo>
                    <a:lnTo>
                      <a:pt x="21336" y="4965"/>
                    </a:lnTo>
                    <a:cubicBezTo>
                      <a:pt x="22247" y="4965"/>
                      <a:pt x="23111" y="4447"/>
                      <a:pt x="23536" y="3630"/>
                    </a:cubicBezTo>
                    <a:cubicBezTo>
                      <a:pt x="23897" y="2907"/>
                      <a:pt x="23897" y="2043"/>
                      <a:pt x="23536" y="1336"/>
                    </a:cubicBezTo>
                    <a:cubicBezTo>
                      <a:pt x="23111" y="519"/>
                      <a:pt x="22247" y="1"/>
                      <a:pt x="21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37"/>
              <p:cNvSpPr/>
              <p:nvPr/>
            </p:nvSpPr>
            <p:spPr>
              <a:xfrm>
                <a:off x="9713908" y="3245155"/>
                <a:ext cx="1497512" cy="23351"/>
              </a:xfrm>
              <a:custGeom>
                <a:avLst/>
                <a:gdLst/>
                <a:ahLst/>
                <a:cxnLst/>
                <a:rect l="l" t="t" r="r" b="b"/>
                <a:pathLst>
                  <a:path w="21227" h="331" extrusionOk="0">
                    <a:moveTo>
                      <a:pt x="1" y="0"/>
                    </a:moveTo>
                    <a:lnTo>
                      <a:pt x="1" y="330"/>
                    </a:lnTo>
                    <a:lnTo>
                      <a:pt x="21069" y="330"/>
                    </a:lnTo>
                    <a:cubicBezTo>
                      <a:pt x="21147" y="330"/>
                      <a:pt x="21226" y="267"/>
                      <a:pt x="21226" y="173"/>
                    </a:cubicBezTo>
                    <a:cubicBezTo>
                      <a:pt x="21226" y="79"/>
                      <a:pt x="21147" y="0"/>
                      <a:pt x="2106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37"/>
              <p:cNvSpPr/>
              <p:nvPr/>
            </p:nvSpPr>
            <p:spPr>
              <a:xfrm>
                <a:off x="9713908" y="3326072"/>
                <a:ext cx="1497512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21227" h="330" extrusionOk="0">
                    <a:moveTo>
                      <a:pt x="1" y="0"/>
                    </a:moveTo>
                    <a:lnTo>
                      <a:pt x="1" y="330"/>
                    </a:lnTo>
                    <a:lnTo>
                      <a:pt x="21069" y="330"/>
                    </a:lnTo>
                    <a:cubicBezTo>
                      <a:pt x="21147" y="330"/>
                      <a:pt x="21226" y="267"/>
                      <a:pt x="21226" y="173"/>
                    </a:cubicBezTo>
                    <a:cubicBezTo>
                      <a:pt x="21226" y="79"/>
                      <a:pt x="21147" y="0"/>
                      <a:pt x="2106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37"/>
              <p:cNvSpPr/>
              <p:nvPr/>
            </p:nvSpPr>
            <p:spPr>
              <a:xfrm>
                <a:off x="9713908" y="3406919"/>
                <a:ext cx="1497512" cy="23351"/>
              </a:xfrm>
              <a:custGeom>
                <a:avLst/>
                <a:gdLst/>
                <a:ahLst/>
                <a:cxnLst/>
                <a:rect l="l" t="t" r="r" b="b"/>
                <a:pathLst>
                  <a:path w="21227" h="331" extrusionOk="0">
                    <a:moveTo>
                      <a:pt x="1" y="1"/>
                    </a:moveTo>
                    <a:lnTo>
                      <a:pt x="1" y="331"/>
                    </a:lnTo>
                    <a:lnTo>
                      <a:pt x="21069" y="331"/>
                    </a:lnTo>
                    <a:cubicBezTo>
                      <a:pt x="21147" y="331"/>
                      <a:pt x="21226" y="268"/>
                      <a:pt x="21226" y="174"/>
                    </a:cubicBezTo>
                    <a:cubicBezTo>
                      <a:pt x="21226" y="80"/>
                      <a:pt x="21147" y="1"/>
                      <a:pt x="2106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37"/>
              <p:cNvSpPr/>
              <p:nvPr/>
            </p:nvSpPr>
            <p:spPr>
              <a:xfrm>
                <a:off x="9713908" y="2674359"/>
                <a:ext cx="1685874" cy="350268"/>
              </a:xfrm>
              <a:custGeom>
                <a:avLst/>
                <a:gdLst/>
                <a:ahLst/>
                <a:cxnLst/>
                <a:rect l="l" t="t" r="r" b="b"/>
                <a:pathLst>
                  <a:path w="23897" h="4965" extrusionOk="0">
                    <a:moveTo>
                      <a:pt x="1" y="0"/>
                    </a:moveTo>
                    <a:lnTo>
                      <a:pt x="1" y="4965"/>
                    </a:lnTo>
                    <a:lnTo>
                      <a:pt x="21336" y="4965"/>
                    </a:lnTo>
                    <a:cubicBezTo>
                      <a:pt x="22247" y="4965"/>
                      <a:pt x="23111" y="4446"/>
                      <a:pt x="23536" y="3614"/>
                    </a:cubicBezTo>
                    <a:cubicBezTo>
                      <a:pt x="23897" y="2907"/>
                      <a:pt x="23897" y="2042"/>
                      <a:pt x="23536" y="1336"/>
                    </a:cubicBezTo>
                    <a:cubicBezTo>
                      <a:pt x="23111" y="503"/>
                      <a:pt x="22247" y="0"/>
                      <a:pt x="213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37"/>
              <p:cNvSpPr/>
              <p:nvPr/>
            </p:nvSpPr>
            <p:spPr>
              <a:xfrm>
                <a:off x="9679552" y="2277531"/>
                <a:ext cx="2143656" cy="815811"/>
              </a:xfrm>
              <a:custGeom>
                <a:avLst/>
                <a:gdLst/>
                <a:ahLst/>
                <a:cxnLst/>
                <a:rect l="l" t="t" r="r" b="b"/>
                <a:pathLst>
                  <a:path w="30386" h="11564" extrusionOk="0">
                    <a:moveTo>
                      <a:pt x="9066" y="1"/>
                    </a:moveTo>
                    <a:lnTo>
                      <a:pt x="346" y="4667"/>
                    </a:lnTo>
                    <a:lnTo>
                      <a:pt x="330" y="4667"/>
                    </a:lnTo>
                    <a:cubicBezTo>
                      <a:pt x="283" y="4682"/>
                      <a:pt x="236" y="4698"/>
                      <a:pt x="189" y="4745"/>
                    </a:cubicBezTo>
                    <a:cubicBezTo>
                      <a:pt x="79" y="4824"/>
                      <a:pt x="1" y="4965"/>
                      <a:pt x="1" y="5122"/>
                    </a:cubicBezTo>
                    <a:lnTo>
                      <a:pt x="1" y="5154"/>
                    </a:lnTo>
                    <a:cubicBezTo>
                      <a:pt x="1" y="5405"/>
                      <a:pt x="221" y="5625"/>
                      <a:pt x="488" y="5625"/>
                    </a:cubicBezTo>
                    <a:lnTo>
                      <a:pt x="21870" y="5625"/>
                    </a:lnTo>
                    <a:cubicBezTo>
                      <a:pt x="22891" y="5735"/>
                      <a:pt x="23740" y="6442"/>
                      <a:pt x="24023" y="7400"/>
                    </a:cubicBezTo>
                    <a:cubicBezTo>
                      <a:pt x="24085" y="7620"/>
                      <a:pt x="24117" y="7856"/>
                      <a:pt x="24117" y="8107"/>
                    </a:cubicBezTo>
                    <a:cubicBezTo>
                      <a:pt x="24117" y="8406"/>
                      <a:pt x="24070" y="8704"/>
                      <a:pt x="23960" y="8971"/>
                    </a:cubicBezTo>
                    <a:cubicBezTo>
                      <a:pt x="23614" y="9898"/>
                      <a:pt x="22719" y="10558"/>
                      <a:pt x="21682" y="10574"/>
                    </a:cubicBezTo>
                    <a:lnTo>
                      <a:pt x="488" y="10574"/>
                    </a:lnTo>
                    <a:cubicBezTo>
                      <a:pt x="221" y="10574"/>
                      <a:pt x="1" y="10810"/>
                      <a:pt x="1" y="11077"/>
                    </a:cubicBezTo>
                    <a:cubicBezTo>
                      <a:pt x="1" y="11344"/>
                      <a:pt x="221" y="11564"/>
                      <a:pt x="488" y="11564"/>
                    </a:cubicBezTo>
                    <a:lnTo>
                      <a:pt x="21744" y="11564"/>
                    </a:lnTo>
                    <a:cubicBezTo>
                      <a:pt x="22593" y="11532"/>
                      <a:pt x="23363" y="11218"/>
                      <a:pt x="23944" y="10684"/>
                    </a:cubicBezTo>
                    <a:lnTo>
                      <a:pt x="23960" y="10668"/>
                    </a:lnTo>
                    <a:cubicBezTo>
                      <a:pt x="23991" y="10637"/>
                      <a:pt x="24117" y="10511"/>
                      <a:pt x="24274" y="10338"/>
                    </a:cubicBezTo>
                    <a:cubicBezTo>
                      <a:pt x="24290" y="10338"/>
                      <a:pt x="24290" y="10323"/>
                      <a:pt x="24290" y="10323"/>
                    </a:cubicBezTo>
                    <a:cubicBezTo>
                      <a:pt x="24588" y="10024"/>
                      <a:pt x="25012" y="9584"/>
                      <a:pt x="25515" y="9050"/>
                    </a:cubicBezTo>
                    <a:cubicBezTo>
                      <a:pt x="25531" y="9034"/>
                      <a:pt x="25547" y="9003"/>
                      <a:pt x="25578" y="8987"/>
                    </a:cubicBezTo>
                    <a:cubicBezTo>
                      <a:pt x="25594" y="8971"/>
                      <a:pt x="25609" y="8940"/>
                      <a:pt x="25625" y="8940"/>
                    </a:cubicBezTo>
                    <a:cubicBezTo>
                      <a:pt x="27228" y="7212"/>
                      <a:pt x="29459" y="4698"/>
                      <a:pt x="29710" y="3755"/>
                    </a:cubicBezTo>
                    <a:cubicBezTo>
                      <a:pt x="30385" y="1305"/>
                      <a:pt x="28516" y="425"/>
                      <a:pt x="27495" y="142"/>
                    </a:cubicBezTo>
                    <a:cubicBezTo>
                      <a:pt x="27133" y="32"/>
                      <a:pt x="26882" y="1"/>
                      <a:pt x="26882" y="1"/>
                    </a:cubicBez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37"/>
              <p:cNvSpPr/>
              <p:nvPr/>
            </p:nvSpPr>
            <p:spPr>
              <a:xfrm>
                <a:off x="9679552" y="2641060"/>
                <a:ext cx="1701394" cy="186316"/>
              </a:xfrm>
              <a:custGeom>
                <a:avLst/>
                <a:gdLst/>
                <a:ahLst/>
                <a:cxnLst/>
                <a:rect l="l" t="t" r="r" b="b"/>
                <a:pathLst>
                  <a:path w="24117" h="2641" extrusionOk="0">
                    <a:moveTo>
                      <a:pt x="1" y="1"/>
                    </a:moveTo>
                    <a:cubicBezTo>
                      <a:pt x="1" y="252"/>
                      <a:pt x="221" y="472"/>
                      <a:pt x="488" y="472"/>
                    </a:cubicBezTo>
                    <a:lnTo>
                      <a:pt x="21634" y="472"/>
                    </a:lnTo>
                    <a:cubicBezTo>
                      <a:pt x="22766" y="472"/>
                      <a:pt x="23708" y="1210"/>
                      <a:pt x="24023" y="2247"/>
                    </a:cubicBezTo>
                    <a:cubicBezTo>
                      <a:pt x="24070" y="2373"/>
                      <a:pt x="24101" y="2499"/>
                      <a:pt x="24117" y="2640"/>
                    </a:cubicBezTo>
                    <a:cubicBezTo>
                      <a:pt x="24117" y="2640"/>
                      <a:pt x="24117" y="2640"/>
                      <a:pt x="24117" y="2624"/>
                    </a:cubicBezTo>
                    <a:cubicBezTo>
                      <a:pt x="24117" y="2577"/>
                      <a:pt x="24117" y="2530"/>
                      <a:pt x="24117" y="2483"/>
                    </a:cubicBezTo>
                    <a:cubicBezTo>
                      <a:pt x="24117" y="1116"/>
                      <a:pt x="23001" y="1"/>
                      <a:pt x="21634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37"/>
              <p:cNvSpPr/>
              <p:nvPr/>
            </p:nvSpPr>
            <p:spPr>
              <a:xfrm>
                <a:off x="9713908" y="2756334"/>
                <a:ext cx="1497512" cy="23351"/>
              </a:xfrm>
              <a:custGeom>
                <a:avLst/>
                <a:gdLst/>
                <a:ahLst/>
                <a:cxnLst/>
                <a:rect l="l" t="t" r="r" b="b"/>
                <a:pathLst>
                  <a:path w="21227" h="331" extrusionOk="0">
                    <a:moveTo>
                      <a:pt x="1" y="1"/>
                    </a:moveTo>
                    <a:lnTo>
                      <a:pt x="1" y="331"/>
                    </a:lnTo>
                    <a:lnTo>
                      <a:pt x="21069" y="331"/>
                    </a:lnTo>
                    <a:cubicBezTo>
                      <a:pt x="21147" y="331"/>
                      <a:pt x="21226" y="252"/>
                      <a:pt x="21226" y="174"/>
                    </a:cubicBezTo>
                    <a:cubicBezTo>
                      <a:pt x="21226" y="79"/>
                      <a:pt x="21147" y="1"/>
                      <a:pt x="2106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37"/>
              <p:cNvSpPr/>
              <p:nvPr/>
            </p:nvSpPr>
            <p:spPr>
              <a:xfrm>
                <a:off x="9713908" y="2837252"/>
                <a:ext cx="1497512" cy="23351"/>
              </a:xfrm>
              <a:custGeom>
                <a:avLst/>
                <a:gdLst/>
                <a:ahLst/>
                <a:cxnLst/>
                <a:rect l="l" t="t" r="r" b="b"/>
                <a:pathLst>
                  <a:path w="21227" h="331" extrusionOk="0">
                    <a:moveTo>
                      <a:pt x="1" y="1"/>
                    </a:moveTo>
                    <a:lnTo>
                      <a:pt x="1" y="331"/>
                    </a:lnTo>
                    <a:lnTo>
                      <a:pt x="21069" y="331"/>
                    </a:lnTo>
                    <a:cubicBezTo>
                      <a:pt x="21147" y="331"/>
                      <a:pt x="21226" y="252"/>
                      <a:pt x="21226" y="173"/>
                    </a:cubicBezTo>
                    <a:cubicBezTo>
                      <a:pt x="21226" y="79"/>
                      <a:pt x="21147" y="1"/>
                      <a:pt x="2106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37"/>
              <p:cNvSpPr/>
              <p:nvPr/>
            </p:nvSpPr>
            <p:spPr>
              <a:xfrm>
                <a:off x="9713908" y="2918169"/>
                <a:ext cx="1497512" cy="23351"/>
              </a:xfrm>
              <a:custGeom>
                <a:avLst/>
                <a:gdLst/>
                <a:ahLst/>
                <a:cxnLst/>
                <a:rect l="l" t="t" r="r" b="b"/>
                <a:pathLst>
                  <a:path w="21227" h="331" extrusionOk="0">
                    <a:moveTo>
                      <a:pt x="1" y="0"/>
                    </a:moveTo>
                    <a:lnTo>
                      <a:pt x="1" y="330"/>
                    </a:lnTo>
                    <a:lnTo>
                      <a:pt x="21069" y="330"/>
                    </a:lnTo>
                    <a:cubicBezTo>
                      <a:pt x="21147" y="330"/>
                      <a:pt x="21226" y="252"/>
                      <a:pt x="21226" y="158"/>
                    </a:cubicBezTo>
                    <a:cubicBezTo>
                      <a:pt x="21226" y="79"/>
                      <a:pt x="21147" y="0"/>
                      <a:pt x="2106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37"/>
              <p:cNvSpPr/>
              <p:nvPr/>
            </p:nvSpPr>
            <p:spPr>
              <a:xfrm>
                <a:off x="11376420" y="3523322"/>
                <a:ext cx="1000928" cy="522122"/>
              </a:xfrm>
              <a:custGeom>
                <a:avLst/>
                <a:gdLst/>
                <a:ahLst/>
                <a:cxnLst/>
                <a:rect l="l" t="t" r="r" b="b"/>
                <a:pathLst>
                  <a:path w="14188" h="7401" extrusionOk="0">
                    <a:moveTo>
                      <a:pt x="14188" y="1"/>
                    </a:moveTo>
                    <a:lnTo>
                      <a:pt x="4306" y="2404"/>
                    </a:lnTo>
                    <a:lnTo>
                      <a:pt x="1" y="7400"/>
                    </a:lnTo>
                    <a:lnTo>
                      <a:pt x="8281" y="7400"/>
                    </a:lnTo>
                    <a:lnTo>
                      <a:pt x="14188" y="1"/>
                    </a:ln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37"/>
              <p:cNvSpPr/>
              <p:nvPr/>
            </p:nvSpPr>
            <p:spPr>
              <a:xfrm>
                <a:off x="11281111" y="2216579"/>
                <a:ext cx="853554" cy="1718043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24353" extrusionOk="0">
                    <a:moveTo>
                      <a:pt x="5484" y="1"/>
                    </a:moveTo>
                    <a:lnTo>
                      <a:pt x="1" y="1477"/>
                    </a:lnTo>
                    <a:lnTo>
                      <a:pt x="111" y="1886"/>
                    </a:lnTo>
                    <a:lnTo>
                      <a:pt x="1493" y="6788"/>
                    </a:lnTo>
                    <a:lnTo>
                      <a:pt x="1870" y="8107"/>
                    </a:lnTo>
                    <a:lnTo>
                      <a:pt x="2185" y="9254"/>
                    </a:lnTo>
                    <a:lnTo>
                      <a:pt x="2216" y="9380"/>
                    </a:lnTo>
                    <a:lnTo>
                      <a:pt x="2562" y="10574"/>
                    </a:lnTo>
                    <a:lnTo>
                      <a:pt x="2593" y="10700"/>
                    </a:lnTo>
                    <a:lnTo>
                      <a:pt x="2986" y="12066"/>
                    </a:lnTo>
                    <a:lnTo>
                      <a:pt x="3363" y="13386"/>
                    </a:lnTo>
                    <a:lnTo>
                      <a:pt x="6458" y="24352"/>
                    </a:lnTo>
                    <a:lnTo>
                      <a:pt x="12098" y="22828"/>
                    </a:lnTo>
                    <a:lnTo>
                      <a:pt x="8877" y="11721"/>
                    </a:lnTo>
                    <a:lnTo>
                      <a:pt x="8516" y="10480"/>
                    </a:lnTo>
                    <a:lnTo>
                      <a:pt x="8108" y="9034"/>
                    </a:lnTo>
                    <a:lnTo>
                      <a:pt x="8076" y="8909"/>
                    </a:lnTo>
                    <a:lnTo>
                      <a:pt x="7746" y="7809"/>
                    </a:lnTo>
                    <a:lnTo>
                      <a:pt x="7715" y="7683"/>
                    </a:lnTo>
                    <a:lnTo>
                      <a:pt x="7354" y="6458"/>
                    </a:lnTo>
                    <a:lnTo>
                      <a:pt x="6992" y="5217"/>
                    </a:lnTo>
                    <a:lnTo>
                      <a:pt x="5657" y="566"/>
                    </a:lnTo>
                    <a:lnTo>
                      <a:pt x="5484" y="1"/>
                    </a:lnTo>
                    <a:close/>
                  </a:path>
                </a:pathLst>
              </a:custGeom>
              <a:solidFill>
                <a:srgbClr val="BB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37"/>
              <p:cNvSpPr/>
              <p:nvPr/>
            </p:nvSpPr>
            <p:spPr>
              <a:xfrm>
                <a:off x="11386438" y="2584552"/>
                <a:ext cx="413479" cy="204023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2892" extrusionOk="0">
                    <a:moveTo>
                      <a:pt x="5499" y="1"/>
                    </a:moveTo>
                    <a:lnTo>
                      <a:pt x="0" y="1572"/>
                    </a:lnTo>
                    <a:lnTo>
                      <a:pt x="377" y="2891"/>
                    </a:lnTo>
                    <a:lnTo>
                      <a:pt x="5861" y="1242"/>
                    </a:lnTo>
                    <a:lnTo>
                      <a:pt x="5499" y="1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37"/>
              <p:cNvSpPr/>
              <p:nvPr/>
            </p:nvSpPr>
            <p:spPr>
              <a:xfrm>
                <a:off x="11437443" y="2767410"/>
                <a:ext cx="415666" cy="204023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892" extrusionOk="0">
                    <a:moveTo>
                      <a:pt x="5530" y="1"/>
                    </a:moveTo>
                    <a:lnTo>
                      <a:pt x="0" y="1572"/>
                    </a:lnTo>
                    <a:lnTo>
                      <a:pt x="346" y="2766"/>
                    </a:lnTo>
                    <a:lnTo>
                      <a:pt x="377" y="2892"/>
                    </a:lnTo>
                    <a:lnTo>
                      <a:pt x="5892" y="1226"/>
                    </a:lnTo>
                    <a:lnTo>
                      <a:pt x="5860" y="1101"/>
                    </a:lnTo>
                    <a:lnTo>
                      <a:pt x="5530" y="1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37"/>
              <p:cNvSpPr/>
              <p:nvPr/>
            </p:nvSpPr>
            <p:spPr>
              <a:xfrm>
                <a:off x="11491694" y="2955841"/>
                <a:ext cx="415736" cy="205152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2908" extrusionOk="0">
                    <a:moveTo>
                      <a:pt x="5531" y="1"/>
                    </a:moveTo>
                    <a:lnTo>
                      <a:pt x="1" y="1587"/>
                    </a:lnTo>
                    <a:lnTo>
                      <a:pt x="378" y="2907"/>
                    </a:lnTo>
                    <a:lnTo>
                      <a:pt x="5892" y="1242"/>
                    </a:lnTo>
                    <a:lnTo>
                      <a:pt x="5531" y="1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37"/>
              <p:cNvSpPr/>
              <p:nvPr/>
            </p:nvSpPr>
            <p:spPr>
              <a:xfrm>
                <a:off x="11281111" y="1971639"/>
                <a:ext cx="1096238" cy="1855470"/>
              </a:xfrm>
              <a:custGeom>
                <a:avLst/>
                <a:gdLst/>
                <a:ahLst/>
                <a:cxnLst/>
                <a:rect l="l" t="t" r="r" b="b"/>
                <a:pathLst>
                  <a:path w="15539" h="26301" extrusionOk="0">
                    <a:moveTo>
                      <a:pt x="9537" y="0"/>
                    </a:moveTo>
                    <a:lnTo>
                      <a:pt x="8422" y="252"/>
                    </a:lnTo>
                    <a:lnTo>
                      <a:pt x="5091" y="974"/>
                    </a:lnTo>
                    <a:lnTo>
                      <a:pt x="4416" y="1116"/>
                    </a:lnTo>
                    <a:lnTo>
                      <a:pt x="1" y="4949"/>
                    </a:lnTo>
                    <a:lnTo>
                      <a:pt x="1" y="4949"/>
                    </a:lnTo>
                    <a:lnTo>
                      <a:pt x="928" y="4698"/>
                    </a:lnTo>
                    <a:lnTo>
                      <a:pt x="5484" y="3473"/>
                    </a:lnTo>
                    <a:lnTo>
                      <a:pt x="5657" y="4038"/>
                    </a:lnTo>
                    <a:lnTo>
                      <a:pt x="12098" y="26300"/>
                    </a:lnTo>
                    <a:lnTo>
                      <a:pt x="15539" y="21996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37"/>
              <p:cNvSpPr/>
              <p:nvPr/>
            </p:nvSpPr>
            <p:spPr>
              <a:xfrm>
                <a:off x="11680125" y="1971639"/>
                <a:ext cx="697221" cy="1855470"/>
              </a:xfrm>
              <a:custGeom>
                <a:avLst/>
                <a:gdLst/>
                <a:ahLst/>
                <a:cxnLst/>
                <a:rect l="l" t="t" r="r" b="b"/>
                <a:pathLst>
                  <a:path w="9883" h="26301" extrusionOk="0">
                    <a:moveTo>
                      <a:pt x="3881" y="0"/>
                    </a:moveTo>
                    <a:lnTo>
                      <a:pt x="1" y="4038"/>
                    </a:lnTo>
                    <a:lnTo>
                      <a:pt x="6442" y="26300"/>
                    </a:lnTo>
                    <a:lnTo>
                      <a:pt x="9883" y="21996"/>
                    </a:lnTo>
                    <a:lnTo>
                      <a:pt x="3881" y="0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37"/>
              <p:cNvSpPr/>
              <p:nvPr/>
            </p:nvSpPr>
            <p:spPr>
              <a:xfrm>
                <a:off x="11915117" y="2607833"/>
                <a:ext cx="189632" cy="281555"/>
              </a:xfrm>
              <a:custGeom>
                <a:avLst/>
                <a:gdLst/>
                <a:ahLst/>
                <a:cxnLst/>
                <a:rect l="l" t="t" r="r" b="b"/>
                <a:pathLst>
                  <a:path w="2688" h="3991" extrusionOk="0">
                    <a:moveTo>
                      <a:pt x="2169" y="0"/>
                    </a:moveTo>
                    <a:lnTo>
                      <a:pt x="0" y="2247"/>
                    </a:lnTo>
                    <a:lnTo>
                      <a:pt x="535" y="3991"/>
                    </a:lnTo>
                    <a:lnTo>
                      <a:pt x="2687" y="1650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37"/>
              <p:cNvSpPr/>
              <p:nvPr/>
            </p:nvSpPr>
            <p:spPr>
              <a:xfrm>
                <a:off x="11346508" y="1989347"/>
                <a:ext cx="528754" cy="313725"/>
              </a:xfrm>
              <a:custGeom>
                <a:avLst/>
                <a:gdLst/>
                <a:ahLst/>
                <a:cxnLst/>
                <a:rect l="l" t="t" r="r" b="b"/>
                <a:pathLst>
                  <a:path w="7495" h="4447" extrusionOk="0">
                    <a:moveTo>
                      <a:pt x="7495" y="1"/>
                    </a:moveTo>
                    <a:lnTo>
                      <a:pt x="6945" y="111"/>
                    </a:lnTo>
                    <a:lnTo>
                      <a:pt x="6662" y="174"/>
                    </a:lnTo>
                    <a:lnTo>
                      <a:pt x="5877" y="346"/>
                    </a:lnTo>
                    <a:lnTo>
                      <a:pt x="5594" y="409"/>
                    </a:lnTo>
                    <a:lnTo>
                      <a:pt x="4887" y="566"/>
                    </a:lnTo>
                    <a:lnTo>
                      <a:pt x="4588" y="629"/>
                    </a:lnTo>
                    <a:lnTo>
                      <a:pt x="4164" y="723"/>
                    </a:lnTo>
                    <a:lnTo>
                      <a:pt x="1" y="4447"/>
                    </a:lnTo>
                    <a:lnTo>
                      <a:pt x="1148" y="4133"/>
                    </a:lnTo>
                    <a:lnTo>
                      <a:pt x="1462" y="4054"/>
                    </a:lnTo>
                    <a:lnTo>
                      <a:pt x="2405" y="3803"/>
                    </a:lnTo>
                    <a:lnTo>
                      <a:pt x="2703" y="3724"/>
                    </a:lnTo>
                    <a:lnTo>
                      <a:pt x="3536" y="3489"/>
                    </a:lnTo>
                    <a:lnTo>
                      <a:pt x="3834" y="3410"/>
                    </a:lnTo>
                    <a:lnTo>
                      <a:pt x="4557" y="3222"/>
                    </a:lnTo>
                    <a:lnTo>
                      <a:pt x="749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37"/>
              <p:cNvSpPr/>
              <p:nvPr/>
            </p:nvSpPr>
            <p:spPr>
              <a:xfrm>
                <a:off x="11427425" y="2029276"/>
                <a:ext cx="263848" cy="251643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3567" extrusionOk="0">
                    <a:moveTo>
                      <a:pt x="3740" y="0"/>
                    </a:moveTo>
                    <a:lnTo>
                      <a:pt x="3441" y="63"/>
                    </a:lnTo>
                    <a:lnTo>
                      <a:pt x="1" y="3567"/>
                    </a:lnTo>
                    <a:lnTo>
                      <a:pt x="315" y="3488"/>
                    </a:lnTo>
                    <a:lnTo>
                      <a:pt x="3740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37"/>
              <p:cNvSpPr/>
              <p:nvPr/>
            </p:nvSpPr>
            <p:spPr>
              <a:xfrm>
                <a:off x="11516103" y="2013756"/>
                <a:ext cx="245011" cy="243883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3457" extrusionOk="0">
                    <a:moveTo>
                      <a:pt x="3473" y="0"/>
                    </a:moveTo>
                    <a:lnTo>
                      <a:pt x="3190" y="63"/>
                    </a:lnTo>
                    <a:lnTo>
                      <a:pt x="1" y="3457"/>
                    </a:lnTo>
                    <a:lnTo>
                      <a:pt x="299" y="3378"/>
                    </a:lnTo>
                    <a:lnTo>
                      <a:pt x="3473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37"/>
              <p:cNvSpPr/>
              <p:nvPr/>
            </p:nvSpPr>
            <p:spPr>
              <a:xfrm>
                <a:off x="11595892" y="1997107"/>
                <a:ext cx="240567" cy="23838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3379" extrusionOk="0">
                    <a:moveTo>
                      <a:pt x="3410" y="1"/>
                    </a:moveTo>
                    <a:lnTo>
                      <a:pt x="3127" y="64"/>
                    </a:lnTo>
                    <a:lnTo>
                      <a:pt x="1" y="3379"/>
                    </a:lnTo>
                    <a:lnTo>
                      <a:pt x="1" y="3379"/>
                    </a:lnTo>
                    <a:lnTo>
                      <a:pt x="299" y="3300"/>
                    </a:lnTo>
                    <a:lnTo>
                      <a:pt x="3410" y="1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37"/>
              <p:cNvSpPr/>
              <p:nvPr/>
            </p:nvSpPr>
            <p:spPr>
              <a:xfrm>
                <a:off x="10590596" y="2478167"/>
                <a:ext cx="413549" cy="130866"/>
              </a:xfrm>
              <a:custGeom>
                <a:avLst/>
                <a:gdLst/>
                <a:ahLst/>
                <a:cxnLst/>
                <a:rect l="l" t="t" r="r" b="b"/>
                <a:pathLst>
                  <a:path w="5862" h="1855" extrusionOk="0">
                    <a:moveTo>
                      <a:pt x="2923" y="0"/>
                    </a:moveTo>
                    <a:cubicBezTo>
                      <a:pt x="1321" y="0"/>
                      <a:pt x="1" y="409"/>
                      <a:pt x="1" y="927"/>
                    </a:cubicBezTo>
                    <a:cubicBezTo>
                      <a:pt x="1" y="1430"/>
                      <a:pt x="1321" y="1854"/>
                      <a:pt x="2923" y="1854"/>
                    </a:cubicBezTo>
                    <a:cubicBezTo>
                      <a:pt x="4541" y="1854"/>
                      <a:pt x="5861" y="1430"/>
                      <a:pt x="5861" y="927"/>
                    </a:cubicBezTo>
                    <a:cubicBezTo>
                      <a:pt x="5861" y="409"/>
                      <a:pt x="4541" y="0"/>
                      <a:pt x="29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37"/>
              <p:cNvSpPr/>
              <p:nvPr/>
            </p:nvSpPr>
            <p:spPr>
              <a:xfrm>
                <a:off x="10648233" y="1943350"/>
                <a:ext cx="304906" cy="47831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6780" extrusionOk="0">
                    <a:moveTo>
                      <a:pt x="2193" y="1"/>
                    </a:moveTo>
                    <a:cubicBezTo>
                      <a:pt x="1957" y="1"/>
                      <a:pt x="1721" y="16"/>
                      <a:pt x="1493" y="56"/>
                    </a:cubicBezTo>
                    <a:lnTo>
                      <a:pt x="1431" y="71"/>
                    </a:lnTo>
                    <a:lnTo>
                      <a:pt x="1" y="323"/>
                    </a:lnTo>
                    <a:lnTo>
                      <a:pt x="158" y="6780"/>
                    </a:lnTo>
                    <a:lnTo>
                      <a:pt x="4101" y="6780"/>
                    </a:lnTo>
                    <a:lnTo>
                      <a:pt x="4321" y="276"/>
                    </a:lnTo>
                    <a:cubicBezTo>
                      <a:pt x="4321" y="276"/>
                      <a:pt x="3756" y="134"/>
                      <a:pt x="3033" y="56"/>
                    </a:cubicBezTo>
                    <a:cubicBezTo>
                      <a:pt x="2986" y="40"/>
                      <a:pt x="2939" y="40"/>
                      <a:pt x="2892" y="40"/>
                    </a:cubicBezTo>
                    <a:cubicBezTo>
                      <a:pt x="2664" y="16"/>
                      <a:pt x="2428" y="1"/>
                      <a:pt x="2193" y="1"/>
                    </a:cubicBez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37"/>
              <p:cNvSpPr/>
              <p:nvPr/>
            </p:nvSpPr>
            <p:spPr>
              <a:xfrm>
                <a:off x="10762449" y="1878517"/>
                <a:ext cx="76544" cy="76826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1089" extrusionOk="0">
                    <a:moveTo>
                      <a:pt x="0" y="1"/>
                    </a:moveTo>
                    <a:lnTo>
                      <a:pt x="0" y="975"/>
                    </a:lnTo>
                    <a:cubicBezTo>
                      <a:pt x="183" y="1049"/>
                      <a:pt x="365" y="1089"/>
                      <a:pt x="545" y="1089"/>
                    </a:cubicBezTo>
                    <a:cubicBezTo>
                      <a:pt x="706" y="1089"/>
                      <a:pt x="866" y="1057"/>
                      <a:pt x="1021" y="990"/>
                    </a:cubicBezTo>
                    <a:cubicBezTo>
                      <a:pt x="1053" y="990"/>
                      <a:pt x="1068" y="975"/>
                      <a:pt x="1084" y="975"/>
                    </a:cubicBezTo>
                    <a:lnTo>
                      <a:pt x="1084" y="1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37"/>
              <p:cNvSpPr/>
              <p:nvPr/>
            </p:nvSpPr>
            <p:spPr>
              <a:xfrm>
                <a:off x="10762449" y="1895166"/>
                <a:ext cx="76544" cy="53263"/>
              </a:xfrm>
              <a:custGeom>
                <a:avLst/>
                <a:gdLst/>
                <a:ahLst/>
                <a:cxnLst/>
                <a:rect l="l" t="t" r="r" b="b"/>
                <a:pathLst>
                  <a:path w="1085" h="755" extrusionOk="0">
                    <a:moveTo>
                      <a:pt x="0" y="0"/>
                    </a:moveTo>
                    <a:lnTo>
                      <a:pt x="0" y="346"/>
                    </a:lnTo>
                    <a:cubicBezTo>
                      <a:pt x="251" y="503"/>
                      <a:pt x="629" y="707"/>
                      <a:pt x="1021" y="754"/>
                    </a:cubicBezTo>
                    <a:cubicBezTo>
                      <a:pt x="1053" y="754"/>
                      <a:pt x="1068" y="739"/>
                      <a:pt x="1084" y="739"/>
                    </a:cubicBezTo>
                    <a:lnTo>
                      <a:pt x="1084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37"/>
              <p:cNvSpPr/>
              <p:nvPr/>
            </p:nvSpPr>
            <p:spPr>
              <a:xfrm>
                <a:off x="10673771" y="1742009"/>
                <a:ext cx="46632" cy="89807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273" extrusionOk="0">
                    <a:moveTo>
                      <a:pt x="210" y="1"/>
                    </a:moveTo>
                    <a:cubicBezTo>
                      <a:pt x="0" y="1"/>
                      <a:pt x="6" y="554"/>
                      <a:pt x="142" y="977"/>
                    </a:cubicBezTo>
                    <a:cubicBezTo>
                      <a:pt x="232" y="1221"/>
                      <a:pt x="390" y="1273"/>
                      <a:pt x="507" y="1273"/>
                    </a:cubicBezTo>
                    <a:cubicBezTo>
                      <a:pt x="595" y="1273"/>
                      <a:pt x="660" y="1244"/>
                      <a:pt x="660" y="1244"/>
                    </a:cubicBezTo>
                    <a:lnTo>
                      <a:pt x="582" y="333"/>
                    </a:lnTo>
                    <a:cubicBezTo>
                      <a:pt x="582" y="333"/>
                      <a:pt x="472" y="66"/>
                      <a:pt x="236" y="3"/>
                    </a:cubicBezTo>
                    <a:cubicBezTo>
                      <a:pt x="227" y="1"/>
                      <a:pt x="218" y="1"/>
                      <a:pt x="210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37"/>
              <p:cNvSpPr/>
              <p:nvPr/>
            </p:nvSpPr>
            <p:spPr>
              <a:xfrm>
                <a:off x="10879910" y="1742009"/>
                <a:ext cx="47620" cy="89807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273" extrusionOk="0">
                    <a:moveTo>
                      <a:pt x="466" y="1"/>
                    </a:moveTo>
                    <a:cubicBezTo>
                      <a:pt x="458" y="1"/>
                      <a:pt x="449" y="1"/>
                      <a:pt x="440" y="3"/>
                    </a:cubicBezTo>
                    <a:cubicBezTo>
                      <a:pt x="205" y="66"/>
                      <a:pt x="79" y="333"/>
                      <a:pt x="79" y="333"/>
                    </a:cubicBezTo>
                    <a:lnTo>
                      <a:pt x="0" y="1244"/>
                    </a:lnTo>
                    <a:cubicBezTo>
                      <a:pt x="0" y="1244"/>
                      <a:pt x="69" y="1273"/>
                      <a:pt x="158" y="1273"/>
                    </a:cubicBezTo>
                    <a:cubicBezTo>
                      <a:pt x="279" y="1273"/>
                      <a:pt x="438" y="1221"/>
                      <a:pt x="519" y="977"/>
                    </a:cubicBezTo>
                    <a:cubicBezTo>
                      <a:pt x="655" y="554"/>
                      <a:pt x="675" y="1"/>
                      <a:pt x="466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37"/>
              <p:cNvSpPr/>
              <p:nvPr/>
            </p:nvSpPr>
            <p:spPr>
              <a:xfrm>
                <a:off x="10708128" y="1697846"/>
                <a:ext cx="184058" cy="210655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2986" extrusionOk="0">
                    <a:moveTo>
                      <a:pt x="0" y="1"/>
                    </a:moveTo>
                    <a:lnTo>
                      <a:pt x="0" y="1540"/>
                    </a:lnTo>
                    <a:cubicBezTo>
                      <a:pt x="0" y="2216"/>
                      <a:pt x="582" y="2986"/>
                      <a:pt x="1304" y="2986"/>
                    </a:cubicBezTo>
                    <a:cubicBezTo>
                      <a:pt x="2027" y="2986"/>
                      <a:pt x="2608" y="2216"/>
                      <a:pt x="2608" y="1540"/>
                    </a:cubicBezTo>
                    <a:lnTo>
                      <a:pt x="2608" y="1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37"/>
              <p:cNvSpPr/>
              <p:nvPr/>
            </p:nvSpPr>
            <p:spPr>
              <a:xfrm>
                <a:off x="10677087" y="1600421"/>
                <a:ext cx="249456" cy="176228"/>
              </a:xfrm>
              <a:custGeom>
                <a:avLst/>
                <a:gdLst/>
                <a:ahLst/>
                <a:cxnLst/>
                <a:rect l="l" t="t" r="r" b="b"/>
                <a:pathLst>
                  <a:path w="3536" h="2498" extrusionOk="0">
                    <a:moveTo>
                      <a:pt x="1805" y="0"/>
                    </a:moveTo>
                    <a:cubicBezTo>
                      <a:pt x="1015" y="0"/>
                      <a:pt x="463" y="324"/>
                      <a:pt x="299" y="628"/>
                    </a:cubicBezTo>
                    <a:cubicBezTo>
                      <a:pt x="110" y="989"/>
                      <a:pt x="299" y="1382"/>
                      <a:pt x="299" y="1382"/>
                    </a:cubicBezTo>
                    <a:cubicBezTo>
                      <a:pt x="0" y="1837"/>
                      <a:pt x="440" y="2497"/>
                      <a:pt x="440" y="2497"/>
                    </a:cubicBezTo>
                    <a:cubicBezTo>
                      <a:pt x="754" y="2199"/>
                      <a:pt x="613" y="1382"/>
                      <a:pt x="613" y="1382"/>
                    </a:cubicBezTo>
                    <a:lnTo>
                      <a:pt x="613" y="1382"/>
                    </a:lnTo>
                    <a:cubicBezTo>
                      <a:pt x="991" y="1539"/>
                      <a:pt x="1399" y="1588"/>
                      <a:pt x="1763" y="1588"/>
                    </a:cubicBezTo>
                    <a:cubicBezTo>
                      <a:pt x="2383" y="1588"/>
                      <a:pt x="2875" y="1445"/>
                      <a:pt x="2875" y="1445"/>
                    </a:cubicBezTo>
                    <a:lnTo>
                      <a:pt x="2875" y="1445"/>
                    </a:lnTo>
                    <a:cubicBezTo>
                      <a:pt x="2797" y="2167"/>
                      <a:pt x="3048" y="2497"/>
                      <a:pt x="3048" y="2497"/>
                    </a:cubicBezTo>
                    <a:cubicBezTo>
                      <a:pt x="3472" y="1853"/>
                      <a:pt x="3190" y="1335"/>
                      <a:pt x="3190" y="1335"/>
                    </a:cubicBezTo>
                    <a:cubicBezTo>
                      <a:pt x="3331" y="1099"/>
                      <a:pt x="3535" y="282"/>
                      <a:pt x="2420" y="62"/>
                    </a:cubicBezTo>
                    <a:cubicBezTo>
                      <a:pt x="2202" y="19"/>
                      <a:pt x="1997" y="0"/>
                      <a:pt x="1805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37"/>
              <p:cNvSpPr/>
              <p:nvPr/>
            </p:nvSpPr>
            <p:spPr>
              <a:xfrm>
                <a:off x="10548480" y="1966066"/>
                <a:ext cx="131994" cy="242824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3442" extrusionOk="0">
                    <a:moveTo>
                      <a:pt x="1415" y="1"/>
                    </a:moveTo>
                    <a:cubicBezTo>
                      <a:pt x="1415" y="1"/>
                      <a:pt x="394" y="1446"/>
                      <a:pt x="1" y="2687"/>
                    </a:cubicBezTo>
                    <a:cubicBezTo>
                      <a:pt x="1" y="2687"/>
                      <a:pt x="535" y="3316"/>
                      <a:pt x="896" y="3442"/>
                    </a:cubicBezTo>
                    <a:lnTo>
                      <a:pt x="1541" y="1729"/>
                    </a:lnTo>
                    <a:cubicBezTo>
                      <a:pt x="1541" y="1729"/>
                      <a:pt x="1871" y="708"/>
                      <a:pt x="1415" y="1"/>
                    </a:cubicBez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37"/>
              <p:cNvSpPr/>
              <p:nvPr/>
            </p:nvSpPr>
            <p:spPr>
              <a:xfrm>
                <a:off x="10529644" y="2154497"/>
                <a:ext cx="179614" cy="237251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3363" extrusionOk="0">
                    <a:moveTo>
                      <a:pt x="268" y="1"/>
                    </a:moveTo>
                    <a:lnTo>
                      <a:pt x="79" y="645"/>
                    </a:lnTo>
                    <a:cubicBezTo>
                      <a:pt x="1" y="959"/>
                      <a:pt x="127" y="1289"/>
                      <a:pt x="378" y="1493"/>
                    </a:cubicBezTo>
                    <a:lnTo>
                      <a:pt x="2043" y="3363"/>
                    </a:lnTo>
                    <a:lnTo>
                      <a:pt x="2546" y="3001"/>
                    </a:lnTo>
                    <a:cubicBezTo>
                      <a:pt x="1650" y="1587"/>
                      <a:pt x="1163" y="771"/>
                      <a:pt x="1163" y="771"/>
                    </a:cubicBezTo>
                    <a:cubicBezTo>
                      <a:pt x="943" y="268"/>
                      <a:pt x="268" y="16"/>
                      <a:pt x="268" y="1"/>
                    </a:cubicBez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37"/>
              <p:cNvSpPr/>
              <p:nvPr/>
            </p:nvSpPr>
            <p:spPr>
              <a:xfrm>
                <a:off x="10920898" y="1962750"/>
                <a:ext cx="131994" cy="243953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3458" extrusionOk="0">
                    <a:moveTo>
                      <a:pt x="456" y="1"/>
                    </a:moveTo>
                    <a:cubicBezTo>
                      <a:pt x="1" y="723"/>
                      <a:pt x="331" y="1776"/>
                      <a:pt x="331" y="1776"/>
                    </a:cubicBezTo>
                    <a:lnTo>
                      <a:pt x="975" y="3457"/>
                    </a:lnTo>
                    <a:cubicBezTo>
                      <a:pt x="1336" y="3331"/>
                      <a:pt x="1870" y="2687"/>
                      <a:pt x="1870" y="2687"/>
                    </a:cubicBezTo>
                    <a:cubicBezTo>
                      <a:pt x="1478" y="1462"/>
                      <a:pt x="456" y="1"/>
                      <a:pt x="456" y="1"/>
                    </a:cubicBez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37"/>
              <p:cNvSpPr/>
              <p:nvPr/>
            </p:nvSpPr>
            <p:spPr>
              <a:xfrm>
                <a:off x="10892114" y="2152310"/>
                <a:ext cx="179614" cy="237251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3363" extrusionOk="0">
                    <a:moveTo>
                      <a:pt x="2278" y="0"/>
                    </a:moveTo>
                    <a:cubicBezTo>
                      <a:pt x="2278" y="0"/>
                      <a:pt x="1603" y="252"/>
                      <a:pt x="1383" y="770"/>
                    </a:cubicBezTo>
                    <a:cubicBezTo>
                      <a:pt x="1383" y="770"/>
                      <a:pt x="912" y="1587"/>
                      <a:pt x="0" y="3001"/>
                    </a:cubicBezTo>
                    <a:lnTo>
                      <a:pt x="503" y="3362"/>
                    </a:lnTo>
                    <a:lnTo>
                      <a:pt x="2168" y="1493"/>
                    </a:lnTo>
                    <a:cubicBezTo>
                      <a:pt x="2420" y="1289"/>
                      <a:pt x="2545" y="943"/>
                      <a:pt x="2467" y="644"/>
                    </a:cubicBezTo>
                    <a:lnTo>
                      <a:pt x="2278" y="0"/>
                    </a:ln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37"/>
              <p:cNvSpPr/>
              <p:nvPr/>
            </p:nvSpPr>
            <p:spPr>
              <a:xfrm>
                <a:off x="10800121" y="2379966"/>
                <a:ext cx="190690" cy="601417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8525" extrusionOk="0">
                    <a:moveTo>
                      <a:pt x="1299" y="0"/>
                    </a:moveTo>
                    <a:cubicBezTo>
                      <a:pt x="440" y="0"/>
                      <a:pt x="152" y="1044"/>
                      <a:pt x="47" y="1565"/>
                    </a:cubicBezTo>
                    <a:cubicBezTo>
                      <a:pt x="16" y="1722"/>
                      <a:pt x="0" y="1879"/>
                      <a:pt x="16" y="2052"/>
                    </a:cubicBezTo>
                    <a:cubicBezTo>
                      <a:pt x="315" y="5084"/>
                      <a:pt x="644" y="8525"/>
                      <a:pt x="644" y="8525"/>
                    </a:cubicBezTo>
                    <a:lnTo>
                      <a:pt x="1571" y="8525"/>
                    </a:lnTo>
                    <a:lnTo>
                      <a:pt x="2310" y="2602"/>
                    </a:lnTo>
                    <a:cubicBezTo>
                      <a:pt x="2310" y="2602"/>
                      <a:pt x="2703" y="183"/>
                      <a:pt x="1446" y="10"/>
                    </a:cubicBezTo>
                    <a:cubicBezTo>
                      <a:pt x="1395" y="3"/>
                      <a:pt x="1346" y="0"/>
                      <a:pt x="1299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37"/>
              <p:cNvSpPr/>
              <p:nvPr/>
            </p:nvSpPr>
            <p:spPr>
              <a:xfrm>
                <a:off x="10531901" y="2377073"/>
                <a:ext cx="320356" cy="191960"/>
              </a:xfrm>
              <a:custGeom>
                <a:avLst/>
                <a:gdLst/>
                <a:ahLst/>
                <a:cxnLst/>
                <a:rect l="l" t="t" r="r" b="b"/>
                <a:pathLst>
                  <a:path w="4541" h="2721" extrusionOk="0">
                    <a:moveTo>
                      <a:pt x="389" y="1"/>
                    </a:moveTo>
                    <a:cubicBezTo>
                      <a:pt x="249" y="1"/>
                      <a:pt x="119" y="16"/>
                      <a:pt x="0" y="51"/>
                    </a:cubicBezTo>
                    <a:cubicBezTo>
                      <a:pt x="0" y="51"/>
                      <a:pt x="1179" y="1810"/>
                      <a:pt x="2498" y="2502"/>
                    </a:cubicBezTo>
                    <a:cubicBezTo>
                      <a:pt x="2799" y="2659"/>
                      <a:pt x="3064" y="2720"/>
                      <a:pt x="3295" y="2720"/>
                    </a:cubicBezTo>
                    <a:cubicBezTo>
                      <a:pt x="4151" y="2720"/>
                      <a:pt x="4541" y="1873"/>
                      <a:pt x="4541" y="1873"/>
                    </a:cubicBezTo>
                    <a:cubicBezTo>
                      <a:pt x="4541" y="1873"/>
                      <a:pt x="1917" y="1"/>
                      <a:pt x="389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37"/>
              <p:cNvSpPr/>
              <p:nvPr/>
            </p:nvSpPr>
            <p:spPr>
              <a:xfrm>
                <a:off x="10651619" y="2332981"/>
                <a:ext cx="290444" cy="124869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1770" extrusionOk="0">
                    <a:moveTo>
                      <a:pt x="110" y="0"/>
                    </a:moveTo>
                    <a:cubicBezTo>
                      <a:pt x="110" y="0"/>
                      <a:pt x="0" y="1414"/>
                      <a:pt x="691" y="1634"/>
                    </a:cubicBezTo>
                    <a:cubicBezTo>
                      <a:pt x="989" y="1722"/>
                      <a:pt x="1541" y="1769"/>
                      <a:pt x="2099" y="1769"/>
                    </a:cubicBezTo>
                    <a:cubicBezTo>
                      <a:pt x="2836" y="1769"/>
                      <a:pt x="3583" y="1687"/>
                      <a:pt x="3771" y="1508"/>
                    </a:cubicBezTo>
                    <a:cubicBezTo>
                      <a:pt x="4116" y="1178"/>
                      <a:pt x="4038" y="63"/>
                      <a:pt x="4038" y="63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37"/>
              <p:cNvSpPr/>
              <p:nvPr/>
            </p:nvSpPr>
            <p:spPr>
              <a:xfrm>
                <a:off x="10591725" y="2140106"/>
                <a:ext cx="411292" cy="215099"/>
              </a:xfrm>
              <a:custGeom>
                <a:avLst/>
                <a:gdLst/>
                <a:ahLst/>
                <a:cxnLst/>
                <a:rect l="l" t="t" r="r" b="b"/>
                <a:pathLst>
                  <a:path w="5830" h="3049" extrusionOk="0">
                    <a:moveTo>
                      <a:pt x="409" y="0"/>
                    </a:moveTo>
                    <a:cubicBezTo>
                      <a:pt x="189" y="0"/>
                      <a:pt x="1" y="205"/>
                      <a:pt x="48" y="440"/>
                    </a:cubicBezTo>
                    <a:lnTo>
                      <a:pt x="488" y="3048"/>
                    </a:lnTo>
                    <a:lnTo>
                      <a:pt x="5342" y="3048"/>
                    </a:lnTo>
                    <a:lnTo>
                      <a:pt x="5782" y="440"/>
                    </a:lnTo>
                    <a:cubicBezTo>
                      <a:pt x="5829" y="205"/>
                      <a:pt x="5657" y="0"/>
                      <a:pt x="5421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37"/>
              <p:cNvSpPr/>
              <p:nvPr/>
            </p:nvSpPr>
            <p:spPr>
              <a:xfrm>
                <a:off x="10626081" y="2355133"/>
                <a:ext cx="342579" cy="39930"/>
              </a:xfrm>
              <a:custGeom>
                <a:avLst/>
                <a:gdLst/>
                <a:ahLst/>
                <a:cxnLst/>
                <a:rect l="l" t="t" r="r" b="b"/>
                <a:pathLst>
                  <a:path w="4856" h="566" extrusionOk="0">
                    <a:moveTo>
                      <a:pt x="1" y="0"/>
                    </a:moveTo>
                    <a:cubicBezTo>
                      <a:pt x="1" y="315"/>
                      <a:pt x="268" y="566"/>
                      <a:pt x="582" y="566"/>
                    </a:cubicBezTo>
                    <a:lnTo>
                      <a:pt x="4290" y="566"/>
                    </a:lnTo>
                    <a:cubicBezTo>
                      <a:pt x="4604" y="566"/>
                      <a:pt x="4855" y="315"/>
                      <a:pt x="48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37"/>
              <p:cNvSpPr/>
              <p:nvPr/>
            </p:nvSpPr>
            <p:spPr>
              <a:xfrm>
                <a:off x="10771267" y="2225468"/>
                <a:ext cx="59965" cy="59895"/>
              </a:xfrm>
              <a:custGeom>
                <a:avLst/>
                <a:gdLst/>
                <a:ahLst/>
                <a:cxnLst/>
                <a:rect l="l" t="t" r="r" b="b"/>
                <a:pathLst>
                  <a:path w="850" h="849" extrusionOk="0">
                    <a:moveTo>
                      <a:pt x="425" y="0"/>
                    </a:moveTo>
                    <a:cubicBezTo>
                      <a:pt x="189" y="0"/>
                      <a:pt x="1" y="189"/>
                      <a:pt x="1" y="424"/>
                    </a:cubicBezTo>
                    <a:cubicBezTo>
                      <a:pt x="1" y="660"/>
                      <a:pt x="189" y="849"/>
                      <a:pt x="425" y="849"/>
                    </a:cubicBezTo>
                    <a:cubicBezTo>
                      <a:pt x="661" y="849"/>
                      <a:pt x="849" y="660"/>
                      <a:pt x="849" y="424"/>
                    </a:cubicBezTo>
                    <a:cubicBezTo>
                      <a:pt x="849" y="189"/>
                      <a:pt x="661" y="0"/>
                      <a:pt x="425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37"/>
              <p:cNvSpPr/>
              <p:nvPr/>
            </p:nvSpPr>
            <p:spPr>
              <a:xfrm>
                <a:off x="11002944" y="2476968"/>
                <a:ext cx="167409" cy="103846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1472" extrusionOk="0">
                    <a:moveTo>
                      <a:pt x="2130" y="1"/>
                    </a:moveTo>
                    <a:cubicBezTo>
                      <a:pt x="1987" y="1"/>
                      <a:pt x="1759" y="65"/>
                      <a:pt x="1430" y="112"/>
                    </a:cubicBezTo>
                    <a:cubicBezTo>
                      <a:pt x="1179" y="127"/>
                      <a:pt x="927" y="143"/>
                      <a:pt x="723" y="159"/>
                    </a:cubicBezTo>
                    <a:lnTo>
                      <a:pt x="283" y="159"/>
                    </a:lnTo>
                    <a:lnTo>
                      <a:pt x="0" y="803"/>
                    </a:lnTo>
                    <a:cubicBezTo>
                      <a:pt x="0" y="803"/>
                      <a:pt x="220" y="928"/>
                      <a:pt x="472" y="1054"/>
                    </a:cubicBezTo>
                    <a:cubicBezTo>
                      <a:pt x="660" y="1148"/>
                      <a:pt x="849" y="1258"/>
                      <a:pt x="990" y="1337"/>
                    </a:cubicBezTo>
                    <a:cubicBezTo>
                      <a:pt x="1129" y="1424"/>
                      <a:pt x="1274" y="1471"/>
                      <a:pt x="1415" y="1471"/>
                    </a:cubicBezTo>
                    <a:cubicBezTo>
                      <a:pt x="1578" y="1471"/>
                      <a:pt x="1735" y="1409"/>
                      <a:pt x="1870" y="1274"/>
                    </a:cubicBezTo>
                    <a:cubicBezTo>
                      <a:pt x="2137" y="1023"/>
                      <a:pt x="2373" y="331"/>
                      <a:pt x="2310" y="112"/>
                    </a:cubicBezTo>
                    <a:cubicBezTo>
                      <a:pt x="2285" y="29"/>
                      <a:pt x="2226" y="1"/>
                      <a:pt x="21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37"/>
              <p:cNvSpPr/>
              <p:nvPr/>
            </p:nvSpPr>
            <p:spPr>
              <a:xfrm>
                <a:off x="10470948" y="2266738"/>
                <a:ext cx="567555" cy="282402"/>
              </a:xfrm>
              <a:custGeom>
                <a:avLst/>
                <a:gdLst/>
                <a:ahLst/>
                <a:cxnLst/>
                <a:rect l="l" t="t" r="r" b="b"/>
                <a:pathLst>
                  <a:path w="8045" h="4003" extrusionOk="0">
                    <a:moveTo>
                      <a:pt x="1599" y="1"/>
                    </a:moveTo>
                    <a:cubicBezTo>
                      <a:pt x="1343" y="1"/>
                      <a:pt x="1064" y="63"/>
                      <a:pt x="801" y="248"/>
                    </a:cubicBezTo>
                    <a:cubicBezTo>
                      <a:pt x="0" y="798"/>
                      <a:pt x="849" y="1850"/>
                      <a:pt x="1728" y="2212"/>
                    </a:cubicBezTo>
                    <a:cubicBezTo>
                      <a:pt x="2608" y="2573"/>
                      <a:pt x="7808" y="4003"/>
                      <a:pt x="7808" y="4003"/>
                    </a:cubicBezTo>
                    <a:cubicBezTo>
                      <a:pt x="7903" y="3814"/>
                      <a:pt x="7966" y="3469"/>
                      <a:pt x="8044" y="3123"/>
                    </a:cubicBezTo>
                    <a:cubicBezTo>
                      <a:pt x="8044" y="3123"/>
                      <a:pt x="6504" y="2243"/>
                      <a:pt x="5640" y="1678"/>
                    </a:cubicBezTo>
                    <a:cubicBezTo>
                      <a:pt x="3661" y="405"/>
                      <a:pt x="2561" y="264"/>
                      <a:pt x="2561" y="264"/>
                    </a:cubicBezTo>
                    <a:cubicBezTo>
                      <a:pt x="2561" y="264"/>
                      <a:pt x="2127" y="1"/>
                      <a:pt x="1599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37"/>
              <p:cNvSpPr/>
              <p:nvPr/>
            </p:nvSpPr>
            <p:spPr>
              <a:xfrm>
                <a:off x="10839980" y="2981309"/>
                <a:ext cx="152735" cy="172136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2440" extrusionOk="0">
                    <a:moveTo>
                      <a:pt x="79" y="1"/>
                    </a:moveTo>
                    <a:lnTo>
                      <a:pt x="1" y="551"/>
                    </a:lnTo>
                    <a:cubicBezTo>
                      <a:pt x="1" y="551"/>
                      <a:pt x="614" y="2389"/>
                      <a:pt x="1399" y="2436"/>
                    </a:cubicBezTo>
                    <a:cubicBezTo>
                      <a:pt x="1428" y="2438"/>
                      <a:pt x="1456" y="2439"/>
                      <a:pt x="1483" y="2439"/>
                    </a:cubicBezTo>
                    <a:cubicBezTo>
                      <a:pt x="1906" y="2439"/>
                      <a:pt x="2165" y="2205"/>
                      <a:pt x="1855" y="1541"/>
                    </a:cubicBezTo>
                    <a:cubicBezTo>
                      <a:pt x="1525" y="834"/>
                      <a:pt x="991" y="1"/>
                      <a:pt x="991" y="1"/>
                    </a:cubicBezTo>
                    <a:cubicBezTo>
                      <a:pt x="745" y="6"/>
                      <a:pt x="561" y="8"/>
                      <a:pt x="426" y="8"/>
                    </a:cubicBezTo>
                    <a:cubicBezTo>
                      <a:pt x="156" y="8"/>
                      <a:pt x="79" y="1"/>
                      <a:pt x="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37"/>
              <p:cNvSpPr/>
              <p:nvPr/>
            </p:nvSpPr>
            <p:spPr>
              <a:xfrm>
                <a:off x="9876872" y="2508079"/>
                <a:ext cx="409034" cy="116474"/>
              </a:xfrm>
              <a:custGeom>
                <a:avLst/>
                <a:gdLst/>
                <a:ahLst/>
                <a:cxnLst/>
                <a:rect l="l" t="t" r="r" b="b"/>
                <a:pathLst>
                  <a:path w="5798" h="1651" extrusionOk="0">
                    <a:moveTo>
                      <a:pt x="2907" y="0"/>
                    </a:moveTo>
                    <a:cubicBezTo>
                      <a:pt x="1304" y="0"/>
                      <a:pt x="0" y="362"/>
                      <a:pt x="0" y="817"/>
                    </a:cubicBezTo>
                    <a:cubicBezTo>
                      <a:pt x="0" y="1289"/>
                      <a:pt x="1304" y="1650"/>
                      <a:pt x="2907" y="1650"/>
                    </a:cubicBezTo>
                    <a:cubicBezTo>
                      <a:pt x="4493" y="1650"/>
                      <a:pt x="5797" y="1289"/>
                      <a:pt x="5797" y="817"/>
                    </a:cubicBezTo>
                    <a:cubicBezTo>
                      <a:pt x="5797" y="362"/>
                      <a:pt x="4493" y="0"/>
                      <a:pt x="29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37"/>
              <p:cNvSpPr/>
              <p:nvPr/>
            </p:nvSpPr>
            <p:spPr>
              <a:xfrm>
                <a:off x="9789252" y="1957248"/>
                <a:ext cx="202965" cy="437818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6206" extrusionOk="0">
                    <a:moveTo>
                      <a:pt x="2876" y="0"/>
                    </a:moveTo>
                    <a:lnTo>
                      <a:pt x="2876" y="0"/>
                    </a:lnTo>
                    <a:cubicBezTo>
                      <a:pt x="2876" y="1"/>
                      <a:pt x="2043" y="3048"/>
                      <a:pt x="1" y="5797"/>
                    </a:cubicBezTo>
                    <a:cubicBezTo>
                      <a:pt x="1" y="6112"/>
                      <a:pt x="284" y="6206"/>
                      <a:pt x="519" y="6206"/>
                    </a:cubicBezTo>
                    <a:cubicBezTo>
                      <a:pt x="1132" y="5562"/>
                      <a:pt x="2860" y="2655"/>
                      <a:pt x="2860" y="2655"/>
                    </a:cubicBezTo>
                    <a:lnTo>
                      <a:pt x="2876" y="0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37"/>
              <p:cNvSpPr/>
              <p:nvPr/>
            </p:nvSpPr>
            <p:spPr>
              <a:xfrm>
                <a:off x="9558775" y="2851643"/>
                <a:ext cx="58766" cy="51711"/>
              </a:xfrm>
              <a:custGeom>
                <a:avLst/>
                <a:gdLst/>
                <a:ahLst/>
                <a:cxnLst/>
                <a:rect l="l" t="t" r="r" b="b"/>
                <a:pathLst>
                  <a:path w="833" h="733" extrusionOk="0">
                    <a:moveTo>
                      <a:pt x="236" y="1"/>
                    </a:moveTo>
                    <a:lnTo>
                      <a:pt x="0" y="456"/>
                    </a:lnTo>
                    <a:cubicBezTo>
                      <a:pt x="119" y="685"/>
                      <a:pt x="349" y="733"/>
                      <a:pt x="521" y="733"/>
                    </a:cubicBezTo>
                    <a:cubicBezTo>
                      <a:pt x="645" y="733"/>
                      <a:pt x="738" y="708"/>
                      <a:pt x="738" y="708"/>
                    </a:cubicBezTo>
                    <a:lnTo>
                      <a:pt x="833" y="236"/>
                    </a:lnTo>
                    <a:lnTo>
                      <a:pt x="236" y="1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37"/>
              <p:cNvSpPr/>
              <p:nvPr/>
            </p:nvSpPr>
            <p:spPr>
              <a:xfrm>
                <a:off x="9427064" y="2883813"/>
                <a:ext cx="183847" cy="187868"/>
              </a:xfrm>
              <a:custGeom>
                <a:avLst/>
                <a:gdLst/>
                <a:ahLst/>
                <a:cxnLst/>
                <a:rect l="l" t="t" r="r" b="b"/>
                <a:pathLst>
                  <a:path w="2606" h="2663" extrusionOk="0">
                    <a:moveTo>
                      <a:pt x="1867" y="0"/>
                    </a:moveTo>
                    <a:cubicBezTo>
                      <a:pt x="1867" y="0"/>
                      <a:pt x="1239" y="943"/>
                      <a:pt x="642" y="1572"/>
                    </a:cubicBezTo>
                    <a:cubicBezTo>
                      <a:pt x="0" y="2226"/>
                      <a:pt x="253" y="2663"/>
                      <a:pt x="746" y="2663"/>
                    </a:cubicBezTo>
                    <a:cubicBezTo>
                      <a:pt x="845" y="2663"/>
                      <a:pt x="953" y="2645"/>
                      <a:pt x="1066" y="2608"/>
                    </a:cubicBezTo>
                    <a:cubicBezTo>
                      <a:pt x="1726" y="2388"/>
                      <a:pt x="2150" y="1603"/>
                      <a:pt x="2354" y="1399"/>
                    </a:cubicBezTo>
                    <a:cubicBezTo>
                      <a:pt x="2558" y="1179"/>
                      <a:pt x="2605" y="252"/>
                      <a:pt x="2605" y="252"/>
                    </a:cubicBezTo>
                    <a:lnTo>
                      <a:pt x="2605" y="252"/>
                    </a:lnTo>
                    <a:cubicBezTo>
                      <a:pt x="2588" y="252"/>
                      <a:pt x="2571" y="252"/>
                      <a:pt x="2554" y="252"/>
                    </a:cubicBezTo>
                    <a:cubicBezTo>
                      <a:pt x="1986" y="252"/>
                      <a:pt x="1867" y="0"/>
                      <a:pt x="1867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325;p37"/>
              <p:cNvSpPr/>
              <p:nvPr/>
            </p:nvSpPr>
            <p:spPr>
              <a:xfrm>
                <a:off x="9564278" y="2423846"/>
                <a:ext cx="581946" cy="461169"/>
              </a:xfrm>
              <a:custGeom>
                <a:avLst/>
                <a:gdLst/>
                <a:ahLst/>
                <a:cxnLst/>
                <a:rect l="l" t="t" r="r" b="b"/>
                <a:pathLst>
                  <a:path w="8249" h="6537" extrusionOk="0">
                    <a:moveTo>
                      <a:pt x="6175" y="0"/>
                    </a:moveTo>
                    <a:cubicBezTo>
                      <a:pt x="6175" y="0"/>
                      <a:pt x="3693" y="173"/>
                      <a:pt x="2577" y="865"/>
                    </a:cubicBezTo>
                    <a:cubicBezTo>
                      <a:pt x="1446" y="1572"/>
                      <a:pt x="1" y="6112"/>
                      <a:pt x="1" y="6112"/>
                    </a:cubicBezTo>
                    <a:cubicBezTo>
                      <a:pt x="95" y="6426"/>
                      <a:pt x="393" y="6536"/>
                      <a:pt x="786" y="6536"/>
                    </a:cubicBezTo>
                    <a:cubicBezTo>
                      <a:pt x="786" y="6536"/>
                      <a:pt x="2719" y="4242"/>
                      <a:pt x="3363" y="2200"/>
                    </a:cubicBezTo>
                    <a:cubicBezTo>
                      <a:pt x="3363" y="2200"/>
                      <a:pt x="3488" y="2208"/>
                      <a:pt x="3699" y="2208"/>
                    </a:cubicBezTo>
                    <a:cubicBezTo>
                      <a:pt x="4611" y="2208"/>
                      <a:pt x="7137" y="2063"/>
                      <a:pt x="8170" y="519"/>
                    </a:cubicBezTo>
                    <a:cubicBezTo>
                      <a:pt x="8249" y="393"/>
                      <a:pt x="6646" y="189"/>
                      <a:pt x="6175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37"/>
              <p:cNvSpPr/>
              <p:nvPr/>
            </p:nvSpPr>
            <p:spPr>
              <a:xfrm>
                <a:off x="10077437" y="1581373"/>
                <a:ext cx="136439" cy="131289"/>
              </a:xfrm>
              <a:custGeom>
                <a:avLst/>
                <a:gdLst/>
                <a:ahLst/>
                <a:cxnLst/>
                <a:rect l="l" t="t" r="r" b="b"/>
                <a:pathLst>
                  <a:path w="1934" h="1861" extrusionOk="0">
                    <a:moveTo>
                      <a:pt x="975" y="0"/>
                    </a:moveTo>
                    <a:cubicBezTo>
                      <a:pt x="544" y="0"/>
                      <a:pt x="154" y="306"/>
                      <a:pt x="64" y="741"/>
                    </a:cubicBezTo>
                    <a:cubicBezTo>
                      <a:pt x="48" y="772"/>
                      <a:pt x="48" y="819"/>
                      <a:pt x="48" y="851"/>
                    </a:cubicBezTo>
                    <a:cubicBezTo>
                      <a:pt x="1" y="1369"/>
                      <a:pt x="378" y="1809"/>
                      <a:pt x="881" y="1856"/>
                    </a:cubicBezTo>
                    <a:cubicBezTo>
                      <a:pt x="910" y="1859"/>
                      <a:pt x="939" y="1860"/>
                      <a:pt x="968" y="1860"/>
                    </a:cubicBezTo>
                    <a:cubicBezTo>
                      <a:pt x="1107" y="1860"/>
                      <a:pt x="1235" y="1830"/>
                      <a:pt x="1352" y="1778"/>
                    </a:cubicBezTo>
                    <a:cubicBezTo>
                      <a:pt x="1635" y="1652"/>
                      <a:pt x="1855" y="1353"/>
                      <a:pt x="1886" y="1008"/>
                    </a:cubicBezTo>
                    <a:cubicBezTo>
                      <a:pt x="1933" y="505"/>
                      <a:pt x="1556" y="49"/>
                      <a:pt x="1038" y="2"/>
                    </a:cubicBezTo>
                    <a:cubicBezTo>
                      <a:pt x="1017" y="1"/>
                      <a:pt x="996" y="0"/>
                      <a:pt x="975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37"/>
              <p:cNvSpPr/>
              <p:nvPr/>
            </p:nvSpPr>
            <p:spPr>
              <a:xfrm>
                <a:off x="10077437" y="1633578"/>
                <a:ext cx="95380" cy="79084"/>
              </a:xfrm>
              <a:custGeom>
                <a:avLst/>
                <a:gdLst/>
                <a:ahLst/>
                <a:cxnLst/>
                <a:rect l="l" t="t" r="r" b="b"/>
                <a:pathLst>
                  <a:path w="1352" h="1121" extrusionOk="0">
                    <a:moveTo>
                      <a:pt x="64" y="1"/>
                    </a:moveTo>
                    <a:cubicBezTo>
                      <a:pt x="48" y="32"/>
                      <a:pt x="48" y="79"/>
                      <a:pt x="48" y="111"/>
                    </a:cubicBezTo>
                    <a:cubicBezTo>
                      <a:pt x="1" y="629"/>
                      <a:pt x="378" y="1069"/>
                      <a:pt x="881" y="1116"/>
                    </a:cubicBezTo>
                    <a:cubicBezTo>
                      <a:pt x="910" y="1119"/>
                      <a:pt x="939" y="1120"/>
                      <a:pt x="968" y="1120"/>
                    </a:cubicBezTo>
                    <a:cubicBezTo>
                      <a:pt x="1107" y="1120"/>
                      <a:pt x="1235" y="1090"/>
                      <a:pt x="1352" y="1038"/>
                    </a:cubicBezTo>
                    <a:cubicBezTo>
                      <a:pt x="1101" y="221"/>
                      <a:pt x="346" y="32"/>
                      <a:pt x="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37"/>
              <p:cNvSpPr/>
              <p:nvPr/>
            </p:nvSpPr>
            <p:spPr>
              <a:xfrm>
                <a:off x="9931122" y="1792732"/>
                <a:ext cx="56650" cy="153511"/>
              </a:xfrm>
              <a:custGeom>
                <a:avLst/>
                <a:gdLst/>
                <a:ahLst/>
                <a:cxnLst/>
                <a:rect l="l" t="t" r="r" b="b"/>
                <a:pathLst>
                  <a:path w="803" h="2176" extrusionOk="0">
                    <a:moveTo>
                      <a:pt x="67" y="0"/>
                    </a:moveTo>
                    <a:cubicBezTo>
                      <a:pt x="41" y="0"/>
                      <a:pt x="18" y="7"/>
                      <a:pt x="1" y="23"/>
                    </a:cubicBezTo>
                    <a:cubicBezTo>
                      <a:pt x="1" y="23"/>
                      <a:pt x="48" y="761"/>
                      <a:pt x="237" y="1170"/>
                    </a:cubicBezTo>
                    <a:cubicBezTo>
                      <a:pt x="457" y="1625"/>
                      <a:pt x="598" y="1704"/>
                      <a:pt x="567" y="2175"/>
                    </a:cubicBezTo>
                    <a:cubicBezTo>
                      <a:pt x="567" y="2175"/>
                      <a:pt x="802" y="1939"/>
                      <a:pt x="771" y="1704"/>
                    </a:cubicBezTo>
                    <a:cubicBezTo>
                      <a:pt x="724" y="1452"/>
                      <a:pt x="331" y="824"/>
                      <a:pt x="425" y="541"/>
                    </a:cubicBezTo>
                    <a:cubicBezTo>
                      <a:pt x="506" y="271"/>
                      <a:pt x="227" y="0"/>
                      <a:pt x="67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37"/>
              <p:cNvSpPr/>
              <p:nvPr/>
            </p:nvSpPr>
            <p:spPr>
              <a:xfrm>
                <a:off x="9926749" y="1637881"/>
                <a:ext cx="259333" cy="237392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3365" extrusionOk="0">
                    <a:moveTo>
                      <a:pt x="1852" y="1"/>
                    </a:moveTo>
                    <a:cubicBezTo>
                      <a:pt x="1827" y="1"/>
                      <a:pt x="1801" y="1"/>
                      <a:pt x="1775" y="2"/>
                    </a:cubicBezTo>
                    <a:cubicBezTo>
                      <a:pt x="739" y="50"/>
                      <a:pt x="283" y="521"/>
                      <a:pt x="126" y="1008"/>
                    </a:cubicBezTo>
                    <a:cubicBezTo>
                      <a:pt x="63" y="1228"/>
                      <a:pt x="0" y="1668"/>
                      <a:pt x="16" y="1888"/>
                    </a:cubicBezTo>
                    <a:cubicBezTo>
                      <a:pt x="47" y="2108"/>
                      <a:pt x="63" y="2296"/>
                      <a:pt x="94" y="2485"/>
                    </a:cubicBezTo>
                    <a:cubicBezTo>
                      <a:pt x="157" y="2988"/>
                      <a:pt x="597" y="3365"/>
                      <a:pt x="1100" y="3365"/>
                    </a:cubicBezTo>
                    <a:lnTo>
                      <a:pt x="2624" y="3365"/>
                    </a:lnTo>
                    <a:cubicBezTo>
                      <a:pt x="3174" y="3365"/>
                      <a:pt x="3629" y="2925"/>
                      <a:pt x="3645" y="2359"/>
                    </a:cubicBezTo>
                    <a:cubicBezTo>
                      <a:pt x="3676" y="1067"/>
                      <a:pt x="3029" y="1"/>
                      <a:pt x="1852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37"/>
              <p:cNvSpPr/>
              <p:nvPr/>
            </p:nvSpPr>
            <p:spPr>
              <a:xfrm>
                <a:off x="10047525" y="1879787"/>
                <a:ext cx="79860" cy="96086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1362" extrusionOk="0">
                    <a:moveTo>
                      <a:pt x="940" y="0"/>
                    </a:moveTo>
                    <a:cubicBezTo>
                      <a:pt x="854" y="0"/>
                      <a:pt x="749" y="35"/>
                      <a:pt x="645" y="77"/>
                    </a:cubicBezTo>
                    <a:cubicBezTo>
                      <a:pt x="503" y="124"/>
                      <a:pt x="331" y="218"/>
                      <a:pt x="205" y="265"/>
                    </a:cubicBezTo>
                    <a:cubicBezTo>
                      <a:pt x="79" y="313"/>
                      <a:pt x="1" y="360"/>
                      <a:pt x="1" y="360"/>
                    </a:cubicBezTo>
                    <a:lnTo>
                      <a:pt x="48" y="658"/>
                    </a:lnTo>
                    <a:lnTo>
                      <a:pt x="111" y="1004"/>
                    </a:lnTo>
                    <a:lnTo>
                      <a:pt x="158" y="1302"/>
                    </a:lnTo>
                    <a:cubicBezTo>
                      <a:pt x="236" y="1345"/>
                      <a:pt x="320" y="1362"/>
                      <a:pt x="405" y="1362"/>
                    </a:cubicBezTo>
                    <a:cubicBezTo>
                      <a:pt x="509" y="1362"/>
                      <a:pt x="613" y="1337"/>
                      <a:pt x="708" y="1302"/>
                    </a:cubicBezTo>
                    <a:cubicBezTo>
                      <a:pt x="943" y="1224"/>
                      <a:pt x="1132" y="1067"/>
                      <a:pt x="1132" y="1067"/>
                    </a:cubicBezTo>
                    <a:lnTo>
                      <a:pt x="1132" y="1051"/>
                    </a:lnTo>
                    <a:lnTo>
                      <a:pt x="1116" y="941"/>
                    </a:lnTo>
                    <a:lnTo>
                      <a:pt x="1069" y="187"/>
                    </a:lnTo>
                    <a:lnTo>
                      <a:pt x="1053" y="30"/>
                    </a:lnTo>
                    <a:cubicBezTo>
                      <a:pt x="1022" y="9"/>
                      <a:pt x="983" y="0"/>
                      <a:pt x="940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37"/>
              <p:cNvSpPr/>
              <p:nvPr/>
            </p:nvSpPr>
            <p:spPr>
              <a:xfrm>
                <a:off x="10047525" y="1892909"/>
                <a:ext cx="58837" cy="57708"/>
              </a:xfrm>
              <a:custGeom>
                <a:avLst/>
                <a:gdLst/>
                <a:ahLst/>
                <a:cxnLst/>
                <a:rect l="l" t="t" r="r" b="b"/>
                <a:pathLst>
                  <a:path w="834" h="818" extrusionOk="0">
                    <a:moveTo>
                      <a:pt x="833" y="1"/>
                    </a:moveTo>
                    <a:lnTo>
                      <a:pt x="205" y="79"/>
                    </a:lnTo>
                    <a:cubicBezTo>
                      <a:pt x="79" y="127"/>
                      <a:pt x="1" y="174"/>
                      <a:pt x="1" y="174"/>
                    </a:cubicBezTo>
                    <a:lnTo>
                      <a:pt x="111" y="818"/>
                    </a:lnTo>
                    <a:cubicBezTo>
                      <a:pt x="535" y="661"/>
                      <a:pt x="833" y="1"/>
                      <a:pt x="833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37"/>
              <p:cNvSpPr/>
              <p:nvPr/>
            </p:nvSpPr>
            <p:spPr>
              <a:xfrm>
                <a:off x="9940011" y="1727829"/>
                <a:ext cx="202895" cy="200778"/>
              </a:xfrm>
              <a:custGeom>
                <a:avLst/>
                <a:gdLst/>
                <a:ahLst/>
                <a:cxnLst/>
                <a:rect l="l" t="t" r="r" b="b"/>
                <a:pathLst>
                  <a:path w="2876" h="2846" extrusionOk="0">
                    <a:moveTo>
                      <a:pt x="1933" y="0"/>
                    </a:moveTo>
                    <a:lnTo>
                      <a:pt x="32" y="16"/>
                    </a:lnTo>
                    <a:cubicBezTo>
                      <a:pt x="32" y="16"/>
                      <a:pt x="32" y="47"/>
                      <a:pt x="16" y="94"/>
                    </a:cubicBezTo>
                    <a:cubicBezTo>
                      <a:pt x="16" y="220"/>
                      <a:pt x="1" y="440"/>
                      <a:pt x="16" y="707"/>
                    </a:cubicBezTo>
                    <a:cubicBezTo>
                      <a:pt x="16" y="723"/>
                      <a:pt x="16" y="754"/>
                      <a:pt x="16" y="770"/>
                    </a:cubicBezTo>
                    <a:cubicBezTo>
                      <a:pt x="32" y="1508"/>
                      <a:pt x="189" y="2592"/>
                      <a:pt x="833" y="2797"/>
                    </a:cubicBezTo>
                    <a:cubicBezTo>
                      <a:pt x="968" y="2830"/>
                      <a:pt x="1103" y="2846"/>
                      <a:pt x="1235" y="2846"/>
                    </a:cubicBezTo>
                    <a:cubicBezTo>
                      <a:pt x="1350" y="2846"/>
                      <a:pt x="1462" y="2834"/>
                      <a:pt x="1572" y="2812"/>
                    </a:cubicBezTo>
                    <a:cubicBezTo>
                      <a:pt x="1807" y="2765"/>
                      <a:pt x="2012" y="2671"/>
                      <a:pt x="2200" y="2577"/>
                    </a:cubicBezTo>
                    <a:cubicBezTo>
                      <a:pt x="2357" y="2498"/>
                      <a:pt x="2483" y="2404"/>
                      <a:pt x="2593" y="2341"/>
                    </a:cubicBezTo>
                    <a:cubicBezTo>
                      <a:pt x="2671" y="2278"/>
                      <a:pt x="2750" y="2215"/>
                      <a:pt x="2797" y="2184"/>
                    </a:cubicBezTo>
                    <a:cubicBezTo>
                      <a:pt x="2844" y="2137"/>
                      <a:pt x="2876" y="2105"/>
                      <a:pt x="2876" y="2105"/>
                    </a:cubicBezTo>
                    <a:cubicBezTo>
                      <a:pt x="2876" y="2105"/>
                      <a:pt x="2876" y="1948"/>
                      <a:pt x="2876" y="1713"/>
                    </a:cubicBezTo>
                    <a:cubicBezTo>
                      <a:pt x="2876" y="1461"/>
                      <a:pt x="2860" y="1115"/>
                      <a:pt x="2797" y="817"/>
                    </a:cubicBezTo>
                    <a:cubicBezTo>
                      <a:pt x="2719" y="440"/>
                      <a:pt x="2593" y="110"/>
                      <a:pt x="2342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37"/>
              <p:cNvSpPr/>
              <p:nvPr/>
            </p:nvSpPr>
            <p:spPr>
              <a:xfrm>
                <a:off x="10114051" y="1785113"/>
                <a:ext cx="56579" cy="79084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121" extrusionOk="0">
                    <a:moveTo>
                      <a:pt x="334" y="1"/>
                    </a:moveTo>
                    <a:cubicBezTo>
                      <a:pt x="144" y="1"/>
                      <a:pt x="0" y="241"/>
                      <a:pt x="0" y="241"/>
                    </a:cubicBezTo>
                    <a:lnTo>
                      <a:pt x="79" y="1120"/>
                    </a:lnTo>
                    <a:cubicBezTo>
                      <a:pt x="676" y="1120"/>
                      <a:pt x="801" y="303"/>
                      <a:pt x="503" y="68"/>
                    </a:cubicBezTo>
                    <a:cubicBezTo>
                      <a:pt x="445" y="20"/>
                      <a:pt x="388" y="1"/>
                      <a:pt x="334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37"/>
              <p:cNvSpPr/>
              <p:nvPr/>
            </p:nvSpPr>
            <p:spPr>
              <a:xfrm>
                <a:off x="9941140" y="1673508"/>
                <a:ext cx="201766" cy="14342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033" extrusionOk="0">
                    <a:moveTo>
                      <a:pt x="2074" y="0"/>
                    </a:moveTo>
                    <a:lnTo>
                      <a:pt x="16" y="786"/>
                    </a:lnTo>
                    <a:cubicBezTo>
                      <a:pt x="16" y="786"/>
                      <a:pt x="0" y="817"/>
                      <a:pt x="0" y="864"/>
                    </a:cubicBezTo>
                    <a:cubicBezTo>
                      <a:pt x="16" y="1116"/>
                      <a:pt x="440" y="1367"/>
                      <a:pt x="2027" y="1367"/>
                    </a:cubicBezTo>
                    <a:cubicBezTo>
                      <a:pt x="2027" y="1367"/>
                      <a:pt x="2027" y="2033"/>
                      <a:pt x="2283" y="2033"/>
                    </a:cubicBezTo>
                    <a:cubicBezTo>
                      <a:pt x="2296" y="2033"/>
                      <a:pt x="2310" y="2031"/>
                      <a:pt x="2326" y="2027"/>
                    </a:cubicBezTo>
                    <a:cubicBezTo>
                      <a:pt x="2404" y="2011"/>
                      <a:pt x="2483" y="1603"/>
                      <a:pt x="2781" y="1571"/>
                    </a:cubicBezTo>
                    <a:cubicBezTo>
                      <a:pt x="2860" y="896"/>
                      <a:pt x="2310" y="110"/>
                      <a:pt x="2074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37"/>
              <p:cNvSpPr/>
              <p:nvPr/>
            </p:nvSpPr>
            <p:spPr>
              <a:xfrm>
                <a:off x="10078566" y="1768887"/>
                <a:ext cx="56579" cy="14963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121" extrusionOk="0">
                    <a:moveTo>
                      <a:pt x="149" y="0"/>
                    </a:moveTo>
                    <a:cubicBezTo>
                      <a:pt x="122" y="0"/>
                      <a:pt x="97" y="10"/>
                      <a:pt x="79" y="31"/>
                    </a:cubicBezTo>
                    <a:cubicBezTo>
                      <a:pt x="79" y="31"/>
                      <a:pt x="0" y="738"/>
                      <a:pt x="236" y="1131"/>
                    </a:cubicBezTo>
                    <a:cubicBezTo>
                      <a:pt x="472" y="1523"/>
                      <a:pt x="692" y="1665"/>
                      <a:pt x="566" y="2120"/>
                    </a:cubicBezTo>
                    <a:cubicBezTo>
                      <a:pt x="566" y="2120"/>
                      <a:pt x="802" y="1900"/>
                      <a:pt x="755" y="1649"/>
                    </a:cubicBezTo>
                    <a:cubicBezTo>
                      <a:pt x="723" y="1413"/>
                      <a:pt x="315" y="785"/>
                      <a:pt x="409" y="486"/>
                    </a:cubicBezTo>
                    <a:cubicBezTo>
                      <a:pt x="487" y="238"/>
                      <a:pt x="283" y="0"/>
                      <a:pt x="149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37"/>
              <p:cNvSpPr/>
              <p:nvPr/>
            </p:nvSpPr>
            <p:spPr>
              <a:xfrm>
                <a:off x="9657400" y="2908222"/>
                <a:ext cx="58837" cy="50653"/>
              </a:xfrm>
              <a:custGeom>
                <a:avLst/>
                <a:gdLst/>
                <a:ahLst/>
                <a:cxnLst/>
                <a:rect l="l" t="t" r="r" b="b"/>
                <a:pathLst>
                  <a:path w="834" h="718" extrusionOk="0">
                    <a:moveTo>
                      <a:pt x="236" y="0"/>
                    </a:moveTo>
                    <a:lnTo>
                      <a:pt x="0" y="456"/>
                    </a:lnTo>
                    <a:cubicBezTo>
                      <a:pt x="117" y="671"/>
                      <a:pt x="336" y="717"/>
                      <a:pt x="503" y="717"/>
                    </a:cubicBezTo>
                    <a:cubicBezTo>
                      <a:pt x="628" y="717"/>
                      <a:pt x="723" y="691"/>
                      <a:pt x="723" y="691"/>
                    </a:cubicBezTo>
                    <a:lnTo>
                      <a:pt x="833" y="22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37"/>
              <p:cNvSpPr/>
              <p:nvPr/>
            </p:nvSpPr>
            <p:spPr>
              <a:xfrm>
                <a:off x="9525689" y="2935876"/>
                <a:ext cx="183847" cy="186810"/>
              </a:xfrm>
              <a:custGeom>
                <a:avLst/>
                <a:gdLst/>
                <a:ahLst/>
                <a:cxnLst/>
                <a:rect l="l" t="t" r="r" b="b"/>
                <a:pathLst>
                  <a:path w="2606" h="2648" extrusionOk="0">
                    <a:moveTo>
                      <a:pt x="1883" y="1"/>
                    </a:moveTo>
                    <a:cubicBezTo>
                      <a:pt x="1883" y="1"/>
                      <a:pt x="1255" y="928"/>
                      <a:pt x="642" y="1556"/>
                    </a:cubicBezTo>
                    <a:cubicBezTo>
                      <a:pt x="0" y="2211"/>
                      <a:pt x="253" y="2647"/>
                      <a:pt x="747" y="2647"/>
                    </a:cubicBezTo>
                    <a:cubicBezTo>
                      <a:pt x="845" y="2647"/>
                      <a:pt x="953" y="2630"/>
                      <a:pt x="1066" y="2593"/>
                    </a:cubicBezTo>
                    <a:cubicBezTo>
                      <a:pt x="1726" y="2373"/>
                      <a:pt x="2166" y="1603"/>
                      <a:pt x="2370" y="1399"/>
                    </a:cubicBezTo>
                    <a:cubicBezTo>
                      <a:pt x="2559" y="1179"/>
                      <a:pt x="2606" y="252"/>
                      <a:pt x="2606" y="252"/>
                    </a:cubicBezTo>
                    <a:cubicBezTo>
                      <a:pt x="1993" y="252"/>
                      <a:pt x="1883" y="1"/>
                      <a:pt x="1883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338;p37"/>
              <p:cNvSpPr/>
              <p:nvPr/>
            </p:nvSpPr>
            <p:spPr>
              <a:xfrm>
                <a:off x="9662903" y="2436051"/>
                <a:ext cx="597537" cy="505473"/>
              </a:xfrm>
              <a:custGeom>
                <a:avLst/>
                <a:gdLst/>
                <a:ahLst/>
                <a:cxnLst/>
                <a:rect l="l" t="t" r="r" b="b"/>
                <a:pathLst>
                  <a:path w="8470" h="7165" extrusionOk="0">
                    <a:moveTo>
                      <a:pt x="7464" y="0"/>
                    </a:moveTo>
                    <a:lnTo>
                      <a:pt x="7464" y="0"/>
                    </a:lnTo>
                    <a:cubicBezTo>
                      <a:pt x="7463" y="0"/>
                      <a:pt x="3222" y="864"/>
                      <a:pt x="2185" y="1728"/>
                    </a:cubicBezTo>
                    <a:cubicBezTo>
                      <a:pt x="1164" y="2577"/>
                      <a:pt x="1" y="6756"/>
                      <a:pt x="1" y="6756"/>
                    </a:cubicBezTo>
                    <a:cubicBezTo>
                      <a:pt x="111" y="7054"/>
                      <a:pt x="394" y="7164"/>
                      <a:pt x="786" y="7164"/>
                    </a:cubicBezTo>
                    <a:cubicBezTo>
                      <a:pt x="786" y="7164"/>
                      <a:pt x="2279" y="4855"/>
                      <a:pt x="2970" y="2985"/>
                    </a:cubicBezTo>
                    <a:cubicBezTo>
                      <a:pt x="2970" y="2985"/>
                      <a:pt x="5877" y="2734"/>
                      <a:pt x="7212" y="2215"/>
                    </a:cubicBezTo>
                    <a:cubicBezTo>
                      <a:pt x="8045" y="1886"/>
                      <a:pt x="8469" y="550"/>
                      <a:pt x="7464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339;p37"/>
              <p:cNvSpPr/>
              <p:nvPr/>
            </p:nvSpPr>
            <p:spPr>
              <a:xfrm>
                <a:off x="9942269" y="1951675"/>
                <a:ext cx="294889" cy="523110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415" extrusionOk="0">
                    <a:moveTo>
                      <a:pt x="2482" y="1"/>
                    </a:moveTo>
                    <a:lnTo>
                      <a:pt x="1351" y="48"/>
                    </a:lnTo>
                    <a:lnTo>
                      <a:pt x="1100" y="63"/>
                    </a:lnTo>
                    <a:lnTo>
                      <a:pt x="707" y="79"/>
                    </a:lnTo>
                    <a:cubicBezTo>
                      <a:pt x="707" y="79"/>
                      <a:pt x="644" y="1242"/>
                      <a:pt x="283" y="2247"/>
                    </a:cubicBezTo>
                    <a:cubicBezTo>
                      <a:pt x="0" y="3064"/>
                      <a:pt x="330" y="3221"/>
                      <a:pt x="519" y="3410"/>
                    </a:cubicBezTo>
                    <a:cubicBezTo>
                      <a:pt x="519" y="3426"/>
                      <a:pt x="534" y="3426"/>
                      <a:pt x="534" y="3441"/>
                    </a:cubicBezTo>
                    <a:cubicBezTo>
                      <a:pt x="566" y="3473"/>
                      <a:pt x="581" y="3504"/>
                      <a:pt x="597" y="3536"/>
                    </a:cubicBezTo>
                    <a:cubicBezTo>
                      <a:pt x="597" y="3551"/>
                      <a:pt x="613" y="3551"/>
                      <a:pt x="613" y="3567"/>
                    </a:cubicBezTo>
                    <a:cubicBezTo>
                      <a:pt x="628" y="3598"/>
                      <a:pt x="628" y="3630"/>
                      <a:pt x="644" y="3677"/>
                    </a:cubicBezTo>
                    <a:cubicBezTo>
                      <a:pt x="738" y="3991"/>
                      <a:pt x="786" y="4494"/>
                      <a:pt x="786" y="4494"/>
                    </a:cubicBezTo>
                    <a:cubicBezTo>
                      <a:pt x="833" y="5421"/>
                      <a:pt x="676" y="5971"/>
                      <a:pt x="409" y="6772"/>
                    </a:cubicBezTo>
                    <a:cubicBezTo>
                      <a:pt x="1581" y="7194"/>
                      <a:pt x="2281" y="7415"/>
                      <a:pt x="3103" y="7415"/>
                    </a:cubicBezTo>
                    <a:cubicBezTo>
                      <a:pt x="3382" y="7415"/>
                      <a:pt x="3675" y="7389"/>
                      <a:pt x="4006" y="7338"/>
                    </a:cubicBezTo>
                    <a:cubicBezTo>
                      <a:pt x="4053" y="6568"/>
                      <a:pt x="4179" y="5232"/>
                      <a:pt x="4148" y="4431"/>
                    </a:cubicBezTo>
                    <a:cubicBezTo>
                      <a:pt x="4085" y="2043"/>
                      <a:pt x="3818" y="503"/>
                      <a:pt x="3818" y="503"/>
                    </a:cubicBezTo>
                    <a:lnTo>
                      <a:pt x="3158" y="252"/>
                    </a:lnTo>
                    <a:lnTo>
                      <a:pt x="2482" y="1"/>
                    </a:lnTo>
                    <a:close/>
                  </a:path>
                </a:pathLst>
              </a:custGeom>
              <a:solidFill>
                <a:srgbClr val="BB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37"/>
              <p:cNvSpPr/>
              <p:nvPr/>
            </p:nvSpPr>
            <p:spPr>
              <a:xfrm>
                <a:off x="9978812" y="2192169"/>
                <a:ext cx="138626" cy="34427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488" extrusionOk="0">
                    <a:moveTo>
                      <a:pt x="1" y="1"/>
                    </a:moveTo>
                    <a:cubicBezTo>
                      <a:pt x="1" y="17"/>
                      <a:pt x="16" y="17"/>
                      <a:pt x="16" y="32"/>
                    </a:cubicBezTo>
                    <a:cubicBezTo>
                      <a:pt x="48" y="64"/>
                      <a:pt x="63" y="95"/>
                      <a:pt x="79" y="127"/>
                    </a:cubicBezTo>
                    <a:cubicBezTo>
                      <a:pt x="79" y="142"/>
                      <a:pt x="95" y="142"/>
                      <a:pt x="95" y="158"/>
                    </a:cubicBezTo>
                    <a:cubicBezTo>
                      <a:pt x="378" y="284"/>
                      <a:pt x="990" y="488"/>
                      <a:pt x="1807" y="488"/>
                    </a:cubicBezTo>
                    <a:lnTo>
                      <a:pt x="1917" y="488"/>
                    </a:lnTo>
                    <a:cubicBezTo>
                      <a:pt x="1933" y="488"/>
                      <a:pt x="1964" y="472"/>
                      <a:pt x="1964" y="441"/>
                    </a:cubicBezTo>
                    <a:cubicBezTo>
                      <a:pt x="1964" y="425"/>
                      <a:pt x="1933" y="394"/>
                      <a:pt x="1902" y="394"/>
                    </a:cubicBezTo>
                    <a:cubicBezTo>
                      <a:pt x="1855" y="395"/>
                      <a:pt x="1810" y="396"/>
                      <a:pt x="1765" y="396"/>
                    </a:cubicBezTo>
                    <a:cubicBezTo>
                      <a:pt x="816" y="396"/>
                      <a:pt x="151" y="91"/>
                      <a:pt x="1" y="1"/>
                    </a:cubicBez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37"/>
              <p:cNvSpPr/>
              <p:nvPr/>
            </p:nvSpPr>
            <p:spPr>
              <a:xfrm>
                <a:off x="10037578" y="1950546"/>
                <a:ext cx="127479" cy="86632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1228" extrusionOk="0">
                    <a:moveTo>
                      <a:pt x="1131" y="1"/>
                    </a:moveTo>
                    <a:lnTo>
                      <a:pt x="0" y="64"/>
                    </a:lnTo>
                    <a:cubicBezTo>
                      <a:pt x="47" y="504"/>
                      <a:pt x="32" y="1226"/>
                      <a:pt x="581" y="1226"/>
                    </a:cubicBezTo>
                    <a:cubicBezTo>
                      <a:pt x="595" y="1227"/>
                      <a:pt x="609" y="1227"/>
                      <a:pt x="623" y="1227"/>
                    </a:cubicBezTo>
                    <a:cubicBezTo>
                      <a:pt x="1245" y="1227"/>
                      <a:pt x="1669" y="545"/>
                      <a:pt x="1807" y="268"/>
                    </a:cubicBezTo>
                    <a:lnTo>
                      <a:pt x="1131" y="1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37"/>
              <p:cNvSpPr/>
              <p:nvPr/>
            </p:nvSpPr>
            <p:spPr>
              <a:xfrm>
                <a:off x="9911228" y="1987160"/>
                <a:ext cx="341450" cy="467800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6631" extrusionOk="0">
                    <a:moveTo>
                      <a:pt x="4258" y="0"/>
                    </a:moveTo>
                    <a:cubicBezTo>
                      <a:pt x="3111" y="2938"/>
                      <a:pt x="2105" y="4179"/>
                      <a:pt x="2105" y="4179"/>
                    </a:cubicBezTo>
                    <a:cubicBezTo>
                      <a:pt x="2105" y="4179"/>
                      <a:pt x="849" y="5656"/>
                      <a:pt x="0" y="6128"/>
                    </a:cubicBezTo>
                    <a:lnTo>
                      <a:pt x="283" y="6630"/>
                    </a:lnTo>
                    <a:cubicBezTo>
                      <a:pt x="1147" y="6567"/>
                      <a:pt x="2702" y="5106"/>
                      <a:pt x="2702" y="5106"/>
                    </a:cubicBezTo>
                    <a:cubicBezTo>
                      <a:pt x="2702" y="5106"/>
                      <a:pt x="4164" y="3661"/>
                      <a:pt x="4493" y="2090"/>
                    </a:cubicBezTo>
                    <a:cubicBezTo>
                      <a:pt x="4839" y="519"/>
                      <a:pt x="4258" y="0"/>
                      <a:pt x="4258" y="0"/>
                    </a:cubicBez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37"/>
              <p:cNvSpPr/>
              <p:nvPr/>
            </p:nvSpPr>
            <p:spPr>
              <a:xfrm>
                <a:off x="9659587" y="2456101"/>
                <a:ext cx="435701" cy="34427"/>
              </a:xfrm>
              <a:custGeom>
                <a:avLst/>
                <a:gdLst/>
                <a:ahLst/>
                <a:cxnLst/>
                <a:rect l="l" t="t" r="r" b="b"/>
                <a:pathLst>
                  <a:path w="6176" h="488" extrusionOk="0">
                    <a:moveTo>
                      <a:pt x="221" y="0"/>
                    </a:moveTo>
                    <a:cubicBezTo>
                      <a:pt x="95" y="0"/>
                      <a:pt x="1" y="110"/>
                      <a:pt x="1" y="236"/>
                    </a:cubicBezTo>
                    <a:cubicBezTo>
                      <a:pt x="1" y="378"/>
                      <a:pt x="95" y="472"/>
                      <a:pt x="221" y="472"/>
                    </a:cubicBezTo>
                    <a:lnTo>
                      <a:pt x="5939" y="488"/>
                    </a:lnTo>
                    <a:cubicBezTo>
                      <a:pt x="6065" y="488"/>
                      <a:pt x="6175" y="378"/>
                      <a:pt x="6175" y="252"/>
                    </a:cubicBezTo>
                    <a:cubicBezTo>
                      <a:pt x="6175" y="126"/>
                      <a:pt x="6065" y="16"/>
                      <a:pt x="5939" y="16"/>
                    </a:cubicBez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37"/>
              <p:cNvSpPr/>
              <p:nvPr/>
            </p:nvSpPr>
            <p:spPr>
              <a:xfrm>
                <a:off x="9896757" y="2289736"/>
                <a:ext cx="137497" cy="194006"/>
              </a:xfrm>
              <a:custGeom>
                <a:avLst/>
                <a:gdLst/>
                <a:ahLst/>
                <a:cxnLst/>
                <a:rect l="l" t="t" r="r" b="b"/>
                <a:pathLst>
                  <a:path w="1949" h="2750" extrusionOk="0">
                    <a:moveTo>
                      <a:pt x="0" y="0"/>
                    </a:moveTo>
                    <a:lnTo>
                      <a:pt x="1634" y="2750"/>
                    </a:lnTo>
                    <a:lnTo>
                      <a:pt x="1948" y="2750"/>
                    </a:lnTo>
                    <a:lnTo>
                      <a:pt x="471" y="95"/>
                    </a:lnTo>
                    <a:cubicBezTo>
                      <a:pt x="440" y="32"/>
                      <a:pt x="393" y="0"/>
                      <a:pt x="3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37"/>
              <p:cNvSpPr/>
              <p:nvPr/>
            </p:nvSpPr>
            <p:spPr>
              <a:xfrm>
                <a:off x="9557637" y="2289729"/>
                <a:ext cx="457799" cy="204016"/>
              </a:xfrm>
              <a:custGeom>
                <a:avLst/>
                <a:gdLst/>
                <a:ahLst/>
                <a:cxnLst/>
                <a:rect l="l" t="t" r="r" b="b"/>
                <a:pathLst>
                  <a:path w="6489" h="2750" extrusionOk="0">
                    <a:moveTo>
                      <a:pt x="236" y="0"/>
                    </a:moveTo>
                    <a:cubicBezTo>
                      <a:pt x="95" y="0"/>
                      <a:pt x="0" y="173"/>
                      <a:pt x="63" y="299"/>
                    </a:cubicBezTo>
                    <a:lnTo>
                      <a:pt x="1320" y="2546"/>
                    </a:lnTo>
                    <a:cubicBezTo>
                      <a:pt x="1399" y="2671"/>
                      <a:pt x="1524" y="2750"/>
                      <a:pt x="1681" y="2750"/>
                    </a:cubicBezTo>
                    <a:lnTo>
                      <a:pt x="6489" y="2750"/>
                    </a:lnTo>
                    <a:lnTo>
                      <a:pt x="5028" y="110"/>
                    </a:lnTo>
                    <a:cubicBezTo>
                      <a:pt x="4981" y="48"/>
                      <a:pt x="4918" y="0"/>
                      <a:pt x="483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37"/>
              <p:cNvSpPr/>
              <p:nvPr/>
            </p:nvSpPr>
            <p:spPr>
              <a:xfrm>
                <a:off x="9756025" y="2364022"/>
                <a:ext cx="45503" cy="45503"/>
              </a:xfrm>
              <a:custGeom>
                <a:avLst/>
                <a:gdLst/>
                <a:ahLst/>
                <a:cxnLst/>
                <a:rect l="l" t="t" r="r" b="b"/>
                <a:pathLst>
                  <a:path w="645" h="645" extrusionOk="0">
                    <a:moveTo>
                      <a:pt x="331" y="0"/>
                    </a:moveTo>
                    <a:cubicBezTo>
                      <a:pt x="142" y="0"/>
                      <a:pt x="1" y="141"/>
                      <a:pt x="1" y="330"/>
                    </a:cubicBezTo>
                    <a:cubicBezTo>
                      <a:pt x="1" y="503"/>
                      <a:pt x="142" y="644"/>
                      <a:pt x="331" y="644"/>
                    </a:cubicBezTo>
                    <a:cubicBezTo>
                      <a:pt x="503" y="644"/>
                      <a:pt x="645" y="503"/>
                      <a:pt x="645" y="330"/>
                    </a:cubicBezTo>
                    <a:cubicBezTo>
                      <a:pt x="645" y="141"/>
                      <a:pt x="503" y="0"/>
                      <a:pt x="331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37"/>
              <p:cNvSpPr/>
              <p:nvPr/>
            </p:nvSpPr>
            <p:spPr>
              <a:xfrm>
                <a:off x="11963865" y="3915704"/>
                <a:ext cx="804735" cy="98696"/>
              </a:xfrm>
              <a:custGeom>
                <a:avLst/>
                <a:gdLst/>
                <a:ahLst/>
                <a:cxnLst/>
                <a:rect l="l" t="t" r="r" b="b"/>
                <a:pathLst>
                  <a:path w="11407" h="1399" extrusionOk="0">
                    <a:moveTo>
                      <a:pt x="5704" y="0"/>
                    </a:moveTo>
                    <a:cubicBezTo>
                      <a:pt x="2546" y="0"/>
                      <a:pt x="1" y="314"/>
                      <a:pt x="1" y="692"/>
                    </a:cubicBezTo>
                    <a:cubicBezTo>
                      <a:pt x="1" y="1084"/>
                      <a:pt x="2546" y="1398"/>
                      <a:pt x="5704" y="1398"/>
                    </a:cubicBezTo>
                    <a:cubicBezTo>
                      <a:pt x="8846" y="1398"/>
                      <a:pt x="11407" y="1084"/>
                      <a:pt x="11407" y="692"/>
                    </a:cubicBezTo>
                    <a:cubicBezTo>
                      <a:pt x="11407" y="314"/>
                      <a:pt x="8846" y="0"/>
                      <a:pt x="5704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37"/>
              <p:cNvSpPr/>
              <p:nvPr/>
            </p:nvSpPr>
            <p:spPr>
              <a:xfrm>
                <a:off x="12337412" y="2949210"/>
                <a:ext cx="220602" cy="965443"/>
              </a:xfrm>
              <a:custGeom>
                <a:avLst/>
                <a:gdLst/>
                <a:ahLst/>
                <a:cxnLst/>
                <a:rect l="l" t="t" r="r" b="b"/>
                <a:pathLst>
                  <a:path w="3127" h="13685" extrusionOk="0">
                    <a:moveTo>
                      <a:pt x="0" y="0"/>
                    </a:moveTo>
                    <a:lnTo>
                      <a:pt x="1493" y="7337"/>
                    </a:lnTo>
                    <a:cubicBezTo>
                      <a:pt x="1069" y="9034"/>
                      <a:pt x="1414" y="11202"/>
                      <a:pt x="1634" y="13685"/>
                    </a:cubicBezTo>
                    <a:lnTo>
                      <a:pt x="2545" y="13685"/>
                    </a:lnTo>
                    <a:lnTo>
                      <a:pt x="3127" y="6662"/>
                    </a:lnTo>
                    <a:lnTo>
                      <a:pt x="2483" y="2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37"/>
              <p:cNvSpPr/>
              <p:nvPr/>
            </p:nvSpPr>
            <p:spPr>
              <a:xfrm>
                <a:off x="12447112" y="3907944"/>
                <a:ext cx="190690" cy="69913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991" extrusionOk="0">
                    <a:moveTo>
                      <a:pt x="1006" y="0"/>
                    </a:moveTo>
                    <a:cubicBezTo>
                      <a:pt x="1006" y="0"/>
                      <a:pt x="921" y="67"/>
                      <a:pt x="498" y="67"/>
                    </a:cubicBezTo>
                    <a:cubicBezTo>
                      <a:pt x="378" y="67"/>
                      <a:pt x="229" y="61"/>
                      <a:pt x="48" y="47"/>
                    </a:cubicBezTo>
                    <a:cubicBezTo>
                      <a:pt x="48" y="47"/>
                      <a:pt x="1" y="126"/>
                      <a:pt x="1" y="283"/>
                    </a:cubicBezTo>
                    <a:cubicBezTo>
                      <a:pt x="1" y="440"/>
                      <a:pt x="16" y="990"/>
                      <a:pt x="16" y="990"/>
                    </a:cubicBezTo>
                    <a:lnTo>
                      <a:pt x="2687" y="990"/>
                    </a:lnTo>
                    <a:cubicBezTo>
                      <a:pt x="2687" y="990"/>
                      <a:pt x="2703" y="566"/>
                      <a:pt x="2357" y="346"/>
                    </a:cubicBezTo>
                    <a:cubicBezTo>
                      <a:pt x="2027" y="126"/>
                      <a:pt x="1509" y="346"/>
                      <a:pt x="10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37"/>
              <p:cNvSpPr/>
              <p:nvPr/>
            </p:nvSpPr>
            <p:spPr>
              <a:xfrm>
                <a:off x="12100233" y="2941450"/>
                <a:ext cx="278239" cy="974049"/>
              </a:xfrm>
              <a:custGeom>
                <a:avLst/>
                <a:gdLst/>
                <a:ahLst/>
                <a:cxnLst/>
                <a:rect l="l" t="t" r="r" b="b"/>
                <a:pathLst>
                  <a:path w="3944" h="13807" extrusionOk="0">
                    <a:moveTo>
                      <a:pt x="1540" y="0"/>
                    </a:moveTo>
                    <a:lnTo>
                      <a:pt x="1524" y="7180"/>
                    </a:lnTo>
                    <a:cubicBezTo>
                      <a:pt x="1006" y="8013"/>
                      <a:pt x="173" y="11846"/>
                      <a:pt x="0" y="13747"/>
                    </a:cubicBezTo>
                    <a:cubicBezTo>
                      <a:pt x="153" y="13784"/>
                      <a:pt x="303" y="13807"/>
                      <a:pt x="446" y="13807"/>
                    </a:cubicBezTo>
                    <a:cubicBezTo>
                      <a:pt x="611" y="13807"/>
                      <a:pt x="768" y="13776"/>
                      <a:pt x="911" y="13700"/>
                    </a:cubicBezTo>
                    <a:lnTo>
                      <a:pt x="3221" y="7196"/>
                    </a:lnTo>
                    <a:lnTo>
                      <a:pt x="3944" y="582"/>
                    </a:lnTo>
                    <a:lnTo>
                      <a:pt x="1540" y="0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351;p37"/>
              <p:cNvSpPr/>
              <p:nvPr/>
            </p:nvSpPr>
            <p:spPr>
              <a:xfrm>
                <a:off x="12095788" y="3907944"/>
                <a:ext cx="188503" cy="699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991" extrusionOk="0">
                    <a:moveTo>
                      <a:pt x="974" y="0"/>
                    </a:moveTo>
                    <a:lnTo>
                      <a:pt x="974" y="0"/>
                    </a:lnTo>
                    <a:cubicBezTo>
                      <a:pt x="975" y="1"/>
                      <a:pt x="975" y="1"/>
                      <a:pt x="976" y="1"/>
                    </a:cubicBezTo>
                    <a:lnTo>
                      <a:pt x="976" y="1"/>
                    </a:lnTo>
                    <a:cubicBezTo>
                      <a:pt x="976" y="1"/>
                      <a:pt x="975" y="0"/>
                      <a:pt x="974" y="0"/>
                    </a:cubicBezTo>
                    <a:close/>
                    <a:moveTo>
                      <a:pt x="976" y="1"/>
                    </a:moveTo>
                    <a:cubicBezTo>
                      <a:pt x="976" y="9"/>
                      <a:pt x="894" y="67"/>
                      <a:pt x="509" y="67"/>
                    </a:cubicBezTo>
                    <a:cubicBezTo>
                      <a:pt x="391" y="67"/>
                      <a:pt x="245" y="61"/>
                      <a:pt x="63" y="47"/>
                    </a:cubicBezTo>
                    <a:cubicBezTo>
                      <a:pt x="63" y="47"/>
                      <a:pt x="0" y="126"/>
                      <a:pt x="0" y="283"/>
                    </a:cubicBezTo>
                    <a:lnTo>
                      <a:pt x="0" y="990"/>
                    </a:lnTo>
                    <a:lnTo>
                      <a:pt x="2671" y="990"/>
                    </a:lnTo>
                    <a:cubicBezTo>
                      <a:pt x="2671" y="990"/>
                      <a:pt x="2671" y="566"/>
                      <a:pt x="2341" y="346"/>
                    </a:cubicBezTo>
                    <a:cubicBezTo>
                      <a:pt x="1996" y="126"/>
                      <a:pt x="1478" y="346"/>
                      <a:pt x="9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37"/>
              <p:cNvSpPr/>
              <p:nvPr/>
            </p:nvSpPr>
            <p:spPr>
              <a:xfrm>
                <a:off x="12154554" y="2389490"/>
                <a:ext cx="368046" cy="621876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8815" extrusionOk="0">
                    <a:moveTo>
                      <a:pt x="1791" y="0"/>
                    </a:moveTo>
                    <a:lnTo>
                      <a:pt x="1571" y="63"/>
                    </a:lnTo>
                    <a:lnTo>
                      <a:pt x="1304" y="158"/>
                    </a:lnTo>
                    <a:lnTo>
                      <a:pt x="1225" y="189"/>
                    </a:lnTo>
                    <a:lnTo>
                      <a:pt x="0" y="613"/>
                    </a:lnTo>
                    <a:lnTo>
                      <a:pt x="927" y="5955"/>
                    </a:lnTo>
                    <a:lnTo>
                      <a:pt x="456" y="8107"/>
                    </a:lnTo>
                    <a:cubicBezTo>
                      <a:pt x="786" y="8437"/>
                      <a:pt x="1445" y="8688"/>
                      <a:pt x="2027" y="8783"/>
                    </a:cubicBezTo>
                    <a:lnTo>
                      <a:pt x="2105" y="8783"/>
                    </a:lnTo>
                    <a:cubicBezTo>
                      <a:pt x="2215" y="8798"/>
                      <a:pt x="2325" y="8814"/>
                      <a:pt x="2435" y="8814"/>
                    </a:cubicBezTo>
                    <a:cubicBezTo>
                      <a:pt x="3001" y="8814"/>
                      <a:pt x="3566" y="8767"/>
                      <a:pt x="4132" y="8673"/>
                    </a:cubicBezTo>
                    <a:cubicBezTo>
                      <a:pt x="4179" y="8657"/>
                      <a:pt x="4242" y="8657"/>
                      <a:pt x="4289" y="8641"/>
                    </a:cubicBezTo>
                    <a:cubicBezTo>
                      <a:pt x="4321" y="8626"/>
                      <a:pt x="4336" y="8626"/>
                      <a:pt x="4368" y="8626"/>
                    </a:cubicBezTo>
                    <a:cubicBezTo>
                      <a:pt x="4698" y="8531"/>
                      <a:pt x="5106" y="8390"/>
                      <a:pt x="5216" y="8186"/>
                    </a:cubicBezTo>
                    <a:lnTo>
                      <a:pt x="4305" y="330"/>
                    </a:lnTo>
                    <a:lnTo>
                      <a:pt x="3378" y="205"/>
                    </a:lnTo>
                    <a:lnTo>
                      <a:pt x="3299" y="189"/>
                    </a:lnTo>
                    <a:lnTo>
                      <a:pt x="3095" y="158"/>
                    </a:lnTo>
                    <a:lnTo>
                      <a:pt x="1791" y="0"/>
                    </a:ln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37"/>
              <p:cNvSpPr/>
              <p:nvPr/>
            </p:nvSpPr>
            <p:spPr>
              <a:xfrm>
                <a:off x="12458188" y="2412770"/>
                <a:ext cx="347023" cy="410234"/>
              </a:xfrm>
              <a:custGeom>
                <a:avLst/>
                <a:gdLst/>
                <a:ahLst/>
                <a:cxnLst/>
                <a:rect l="l" t="t" r="r" b="b"/>
                <a:pathLst>
                  <a:path w="4919" h="5815" extrusionOk="0">
                    <a:moveTo>
                      <a:pt x="1" y="0"/>
                    </a:moveTo>
                    <a:lnTo>
                      <a:pt x="456" y="4007"/>
                    </a:lnTo>
                    <a:cubicBezTo>
                      <a:pt x="456" y="4007"/>
                      <a:pt x="1376" y="5814"/>
                      <a:pt x="1973" y="5814"/>
                    </a:cubicBezTo>
                    <a:cubicBezTo>
                      <a:pt x="1981" y="5814"/>
                      <a:pt x="1989" y="5814"/>
                      <a:pt x="1996" y="5813"/>
                    </a:cubicBezTo>
                    <a:cubicBezTo>
                      <a:pt x="2656" y="5766"/>
                      <a:pt x="4683" y="5546"/>
                      <a:pt x="4683" y="5546"/>
                    </a:cubicBezTo>
                    <a:lnTo>
                      <a:pt x="4918" y="4572"/>
                    </a:lnTo>
                    <a:lnTo>
                      <a:pt x="4918" y="4572"/>
                    </a:lnTo>
                    <a:cubicBezTo>
                      <a:pt x="4641" y="4593"/>
                      <a:pt x="4239" y="4600"/>
                      <a:pt x="3827" y="4600"/>
                    </a:cubicBezTo>
                    <a:cubicBezTo>
                      <a:pt x="3003" y="4600"/>
                      <a:pt x="2138" y="4572"/>
                      <a:pt x="2138" y="4572"/>
                    </a:cubicBezTo>
                    <a:cubicBezTo>
                      <a:pt x="1760" y="352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37"/>
              <p:cNvSpPr/>
              <p:nvPr/>
            </p:nvSpPr>
            <p:spPr>
              <a:xfrm>
                <a:off x="12106864" y="2432735"/>
                <a:ext cx="448964" cy="403038"/>
              </a:xfrm>
              <a:custGeom>
                <a:avLst/>
                <a:gdLst/>
                <a:ahLst/>
                <a:cxnLst/>
                <a:rect l="l" t="t" r="r" b="b"/>
                <a:pathLst>
                  <a:path w="6364" h="5713" extrusionOk="0">
                    <a:moveTo>
                      <a:pt x="676" y="0"/>
                    </a:moveTo>
                    <a:cubicBezTo>
                      <a:pt x="676" y="0"/>
                      <a:pt x="0" y="487"/>
                      <a:pt x="362" y="2121"/>
                    </a:cubicBezTo>
                    <a:cubicBezTo>
                      <a:pt x="707" y="3755"/>
                      <a:pt x="2216" y="5263"/>
                      <a:pt x="2216" y="5263"/>
                    </a:cubicBezTo>
                    <a:cubicBezTo>
                      <a:pt x="2216" y="5263"/>
                      <a:pt x="3279" y="5712"/>
                      <a:pt x="4592" y="5712"/>
                    </a:cubicBezTo>
                    <a:cubicBezTo>
                      <a:pt x="5133" y="5712"/>
                      <a:pt x="5716" y="5636"/>
                      <a:pt x="6285" y="5420"/>
                    </a:cubicBezTo>
                    <a:cubicBezTo>
                      <a:pt x="6285" y="5420"/>
                      <a:pt x="6363" y="4980"/>
                      <a:pt x="6285" y="4556"/>
                    </a:cubicBezTo>
                    <a:cubicBezTo>
                      <a:pt x="6285" y="4556"/>
                      <a:pt x="5846" y="4695"/>
                      <a:pt x="5454" y="4695"/>
                    </a:cubicBezTo>
                    <a:cubicBezTo>
                      <a:pt x="5388" y="4695"/>
                      <a:pt x="5324" y="4691"/>
                      <a:pt x="5264" y="4682"/>
                    </a:cubicBezTo>
                    <a:cubicBezTo>
                      <a:pt x="4478" y="4572"/>
                      <a:pt x="2844" y="4305"/>
                      <a:pt x="2844" y="4305"/>
                    </a:cubicBezTo>
                    <a:cubicBezTo>
                      <a:pt x="2844" y="4305"/>
                      <a:pt x="1870" y="3064"/>
                      <a:pt x="676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37"/>
              <p:cNvSpPr/>
              <p:nvPr/>
            </p:nvSpPr>
            <p:spPr>
              <a:xfrm>
                <a:off x="12550182" y="2727551"/>
                <a:ext cx="105116" cy="93123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320" extrusionOk="0">
                    <a:moveTo>
                      <a:pt x="456" y="0"/>
                    </a:moveTo>
                    <a:cubicBezTo>
                      <a:pt x="299" y="0"/>
                      <a:pt x="1" y="362"/>
                      <a:pt x="1" y="362"/>
                    </a:cubicBezTo>
                    <a:lnTo>
                      <a:pt x="1" y="1241"/>
                    </a:lnTo>
                    <a:cubicBezTo>
                      <a:pt x="209" y="1296"/>
                      <a:pt x="388" y="1319"/>
                      <a:pt x="540" y="1319"/>
                    </a:cubicBezTo>
                    <a:cubicBezTo>
                      <a:pt x="1489" y="1319"/>
                      <a:pt x="1420" y="398"/>
                      <a:pt x="1258" y="236"/>
                    </a:cubicBezTo>
                    <a:cubicBezTo>
                      <a:pt x="1189" y="160"/>
                      <a:pt x="1084" y="138"/>
                      <a:pt x="984" y="138"/>
                    </a:cubicBezTo>
                    <a:cubicBezTo>
                      <a:pt x="834" y="138"/>
                      <a:pt x="692" y="189"/>
                      <a:pt x="692" y="189"/>
                    </a:cubicBezTo>
                    <a:cubicBezTo>
                      <a:pt x="692" y="189"/>
                      <a:pt x="598" y="0"/>
                      <a:pt x="456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37"/>
              <p:cNvSpPr/>
              <p:nvPr/>
            </p:nvSpPr>
            <p:spPr>
              <a:xfrm>
                <a:off x="12542421" y="2605646"/>
                <a:ext cx="307093" cy="323672"/>
              </a:xfrm>
              <a:custGeom>
                <a:avLst/>
                <a:gdLst/>
                <a:ahLst/>
                <a:cxnLst/>
                <a:rect l="l" t="t" r="r" b="b"/>
                <a:pathLst>
                  <a:path w="4353" h="4588" extrusionOk="0">
                    <a:moveTo>
                      <a:pt x="2012" y="0"/>
                    </a:moveTo>
                    <a:cubicBezTo>
                      <a:pt x="1855" y="0"/>
                      <a:pt x="1729" y="94"/>
                      <a:pt x="1666" y="236"/>
                    </a:cubicBezTo>
                    <a:lnTo>
                      <a:pt x="95" y="4085"/>
                    </a:lnTo>
                    <a:cubicBezTo>
                      <a:pt x="1" y="4320"/>
                      <a:pt x="174" y="4588"/>
                      <a:pt x="441" y="4588"/>
                    </a:cubicBezTo>
                    <a:lnTo>
                      <a:pt x="2357" y="4588"/>
                    </a:lnTo>
                    <a:cubicBezTo>
                      <a:pt x="2499" y="4588"/>
                      <a:pt x="2625" y="4493"/>
                      <a:pt x="2687" y="4352"/>
                    </a:cubicBezTo>
                    <a:lnTo>
                      <a:pt x="4259" y="503"/>
                    </a:lnTo>
                    <a:cubicBezTo>
                      <a:pt x="4353" y="267"/>
                      <a:pt x="4180" y="0"/>
                      <a:pt x="3929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37"/>
              <p:cNvSpPr/>
              <p:nvPr/>
            </p:nvSpPr>
            <p:spPr>
              <a:xfrm>
                <a:off x="12674344" y="2749703"/>
                <a:ext cx="65468" cy="53263"/>
              </a:xfrm>
              <a:custGeom>
                <a:avLst/>
                <a:gdLst/>
                <a:ahLst/>
                <a:cxnLst/>
                <a:rect l="l" t="t" r="r" b="b"/>
                <a:pathLst>
                  <a:path w="928" h="755" extrusionOk="0">
                    <a:moveTo>
                      <a:pt x="613" y="0"/>
                    </a:moveTo>
                    <a:cubicBezTo>
                      <a:pt x="393" y="0"/>
                      <a:pt x="158" y="173"/>
                      <a:pt x="79" y="377"/>
                    </a:cubicBezTo>
                    <a:cubicBezTo>
                      <a:pt x="0" y="597"/>
                      <a:pt x="95" y="755"/>
                      <a:pt x="315" y="755"/>
                    </a:cubicBezTo>
                    <a:cubicBezTo>
                      <a:pt x="519" y="755"/>
                      <a:pt x="755" y="597"/>
                      <a:pt x="849" y="377"/>
                    </a:cubicBezTo>
                    <a:cubicBezTo>
                      <a:pt x="927" y="173"/>
                      <a:pt x="817" y="0"/>
                      <a:pt x="613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37"/>
              <p:cNvSpPr/>
              <p:nvPr/>
            </p:nvSpPr>
            <p:spPr>
              <a:xfrm>
                <a:off x="12717590" y="2712031"/>
                <a:ext cx="109772" cy="120636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710" extrusionOk="0">
                    <a:moveTo>
                      <a:pt x="1367" y="0"/>
                    </a:moveTo>
                    <a:lnTo>
                      <a:pt x="1210" y="393"/>
                    </a:lnTo>
                    <a:cubicBezTo>
                      <a:pt x="1210" y="393"/>
                      <a:pt x="989" y="192"/>
                      <a:pt x="780" y="192"/>
                    </a:cubicBezTo>
                    <a:cubicBezTo>
                      <a:pt x="727" y="192"/>
                      <a:pt x="676" y="204"/>
                      <a:pt x="629" y="236"/>
                    </a:cubicBezTo>
                    <a:cubicBezTo>
                      <a:pt x="377" y="377"/>
                      <a:pt x="0" y="1210"/>
                      <a:pt x="110" y="1430"/>
                    </a:cubicBezTo>
                    <a:cubicBezTo>
                      <a:pt x="192" y="1573"/>
                      <a:pt x="506" y="1709"/>
                      <a:pt x="781" y="1709"/>
                    </a:cubicBezTo>
                    <a:cubicBezTo>
                      <a:pt x="929" y="1709"/>
                      <a:pt x="1065" y="1670"/>
                      <a:pt x="1147" y="1571"/>
                    </a:cubicBezTo>
                    <a:cubicBezTo>
                      <a:pt x="1383" y="1304"/>
                      <a:pt x="1461" y="754"/>
                      <a:pt x="1383" y="503"/>
                    </a:cubicBezTo>
                    <a:cubicBezTo>
                      <a:pt x="1383" y="503"/>
                      <a:pt x="1556" y="110"/>
                      <a:pt x="1367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37"/>
              <p:cNvSpPr/>
              <p:nvPr/>
            </p:nvSpPr>
            <p:spPr>
              <a:xfrm>
                <a:off x="12410569" y="2140106"/>
                <a:ext cx="57708" cy="10314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1462" extrusionOk="0">
                    <a:moveTo>
                      <a:pt x="487" y="0"/>
                    </a:moveTo>
                    <a:cubicBezTo>
                      <a:pt x="0" y="158"/>
                      <a:pt x="362" y="1462"/>
                      <a:pt x="362" y="1462"/>
                    </a:cubicBezTo>
                    <a:cubicBezTo>
                      <a:pt x="362" y="1462"/>
                      <a:pt x="582" y="1399"/>
                      <a:pt x="707" y="802"/>
                    </a:cubicBezTo>
                    <a:cubicBezTo>
                      <a:pt x="817" y="220"/>
                      <a:pt x="487" y="0"/>
                      <a:pt x="487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37"/>
              <p:cNvSpPr/>
              <p:nvPr/>
            </p:nvSpPr>
            <p:spPr>
              <a:xfrm>
                <a:off x="12265383" y="2319366"/>
                <a:ext cx="88678" cy="104551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82" extrusionOk="0">
                    <a:moveTo>
                      <a:pt x="208" y="1"/>
                    </a:moveTo>
                    <a:cubicBezTo>
                      <a:pt x="125" y="1"/>
                      <a:pt x="53" y="15"/>
                      <a:pt x="0" y="52"/>
                    </a:cubicBezTo>
                    <a:lnTo>
                      <a:pt x="32" y="1230"/>
                    </a:lnTo>
                    <a:cubicBezTo>
                      <a:pt x="32" y="1230"/>
                      <a:pt x="414" y="1482"/>
                      <a:pt x="791" y="1482"/>
                    </a:cubicBezTo>
                    <a:cubicBezTo>
                      <a:pt x="921" y="1482"/>
                      <a:pt x="1050" y="1452"/>
                      <a:pt x="1163" y="1371"/>
                    </a:cubicBezTo>
                    <a:lnTo>
                      <a:pt x="1194" y="1042"/>
                    </a:lnTo>
                    <a:lnTo>
                      <a:pt x="1257" y="287"/>
                    </a:lnTo>
                    <a:cubicBezTo>
                      <a:pt x="1257" y="287"/>
                      <a:pt x="1163" y="240"/>
                      <a:pt x="1006" y="193"/>
                    </a:cubicBezTo>
                    <a:cubicBezTo>
                      <a:pt x="784" y="123"/>
                      <a:pt x="449" y="1"/>
                      <a:pt x="208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37"/>
              <p:cNvSpPr/>
              <p:nvPr/>
            </p:nvSpPr>
            <p:spPr>
              <a:xfrm>
                <a:off x="12295232" y="2306388"/>
                <a:ext cx="58841" cy="98692"/>
              </a:xfrm>
              <a:custGeom>
                <a:avLst/>
                <a:gdLst/>
                <a:ahLst/>
                <a:cxnLst/>
                <a:rect l="l" t="t" r="r" b="b"/>
                <a:pathLst>
                  <a:path w="975" h="1022" extrusionOk="0">
                    <a:moveTo>
                      <a:pt x="1" y="0"/>
                    </a:moveTo>
                    <a:cubicBezTo>
                      <a:pt x="1" y="0"/>
                      <a:pt x="268" y="911"/>
                      <a:pt x="896" y="1021"/>
                    </a:cubicBezTo>
                    <a:lnTo>
                      <a:pt x="975" y="94"/>
                    </a:lnTo>
                    <a:cubicBezTo>
                      <a:pt x="975" y="94"/>
                      <a:pt x="881" y="47"/>
                      <a:pt x="724" y="16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37"/>
              <p:cNvSpPr/>
              <p:nvPr/>
            </p:nvSpPr>
            <p:spPr>
              <a:xfrm>
                <a:off x="12234343" y="2113086"/>
                <a:ext cx="221731" cy="258768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3668" extrusionOk="0">
                    <a:moveTo>
                      <a:pt x="1420" y="0"/>
                    </a:moveTo>
                    <a:cubicBezTo>
                      <a:pt x="877" y="0"/>
                      <a:pt x="335" y="156"/>
                      <a:pt x="32" y="541"/>
                    </a:cubicBezTo>
                    <a:cubicBezTo>
                      <a:pt x="32" y="541"/>
                      <a:pt x="0" y="1185"/>
                      <a:pt x="0" y="1829"/>
                    </a:cubicBezTo>
                    <a:lnTo>
                      <a:pt x="0" y="1860"/>
                    </a:lnTo>
                    <a:cubicBezTo>
                      <a:pt x="16" y="1986"/>
                      <a:pt x="32" y="2127"/>
                      <a:pt x="63" y="2253"/>
                    </a:cubicBezTo>
                    <a:cubicBezTo>
                      <a:pt x="126" y="2567"/>
                      <a:pt x="220" y="2881"/>
                      <a:pt x="393" y="3149"/>
                    </a:cubicBezTo>
                    <a:cubicBezTo>
                      <a:pt x="409" y="3180"/>
                      <a:pt x="440" y="3211"/>
                      <a:pt x="456" y="3243"/>
                    </a:cubicBezTo>
                    <a:cubicBezTo>
                      <a:pt x="613" y="3321"/>
                      <a:pt x="817" y="3384"/>
                      <a:pt x="1037" y="3447"/>
                    </a:cubicBezTo>
                    <a:cubicBezTo>
                      <a:pt x="1053" y="3447"/>
                      <a:pt x="1069" y="3447"/>
                      <a:pt x="1084" y="3463"/>
                    </a:cubicBezTo>
                    <a:cubicBezTo>
                      <a:pt x="1351" y="3526"/>
                      <a:pt x="1634" y="3588"/>
                      <a:pt x="1901" y="3651"/>
                    </a:cubicBezTo>
                    <a:cubicBezTo>
                      <a:pt x="1956" y="3662"/>
                      <a:pt x="2011" y="3667"/>
                      <a:pt x="2065" y="3667"/>
                    </a:cubicBezTo>
                    <a:cubicBezTo>
                      <a:pt x="2322" y="3667"/>
                      <a:pt x="2565" y="3550"/>
                      <a:pt x="2734" y="3369"/>
                    </a:cubicBezTo>
                    <a:cubicBezTo>
                      <a:pt x="2812" y="3274"/>
                      <a:pt x="2891" y="3164"/>
                      <a:pt x="2922" y="3039"/>
                    </a:cubicBezTo>
                    <a:cubicBezTo>
                      <a:pt x="2938" y="3007"/>
                      <a:pt x="2938" y="2960"/>
                      <a:pt x="2954" y="2929"/>
                    </a:cubicBezTo>
                    <a:cubicBezTo>
                      <a:pt x="2970" y="2866"/>
                      <a:pt x="2970" y="2803"/>
                      <a:pt x="2985" y="2740"/>
                    </a:cubicBezTo>
                    <a:cubicBezTo>
                      <a:pt x="3001" y="2646"/>
                      <a:pt x="3017" y="2552"/>
                      <a:pt x="3032" y="2457"/>
                    </a:cubicBezTo>
                    <a:cubicBezTo>
                      <a:pt x="3032" y="2410"/>
                      <a:pt x="3048" y="2363"/>
                      <a:pt x="3048" y="2316"/>
                    </a:cubicBezTo>
                    <a:cubicBezTo>
                      <a:pt x="3048" y="2269"/>
                      <a:pt x="3064" y="2206"/>
                      <a:pt x="3064" y="2159"/>
                    </a:cubicBezTo>
                    <a:cubicBezTo>
                      <a:pt x="3095" y="1892"/>
                      <a:pt x="3127" y="1640"/>
                      <a:pt x="3127" y="1405"/>
                    </a:cubicBezTo>
                    <a:cubicBezTo>
                      <a:pt x="3127" y="1373"/>
                      <a:pt x="3127" y="1358"/>
                      <a:pt x="3127" y="1326"/>
                    </a:cubicBezTo>
                    <a:cubicBezTo>
                      <a:pt x="3142" y="1043"/>
                      <a:pt x="3111" y="792"/>
                      <a:pt x="3032" y="651"/>
                    </a:cubicBezTo>
                    <a:cubicBezTo>
                      <a:pt x="2862" y="274"/>
                      <a:pt x="2140" y="0"/>
                      <a:pt x="1420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37"/>
              <p:cNvSpPr/>
              <p:nvPr/>
            </p:nvSpPr>
            <p:spPr>
              <a:xfrm>
                <a:off x="12238787" y="2272029"/>
                <a:ext cx="28854" cy="63211"/>
              </a:xfrm>
              <a:custGeom>
                <a:avLst/>
                <a:gdLst/>
                <a:ahLst/>
                <a:cxnLst/>
                <a:rect l="l" t="t" r="r" b="b"/>
                <a:pathLst>
                  <a:path w="409" h="896" extrusionOk="0">
                    <a:moveTo>
                      <a:pt x="0" y="0"/>
                    </a:moveTo>
                    <a:cubicBezTo>
                      <a:pt x="63" y="314"/>
                      <a:pt x="157" y="628"/>
                      <a:pt x="330" y="896"/>
                    </a:cubicBezTo>
                    <a:cubicBezTo>
                      <a:pt x="409" y="566"/>
                      <a:pt x="377" y="94"/>
                      <a:pt x="377" y="94"/>
                    </a:cubicBezTo>
                    <a:cubicBezTo>
                      <a:pt x="220" y="31"/>
                      <a:pt x="94" y="0"/>
                      <a:pt x="0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37"/>
              <p:cNvSpPr/>
              <p:nvPr/>
            </p:nvSpPr>
            <p:spPr>
              <a:xfrm>
                <a:off x="12222138" y="2086843"/>
                <a:ext cx="265682" cy="147515"/>
              </a:xfrm>
              <a:custGeom>
                <a:avLst/>
                <a:gdLst/>
                <a:ahLst/>
                <a:cxnLst/>
                <a:rect l="l" t="t" r="r" b="b"/>
                <a:pathLst>
                  <a:path w="3766" h="2091" extrusionOk="0">
                    <a:moveTo>
                      <a:pt x="1485" y="1"/>
                    </a:moveTo>
                    <a:cubicBezTo>
                      <a:pt x="1229" y="1"/>
                      <a:pt x="986" y="43"/>
                      <a:pt x="786" y="143"/>
                    </a:cubicBezTo>
                    <a:cubicBezTo>
                      <a:pt x="0" y="520"/>
                      <a:pt x="16" y="1211"/>
                      <a:pt x="173" y="1934"/>
                    </a:cubicBezTo>
                    <a:cubicBezTo>
                      <a:pt x="173" y="1934"/>
                      <a:pt x="262" y="1876"/>
                      <a:pt x="385" y="1876"/>
                    </a:cubicBezTo>
                    <a:cubicBezTo>
                      <a:pt x="493" y="1876"/>
                      <a:pt x="629" y="1921"/>
                      <a:pt x="755" y="2091"/>
                    </a:cubicBezTo>
                    <a:lnTo>
                      <a:pt x="974" y="2091"/>
                    </a:lnTo>
                    <a:cubicBezTo>
                      <a:pt x="974" y="2091"/>
                      <a:pt x="959" y="1667"/>
                      <a:pt x="1053" y="1431"/>
                    </a:cubicBezTo>
                    <a:cubicBezTo>
                      <a:pt x="1163" y="1211"/>
                      <a:pt x="1556" y="1211"/>
                      <a:pt x="1619" y="928"/>
                    </a:cubicBezTo>
                    <a:cubicBezTo>
                      <a:pt x="1619" y="928"/>
                      <a:pt x="2153" y="1208"/>
                      <a:pt x="2675" y="1208"/>
                    </a:cubicBezTo>
                    <a:cubicBezTo>
                      <a:pt x="2874" y="1208"/>
                      <a:pt x="3072" y="1167"/>
                      <a:pt x="3237" y="1054"/>
                    </a:cubicBezTo>
                    <a:cubicBezTo>
                      <a:pt x="3766" y="689"/>
                      <a:pt x="2518" y="1"/>
                      <a:pt x="1485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37"/>
              <p:cNvSpPr/>
              <p:nvPr/>
            </p:nvSpPr>
            <p:spPr>
              <a:xfrm>
                <a:off x="12213461" y="2218342"/>
                <a:ext cx="61941" cy="80354"/>
              </a:xfrm>
              <a:custGeom>
                <a:avLst/>
                <a:gdLst/>
                <a:ahLst/>
                <a:cxnLst/>
                <a:rect l="l" t="t" r="r" b="b"/>
                <a:pathLst>
                  <a:path w="878" h="1139" extrusionOk="0">
                    <a:moveTo>
                      <a:pt x="480" y="1"/>
                    </a:moveTo>
                    <a:cubicBezTo>
                      <a:pt x="419" y="1"/>
                      <a:pt x="357" y="20"/>
                      <a:pt x="296" y="70"/>
                    </a:cubicBezTo>
                    <a:cubicBezTo>
                      <a:pt x="0" y="319"/>
                      <a:pt x="229" y="1138"/>
                      <a:pt x="814" y="1138"/>
                    </a:cubicBezTo>
                    <a:cubicBezTo>
                      <a:pt x="819" y="1138"/>
                      <a:pt x="825" y="1138"/>
                      <a:pt x="830" y="1138"/>
                    </a:cubicBezTo>
                    <a:lnTo>
                      <a:pt x="878" y="227"/>
                    </a:lnTo>
                    <a:cubicBezTo>
                      <a:pt x="878" y="227"/>
                      <a:pt x="689" y="1"/>
                      <a:pt x="480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37"/>
              <p:cNvSpPr/>
              <p:nvPr/>
            </p:nvSpPr>
            <p:spPr>
              <a:xfrm>
                <a:off x="12365137" y="2079012"/>
                <a:ext cx="136086" cy="795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127" extrusionOk="0">
                    <a:moveTo>
                      <a:pt x="1273" y="0"/>
                    </a:moveTo>
                    <a:cubicBezTo>
                      <a:pt x="1223" y="0"/>
                      <a:pt x="1170" y="11"/>
                      <a:pt x="1116" y="34"/>
                    </a:cubicBezTo>
                    <a:cubicBezTo>
                      <a:pt x="847" y="156"/>
                      <a:pt x="558" y="185"/>
                      <a:pt x="342" y="185"/>
                    </a:cubicBezTo>
                    <a:cubicBezTo>
                      <a:pt x="139" y="185"/>
                      <a:pt x="0" y="159"/>
                      <a:pt x="0" y="159"/>
                    </a:cubicBezTo>
                    <a:lnTo>
                      <a:pt x="0" y="159"/>
                    </a:lnTo>
                    <a:cubicBezTo>
                      <a:pt x="0" y="160"/>
                      <a:pt x="530" y="1126"/>
                      <a:pt x="1140" y="1126"/>
                    </a:cubicBezTo>
                    <a:cubicBezTo>
                      <a:pt x="1194" y="1126"/>
                      <a:pt x="1249" y="1119"/>
                      <a:pt x="1304" y="1102"/>
                    </a:cubicBezTo>
                    <a:cubicBezTo>
                      <a:pt x="1928" y="904"/>
                      <a:pt x="1733" y="0"/>
                      <a:pt x="1273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37"/>
              <p:cNvSpPr/>
              <p:nvPr/>
            </p:nvSpPr>
            <p:spPr>
              <a:xfrm>
                <a:off x="12276459" y="2234286"/>
                <a:ext cx="175169" cy="156686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221" extrusionOk="0">
                    <a:moveTo>
                      <a:pt x="1031" y="849"/>
                    </a:moveTo>
                    <a:cubicBezTo>
                      <a:pt x="1038" y="849"/>
                      <a:pt x="1045" y="849"/>
                      <a:pt x="1053" y="849"/>
                    </a:cubicBezTo>
                    <a:cubicBezTo>
                      <a:pt x="1241" y="849"/>
                      <a:pt x="1430" y="944"/>
                      <a:pt x="1571" y="991"/>
                    </a:cubicBezTo>
                    <a:cubicBezTo>
                      <a:pt x="1625" y="1010"/>
                      <a:pt x="1671" y="1018"/>
                      <a:pt x="1713" y="1018"/>
                    </a:cubicBezTo>
                    <a:cubicBezTo>
                      <a:pt x="1807" y="1018"/>
                      <a:pt x="1882" y="981"/>
                      <a:pt x="1980" y="959"/>
                    </a:cubicBezTo>
                    <a:cubicBezTo>
                      <a:pt x="2060" y="936"/>
                      <a:pt x="2124" y="926"/>
                      <a:pt x="2177" y="926"/>
                    </a:cubicBezTo>
                    <a:cubicBezTo>
                      <a:pt x="2251" y="926"/>
                      <a:pt x="2301" y="946"/>
                      <a:pt x="2337" y="971"/>
                    </a:cubicBezTo>
                    <a:lnTo>
                      <a:pt x="2337" y="971"/>
                    </a:lnTo>
                    <a:cubicBezTo>
                      <a:pt x="2280" y="1445"/>
                      <a:pt x="2050" y="1682"/>
                      <a:pt x="1776" y="1698"/>
                    </a:cubicBezTo>
                    <a:cubicBezTo>
                      <a:pt x="1741" y="1702"/>
                      <a:pt x="1707" y="1704"/>
                      <a:pt x="1674" y="1704"/>
                    </a:cubicBezTo>
                    <a:cubicBezTo>
                      <a:pt x="1342" y="1704"/>
                      <a:pt x="1061" y="1499"/>
                      <a:pt x="833" y="1242"/>
                    </a:cubicBezTo>
                    <a:cubicBezTo>
                      <a:pt x="681" y="1075"/>
                      <a:pt x="808" y="849"/>
                      <a:pt x="1031" y="849"/>
                    </a:cubicBezTo>
                    <a:close/>
                    <a:moveTo>
                      <a:pt x="0" y="1"/>
                    </a:moveTo>
                    <a:cubicBezTo>
                      <a:pt x="0" y="1"/>
                      <a:pt x="16" y="739"/>
                      <a:pt x="220" y="1273"/>
                    </a:cubicBezTo>
                    <a:cubicBezTo>
                      <a:pt x="283" y="1446"/>
                      <a:pt x="377" y="1603"/>
                      <a:pt x="487" y="1745"/>
                    </a:cubicBezTo>
                    <a:cubicBezTo>
                      <a:pt x="629" y="1918"/>
                      <a:pt x="817" y="2043"/>
                      <a:pt x="1021" y="2138"/>
                    </a:cubicBezTo>
                    <a:cubicBezTo>
                      <a:pt x="1139" y="2190"/>
                      <a:pt x="1256" y="2220"/>
                      <a:pt x="1355" y="2220"/>
                    </a:cubicBezTo>
                    <a:cubicBezTo>
                      <a:pt x="1376" y="2220"/>
                      <a:pt x="1395" y="2219"/>
                      <a:pt x="1414" y="2216"/>
                    </a:cubicBezTo>
                    <a:cubicBezTo>
                      <a:pt x="1738" y="2201"/>
                      <a:pt x="2441" y="1821"/>
                      <a:pt x="2392" y="1019"/>
                    </a:cubicBezTo>
                    <a:lnTo>
                      <a:pt x="2392" y="1019"/>
                    </a:lnTo>
                    <a:cubicBezTo>
                      <a:pt x="2422" y="987"/>
                      <a:pt x="2452" y="941"/>
                      <a:pt x="2467" y="881"/>
                    </a:cubicBezTo>
                    <a:cubicBezTo>
                      <a:pt x="2467" y="834"/>
                      <a:pt x="2483" y="786"/>
                      <a:pt x="2467" y="724"/>
                    </a:cubicBezTo>
                    <a:cubicBezTo>
                      <a:pt x="2443" y="692"/>
                      <a:pt x="2408" y="680"/>
                      <a:pt x="2363" y="680"/>
                    </a:cubicBezTo>
                    <a:cubicBezTo>
                      <a:pt x="2318" y="680"/>
                      <a:pt x="2263" y="692"/>
                      <a:pt x="2200" y="708"/>
                    </a:cubicBezTo>
                    <a:cubicBezTo>
                      <a:pt x="2073" y="729"/>
                      <a:pt x="1949" y="744"/>
                      <a:pt x="1829" y="744"/>
                    </a:cubicBezTo>
                    <a:cubicBezTo>
                      <a:pt x="1681" y="744"/>
                      <a:pt x="1537" y="721"/>
                      <a:pt x="1399" y="661"/>
                    </a:cubicBezTo>
                    <a:cubicBezTo>
                      <a:pt x="1308" y="622"/>
                      <a:pt x="1218" y="594"/>
                      <a:pt x="1118" y="594"/>
                    </a:cubicBezTo>
                    <a:cubicBezTo>
                      <a:pt x="1097" y="594"/>
                      <a:pt x="1075" y="595"/>
                      <a:pt x="1053" y="598"/>
                    </a:cubicBezTo>
                    <a:cubicBezTo>
                      <a:pt x="817" y="598"/>
                      <a:pt x="613" y="692"/>
                      <a:pt x="487" y="771"/>
                    </a:cubicBezTo>
                    <a:cubicBezTo>
                      <a:pt x="267" y="425"/>
                      <a:pt x="204" y="1"/>
                      <a:pt x="204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37"/>
              <p:cNvSpPr/>
              <p:nvPr/>
            </p:nvSpPr>
            <p:spPr>
              <a:xfrm>
                <a:off x="11318853" y="4169533"/>
                <a:ext cx="690519" cy="89807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1273" extrusionOk="0">
                    <a:moveTo>
                      <a:pt x="4902" y="0"/>
                    </a:moveTo>
                    <a:cubicBezTo>
                      <a:pt x="2200" y="0"/>
                      <a:pt x="0" y="283"/>
                      <a:pt x="0" y="644"/>
                    </a:cubicBezTo>
                    <a:cubicBezTo>
                      <a:pt x="0" y="990"/>
                      <a:pt x="2200" y="1273"/>
                      <a:pt x="4902" y="1273"/>
                    </a:cubicBezTo>
                    <a:cubicBezTo>
                      <a:pt x="7604" y="1273"/>
                      <a:pt x="9788" y="990"/>
                      <a:pt x="9788" y="644"/>
                    </a:cubicBezTo>
                    <a:cubicBezTo>
                      <a:pt x="9788" y="283"/>
                      <a:pt x="7604" y="0"/>
                      <a:pt x="4902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37"/>
              <p:cNvSpPr/>
              <p:nvPr/>
            </p:nvSpPr>
            <p:spPr>
              <a:xfrm>
                <a:off x="11241252" y="3504062"/>
                <a:ext cx="843536" cy="709073"/>
              </a:xfrm>
              <a:custGeom>
                <a:avLst/>
                <a:gdLst/>
                <a:ahLst/>
                <a:cxnLst/>
                <a:rect l="l" t="t" r="r" b="b"/>
                <a:pathLst>
                  <a:path w="11957" h="10051" extrusionOk="0">
                    <a:moveTo>
                      <a:pt x="3790" y="0"/>
                    </a:moveTo>
                    <a:cubicBezTo>
                      <a:pt x="3720" y="0"/>
                      <a:pt x="3651" y="2"/>
                      <a:pt x="3582" y="7"/>
                    </a:cubicBezTo>
                    <a:cubicBezTo>
                      <a:pt x="3284" y="38"/>
                      <a:pt x="2985" y="116"/>
                      <a:pt x="2703" y="289"/>
                    </a:cubicBezTo>
                    <a:cubicBezTo>
                      <a:pt x="1194" y="1201"/>
                      <a:pt x="173" y="2740"/>
                      <a:pt x="110" y="4500"/>
                    </a:cubicBezTo>
                    <a:cubicBezTo>
                      <a:pt x="0" y="7438"/>
                      <a:pt x="2545" y="9920"/>
                      <a:pt x="5798" y="10046"/>
                    </a:cubicBezTo>
                    <a:cubicBezTo>
                      <a:pt x="5880" y="10049"/>
                      <a:pt x="5963" y="10050"/>
                      <a:pt x="6045" y="10050"/>
                    </a:cubicBezTo>
                    <a:cubicBezTo>
                      <a:pt x="8486" y="10050"/>
                      <a:pt x="10587" y="8708"/>
                      <a:pt x="11453" y="6762"/>
                    </a:cubicBezTo>
                    <a:cubicBezTo>
                      <a:pt x="11705" y="6197"/>
                      <a:pt x="11862" y="5584"/>
                      <a:pt x="11878" y="4940"/>
                    </a:cubicBezTo>
                    <a:cubicBezTo>
                      <a:pt x="11956" y="3212"/>
                      <a:pt x="11076" y="1625"/>
                      <a:pt x="9694" y="604"/>
                    </a:cubicBezTo>
                    <a:cubicBezTo>
                      <a:pt x="9270" y="305"/>
                      <a:pt x="8814" y="195"/>
                      <a:pt x="8311" y="179"/>
                    </a:cubicBezTo>
                    <a:cubicBezTo>
                      <a:pt x="8267" y="178"/>
                      <a:pt x="8222" y="178"/>
                      <a:pt x="8177" y="178"/>
                    </a:cubicBezTo>
                    <a:cubicBezTo>
                      <a:pt x="7637" y="178"/>
                      <a:pt x="7048" y="248"/>
                      <a:pt x="6454" y="248"/>
                    </a:cubicBezTo>
                    <a:cubicBezTo>
                      <a:pt x="6361" y="248"/>
                      <a:pt x="6268" y="246"/>
                      <a:pt x="6175" y="242"/>
                    </a:cubicBezTo>
                    <a:cubicBezTo>
                      <a:pt x="5515" y="226"/>
                      <a:pt x="4886" y="85"/>
                      <a:pt x="4305" y="22"/>
                    </a:cubicBezTo>
                    <a:cubicBezTo>
                      <a:pt x="4127" y="11"/>
                      <a:pt x="3957" y="0"/>
                      <a:pt x="37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37"/>
              <p:cNvSpPr/>
              <p:nvPr/>
            </p:nvSpPr>
            <p:spPr>
              <a:xfrm>
                <a:off x="11477302" y="3503780"/>
                <a:ext cx="362544" cy="106950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1516" extrusionOk="0">
                    <a:moveTo>
                      <a:pt x="497" y="1"/>
                    </a:moveTo>
                    <a:cubicBezTo>
                      <a:pt x="414" y="1"/>
                      <a:pt x="333" y="4"/>
                      <a:pt x="252" y="11"/>
                    </a:cubicBezTo>
                    <a:cubicBezTo>
                      <a:pt x="95" y="136"/>
                      <a:pt x="1" y="340"/>
                      <a:pt x="111" y="639"/>
                    </a:cubicBezTo>
                    <a:cubicBezTo>
                      <a:pt x="308" y="1177"/>
                      <a:pt x="1617" y="1515"/>
                      <a:pt x="2752" y="1515"/>
                    </a:cubicBezTo>
                    <a:cubicBezTo>
                      <a:pt x="3243" y="1515"/>
                      <a:pt x="3700" y="1452"/>
                      <a:pt x="4023" y="1315"/>
                    </a:cubicBezTo>
                    <a:cubicBezTo>
                      <a:pt x="4573" y="1079"/>
                      <a:pt x="5138" y="655"/>
                      <a:pt x="4965" y="183"/>
                    </a:cubicBezTo>
                    <a:cubicBezTo>
                      <a:pt x="4921" y="182"/>
                      <a:pt x="4876" y="182"/>
                      <a:pt x="4831" y="182"/>
                    </a:cubicBezTo>
                    <a:cubicBezTo>
                      <a:pt x="4292" y="182"/>
                      <a:pt x="3714" y="252"/>
                      <a:pt x="3112" y="252"/>
                    </a:cubicBezTo>
                    <a:cubicBezTo>
                      <a:pt x="3018" y="252"/>
                      <a:pt x="2924" y="250"/>
                      <a:pt x="2829" y="246"/>
                    </a:cubicBezTo>
                    <a:cubicBezTo>
                      <a:pt x="1999" y="218"/>
                      <a:pt x="1206" y="1"/>
                      <a:pt x="497" y="1"/>
                    </a:cubicBez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37"/>
              <p:cNvSpPr/>
              <p:nvPr/>
            </p:nvSpPr>
            <p:spPr>
              <a:xfrm>
                <a:off x="11368660" y="3278382"/>
                <a:ext cx="284941" cy="292208"/>
              </a:xfrm>
              <a:custGeom>
                <a:avLst/>
                <a:gdLst/>
                <a:ahLst/>
                <a:cxnLst/>
                <a:rect l="l" t="t" r="r" b="b"/>
                <a:pathLst>
                  <a:path w="4039" h="4142" extrusionOk="0">
                    <a:moveTo>
                      <a:pt x="347" y="0"/>
                    </a:moveTo>
                    <a:cubicBezTo>
                      <a:pt x="221" y="0"/>
                      <a:pt x="95" y="63"/>
                      <a:pt x="32" y="173"/>
                    </a:cubicBezTo>
                    <a:cubicBezTo>
                      <a:pt x="17" y="220"/>
                      <a:pt x="1" y="268"/>
                      <a:pt x="1" y="315"/>
                    </a:cubicBezTo>
                    <a:cubicBezTo>
                      <a:pt x="1" y="330"/>
                      <a:pt x="1" y="330"/>
                      <a:pt x="1" y="346"/>
                    </a:cubicBezTo>
                    <a:cubicBezTo>
                      <a:pt x="1" y="488"/>
                      <a:pt x="111" y="629"/>
                      <a:pt x="284" y="660"/>
                    </a:cubicBezTo>
                    <a:cubicBezTo>
                      <a:pt x="818" y="739"/>
                      <a:pt x="1698" y="1006"/>
                      <a:pt x="2373" y="1854"/>
                    </a:cubicBezTo>
                    <a:cubicBezTo>
                      <a:pt x="3395" y="3158"/>
                      <a:pt x="3442" y="4101"/>
                      <a:pt x="3442" y="4101"/>
                    </a:cubicBezTo>
                    <a:cubicBezTo>
                      <a:pt x="3442" y="4101"/>
                      <a:pt x="3502" y="4141"/>
                      <a:pt x="3623" y="4141"/>
                    </a:cubicBezTo>
                    <a:cubicBezTo>
                      <a:pt x="3653" y="4141"/>
                      <a:pt x="3687" y="4139"/>
                      <a:pt x="3724" y="4132"/>
                    </a:cubicBezTo>
                    <a:cubicBezTo>
                      <a:pt x="3819" y="4117"/>
                      <a:pt x="3913" y="4070"/>
                      <a:pt x="4039" y="4007"/>
                    </a:cubicBezTo>
                    <a:cubicBezTo>
                      <a:pt x="4039" y="4007"/>
                      <a:pt x="2939" y="63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37"/>
              <p:cNvSpPr/>
              <p:nvPr/>
            </p:nvSpPr>
            <p:spPr>
              <a:xfrm>
                <a:off x="11644710" y="3258418"/>
                <a:ext cx="358029" cy="312667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4432" extrusionOk="0">
                    <a:moveTo>
                      <a:pt x="5075" y="1"/>
                    </a:moveTo>
                    <a:lnTo>
                      <a:pt x="5075" y="1"/>
                    </a:lnTo>
                    <a:cubicBezTo>
                      <a:pt x="1068" y="111"/>
                      <a:pt x="94" y="3991"/>
                      <a:pt x="16" y="4400"/>
                    </a:cubicBezTo>
                    <a:cubicBezTo>
                      <a:pt x="0" y="4415"/>
                      <a:pt x="0" y="4431"/>
                      <a:pt x="0" y="4431"/>
                    </a:cubicBezTo>
                    <a:cubicBezTo>
                      <a:pt x="5075" y="3897"/>
                      <a:pt x="5075" y="1"/>
                      <a:pt x="5075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37"/>
              <p:cNvSpPr/>
              <p:nvPr/>
            </p:nvSpPr>
            <p:spPr>
              <a:xfrm>
                <a:off x="11644710" y="3258418"/>
                <a:ext cx="358029" cy="312667"/>
              </a:xfrm>
              <a:custGeom>
                <a:avLst/>
                <a:gdLst/>
                <a:ahLst/>
                <a:cxnLst/>
                <a:rect l="l" t="t" r="r" b="b"/>
                <a:pathLst>
                  <a:path w="5075" h="4432" extrusionOk="0">
                    <a:moveTo>
                      <a:pt x="5075" y="1"/>
                    </a:moveTo>
                    <a:lnTo>
                      <a:pt x="16" y="4400"/>
                    </a:lnTo>
                    <a:cubicBezTo>
                      <a:pt x="0" y="4415"/>
                      <a:pt x="0" y="4431"/>
                      <a:pt x="0" y="4431"/>
                    </a:cubicBezTo>
                    <a:cubicBezTo>
                      <a:pt x="5074" y="3897"/>
                      <a:pt x="5075" y="1"/>
                      <a:pt x="50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37"/>
              <p:cNvSpPr/>
              <p:nvPr/>
            </p:nvSpPr>
            <p:spPr>
              <a:xfrm>
                <a:off x="11241252" y="3504062"/>
                <a:ext cx="808051" cy="709073"/>
              </a:xfrm>
              <a:custGeom>
                <a:avLst/>
                <a:gdLst/>
                <a:ahLst/>
                <a:cxnLst/>
                <a:rect l="l" t="t" r="r" b="b"/>
                <a:pathLst>
                  <a:path w="11454" h="10051" extrusionOk="0">
                    <a:moveTo>
                      <a:pt x="3790" y="0"/>
                    </a:moveTo>
                    <a:cubicBezTo>
                      <a:pt x="3720" y="0"/>
                      <a:pt x="3651" y="2"/>
                      <a:pt x="3582" y="7"/>
                    </a:cubicBezTo>
                    <a:cubicBezTo>
                      <a:pt x="3284" y="38"/>
                      <a:pt x="2985" y="116"/>
                      <a:pt x="2703" y="289"/>
                    </a:cubicBezTo>
                    <a:cubicBezTo>
                      <a:pt x="1194" y="1201"/>
                      <a:pt x="173" y="2740"/>
                      <a:pt x="110" y="4500"/>
                    </a:cubicBezTo>
                    <a:cubicBezTo>
                      <a:pt x="0" y="7438"/>
                      <a:pt x="2545" y="9920"/>
                      <a:pt x="5798" y="10046"/>
                    </a:cubicBezTo>
                    <a:cubicBezTo>
                      <a:pt x="5880" y="10049"/>
                      <a:pt x="5962" y="10050"/>
                      <a:pt x="6044" y="10050"/>
                    </a:cubicBezTo>
                    <a:cubicBezTo>
                      <a:pt x="8471" y="10050"/>
                      <a:pt x="10587" y="8708"/>
                      <a:pt x="11453" y="6762"/>
                    </a:cubicBezTo>
                    <a:lnTo>
                      <a:pt x="11453" y="6762"/>
                    </a:lnTo>
                    <a:cubicBezTo>
                      <a:pt x="11453" y="6763"/>
                      <a:pt x="9599" y="8871"/>
                      <a:pt x="6550" y="8871"/>
                    </a:cubicBezTo>
                    <a:cubicBezTo>
                      <a:pt x="6387" y="8871"/>
                      <a:pt x="6219" y="8865"/>
                      <a:pt x="6049" y="8852"/>
                    </a:cubicBezTo>
                    <a:cubicBezTo>
                      <a:pt x="2703" y="8600"/>
                      <a:pt x="1556" y="4924"/>
                      <a:pt x="2498" y="3102"/>
                    </a:cubicBezTo>
                    <a:cubicBezTo>
                      <a:pt x="3270" y="1633"/>
                      <a:pt x="4878" y="1491"/>
                      <a:pt x="5474" y="1491"/>
                    </a:cubicBezTo>
                    <a:cubicBezTo>
                      <a:pt x="5618" y="1491"/>
                      <a:pt x="5703" y="1499"/>
                      <a:pt x="5703" y="1499"/>
                    </a:cubicBezTo>
                    <a:cubicBezTo>
                      <a:pt x="5499" y="1153"/>
                      <a:pt x="5012" y="478"/>
                      <a:pt x="4305" y="22"/>
                    </a:cubicBezTo>
                    <a:cubicBezTo>
                      <a:pt x="4127" y="11"/>
                      <a:pt x="3957" y="0"/>
                      <a:pt x="3790" y="0"/>
                    </a:cubicBez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37"/>
              <p:cNvSpPr/>
              <p:nvPr/>
            </p:nvSpPr>
            <p:spPr>
              <a:xfrm>
                <a:off x="11849720" y="3558877"/>
                <a:ext cx="147515" cy="144905"/>
              </a:xfrm>
              <a:custGeom>
                <a:avLst/>
                <a:gdLst/>
                <a:ahLst/>
                <a:cxnLst/>
                <a:rect l="l" t="t" r="r" b="b"/>
                <a:pathLst>
                  <a:path w="2091" h="2054" extrusionOk="0">
                    <a:moveTo>
                      <a:pt x="503" y="1"/>
                    </a:moveTo>
                    <a:cubicBezTo>
                      <a:pt x="386" y="1"/>
                      <a:pt x="266" y="48"/>
                      <a:pt x="173" y="141"/>
                    </a:cubicBezTo>
                    <a:cubicBezTo>
                      <a:pt x="1" y="329"/>
                      <a:pt x="16" y="628"/>
                      <a:pt x="220" y="801"/>
                    </a:cubicBezTo>
                    <a:cubicBezTo>
                      <a:pt x="629" y="1131"/>
                      <a:pt x="959" y="1508"/>
                      <a:pt x="1226" y="1869"/>
                    </a:cubicBezTo>
                    <a:cubicBezTo>
                      <a:pt x="1307" y="1990"/>
                      <a:pt x="1440" y="2053"/>
                      <a:pt x="1579" y="2053"/>
                    </a:cubicBezTo>
                    <a:cubicBezTo>
                      <a:pt x="1656" y="2053"/>
                      <a:pt x="1735" y="2034"/>
                      <a:pt x="1807" y="1995"/>
                    </a:cubicBezTo>
                    <a:cubicBezTo>
                      <a:pt x="2027" y="1869"/>
                      <a:pt x="2090" y="1586"/>
                      <a:pt x="1949" y="1366"/>
                    </a:cubicBezTo>
                    <a:cubicBezTo>
                      <a:pt x="1540" y="785"/>
                      <a:pt x="1085" y="361"/>
                      <a:pt x="786" y="109"/>
                    </a:cubicBezTo>
                    <a:cubicBezTo>
                      <a:pt x="706" y="36"/>
                      <a:pt x="605" y="1"/>
                      <a:pt x="5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37"/>
              <p:cNvSpPr/>
              <p:nvPr/>
            </p:nvSpPr>
            <p:spPr>
              <a:xfrm>
                <a:off x="11970567" y="3720642"/>
                <a:ext cx="78731" cy="115486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1637" extrusionOk="0">
                    <a:moveTo>
                      <a:pt x="463" y="0"/>
                    </a:moveTo>
                    <a:cubicBezTo>
                      <a:pt x="391" y="0"/>
                      <a:pt x="318" y="20"/>
                      <a:pt x="251" y="63"/>
                    </a:cubicBezTo>
                    <a:cubicBezTo>
                      <a:pt x="63" y="173"/>
                      <a:pt x="0" y="393"/>
                      <a:pt x="79" y="581"/>
                    </a:cubicBezTo>
                    <a:cubicBezTo>
                      <a:pt x="220" y="880"/>
                      <a:pt x="314" y="1163"/>
                      <a:pt x="361" y="1367"/>
                    </a:cubicBezTo>
                    <a:cubicBezTo>
                      <a:pt x="409" y="1533"/>
                      <a:pt x="555" y="1637"/>
                      <a:pt x="712" y="1637"/>
                    </a:cubicBezTo>
                    <a:cubicBezTo>
                      <a:pt x="762" y="1637"/>
                      <a:pt x="814" y="1626"/>
                      <a:pt x="864" y="1603"/>
                    </a:cubicBezTo>
                    <a:cubicBezTo>
                      <a:pt x="1021" y="1540"/>
                      <a:pt x="1115" y="1383"/>
                      <a:pt x="1084" y="1226"/>
                    </a:cubicBezTo>
                    <a:cubicBezTo>
                      <a:pt x="1037" y="880"/>
                      <a:pt x="958" y="566"/>
                      <a:pt x="848" y="267"/>
                    </a:cubicBezTo>
                    <a:cubicBezTo>
                      <a:pt x="783" y="103"/>
                      <a:pt x="626" y="0"/>
                      <a:pt x="4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377;p37"/>
              <p:cNvSpPr/>
              <p:nvPr/>
            </p:nvSpPr>
            <p:spPr>
              <a:xfrm>
                <a:off x="9756025" y="4175035"/>
                <a:ext cx="1514090" cy="110901"/>
              </a:xfrm>
              <a:custGeom>
                <a:avLst/>
                <a:gdLst/>
                <a:ahLst/>
                <a:cxnLst/>
                <a:rect l="l" t="t" r="r" b="b"/>
                <a:pathLst>
                  <a:path w="21462" h="1572" extrusionOk="0">
                    <a:moveTo>
                      <a:pt x="10731" y="1"/>
                    </a:moveTo>
                    <a:cubicBezTo>
                      <a:pt x="4808" y="1"/>
                      <a:pt x="1" y="362"/>
                      <a:pt x="1" y="786"/>
                    </a:cubicBezTo>
                    <a:cubicBezTo>
                      <a:pt x="1" y="1226"/>
                      <a:pt x="4808" y="1572"/>
                      <a:pt x="10731" y="1572"/>
                    </a:cubicBezTo>
                    <a:cubicBezTo>
                      <a:pt x="16654" y="1572"/>
                      <a:pt x="21462" y="1226"/>
                      <a:pt x="21462" y="786"/>
                    </a:cubicBezTo>
                    <a:cubicBezTo>
                      <a:pt x="21462" y="362"/>
                      <a:pt x="16654" y="1"/>
                      <a:pt x="10731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378;p37"/>
              <p:cNvSpPr/>
              <p:nvPr/>
            </p:nvSpPr>
            <p:spPr>
              <a:xfrm>
                <a:off x="9913415" y="4076411"/>
                <a:ext cx="1168267" cy="156333"/>
              </a:xfrm>
              <a:custGeom>
                <a:avLst/>
                <a:gdLst/>
                <a:ahLst/>
                <a:cxnLst/>
                <a:rect l="l" t="t" r="r" b="b"/>
                <a:pathLst>
                  <a:path w="16560" h="2216" extrusionOk="0">
                    <a:moveTo>
                      <a:pt x="1" y="0"/>
                    </a:moveTo>
                    <a:lnTo>
                      <a:pt x="1" y="2184"/>
                    </a:lnTo>
                    <a:lnTo>
                      <a:pt x="16544" y="2216"/>
                    </a:lnTo>
                    <a:lnTo>
                      <a:pt x="16560" y="1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37"/>
              <p:cNvSpPr/>
              <p:nvPr/>
            </p:nvSpPr>
            <p:spPr>
              <a:xfrm>
                <a:off x="11080546" y="4077539"/>
                <a:ext cx="168538" cy="154076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184" extrusionOk="0">
                    <a:moveTo>
                      <a:pt x="16" y="0"/>
                    </a:moveTo>
                    <a:lnTo>
                      <a:pt x="0" y="2184"/>
                    </a:lnTo>
                    <a:lnTo>
                      <a:pt x="1571" y="1477"/>
                    </a:lnTo>
                    <a:lnTo>
                      <a:pt x="2388" y="1100"/>
                    </a:lnTo>
                    <a:lnTo>
                      <a:pt x="1571" y="723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37"/>
              <p:cNvSpPr/>
              <p:nvPr/>
            </p:nvSpPr>
            <p:spPr>
              <a:xfrm>
                <a:off x="9913415" y="4076411"/>
                <a:ext cx="85433" cy="155204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200" extrusionOk="0">
                    <a:moveTo>
                      <a:pt x="1" y="0"/>
                    </a:moveTo>
                    <a:lnTo>
                      <a:pt x="1" y="2184"/>
                    </a:lnTo>
                    <a:lnTo>
                      <a:pt x="1210" y="2200"/>
                    </a:lnTo>
                    <a:lnTo>
                      <a:pt x="1210" y="0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37"/>
              <p:cNvSpPr/>
              <p:nvPr/>
            </p:nvSpPr>
            <p:spPr>
              <a:xfrm>
                <a:off x="9845831" y="4076411"/>
                <a:ext cx="67655" cy="155204"/>
              </a:xfrm>
              <a:custGeom>
                <a:avLst/>
                <a:gdLst/>
                <a:ahLst/>
                <a:cxnLst/>
                <a:rect l="l" t="t" r="r" b="b"/>
                <a:pathLst>
                  <a:path w="959" h="2200" extrusionOk="0">
                    <a:moveTo>
                      <a:pt x="959" y="0"/>
                    </a:moveTo>
                    <a:cubicBezTo>
                      <a:pt x="440" y="0"/>
                      <a:pt x="0" y="424"/>
                      <a:pt x="0" y="959"/>
                    </a:cubicBezTo>
                    <a:lnTo>
                      <a:pt x="0" y="1226"/>
                    </a:lnTo>
                    <a:cubicBezTo>
                      <a:pt x="0" y="1760"/>
                      <a:pt x="424" y="2184"/>
                      <a:pt x="959" y="2200"/>
                    </a:cubicBezTo>
                    <a:lnTo>
                      <a:pt x="959" y="0"/>
                    </a:ln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37"/>
              <p:cNvSpPr/>
              <p:nvPr/>
            </p:nvSpPr>
            <p:spPr>
              <a:xfrm>
                <a:off x="11191375" y="4128474"/>
                <a:ext cx="57708" cy="53263"/>
              </a:xfrm>
              <a:custGeom>
                <a:avLst/>
                <a:gdLst/>
                <a:ahLst/>
                <a:cxnLst/>
                <a:rect l="l" t="t" r="r" b="b"/>
                <a:pathLst>
                  <a:path w="818" h="755" extrusionOk="0">
                    <a:moveTo>
                      <a:pt x="0" y="1"/>
                    </a:moveTo>
                    <a:lnTo>
                      <a:pt x="0" y="755"/>
                    </a:lnTo>
                    <a:lnTo>
                      <a:pt x="817" y="37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37"/>
              <p:cNvSpPr/>
              <p:nvPr/>
            </p:nvSpPr>
            <p:spPr>
              <a:xfrm>
                <a:off x="9998777" y="4076411"/>
                <a:ext cx="61024" cy="15520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2200" extrusionOk="0">
                    <a:moveTo>
                      <a:pt x="0" y="0"/>
                    </a:moveTo>
                    <a:lnTo>
                      <a:pt x="0" y="2200"/>
                    </a:lnTo>
                    <a:lnTo>
                      <a:pt x="864" y="2200"/>
                    </a:lnTo>
                    <a:lnTo>
                      <a:pt x="864" y="0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37"/>
              <p:cNvSpPr/>
              <p:nvPr/>
            </p:nvSpPr>
            <p:spPr>
              <a:xfrm>
                <a:off x="10147279" y="4115211"/>
                <a:ext cx="887840" cy="24409"/>
              </a:xfrm>
              <a:custGeom>
                <a:avLst/>
                <a:gdLst/>
                <a:ahLst/>
                <a:cxnLst/>
                <a:rect l="l" t="t" r="r" b="b"/>
                <a:pathLst>
                  <a:path w="12585" h="346" extrusionOk="0">
                    <a:moveTo>
                      <a:pt x="158" y="0"/>
                    </a:moveTo>
                    <a:cubicBezTo>
                      <a:pt x="79" y="0"/>
                      <a:pt x="1" y="63"/>
                      <a:pt x="1" y="157"/>
                    </a:cubicBezTo>
                    <a:cubicBezTo>
                      <a:pt x="1" y="252"/>
                      <a:pt x="79" y="330"/>
                      <a:pt x="158" y="330"/>
                    </a:cubicBezTo>
                    <a:lnTo>
                      <a:pt x="12428" y="346"/>
                    </a:lnTo>
                    <a:cubicBezTo>
                      <a:pt x="12506" y="346"/>
                      <a:pt x="12585" y="267"/>
                      <a:pt x="12585" y="173"/>
                    </a:cubicBezTo>
                    <a:cubicBezTo>
                      <a:pt x="12585" y="79"/>
                      <a:pt x="12522" y="0"/>
                      <a:pt x="12428" y="0"/>
                    </a:cubicBez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37"/>
              <p:cNvSpPr/>
              <p:nvPr/>
            </p:nvSpPr>
            <p:spPr>
              <a:xfrm>
                <a:off x="10147279" y="4175035"/>
                <a:ext cx="887840" cy="24480"/>
              </a:xfrm>
              <a:custGeom>
                <a:avLst/>
                <a:gdLst/>
                <a:ahLst/>
                <a:cxnLst/>
                <a:rect l="l" t="t" r="r" b="b"/>
                <a:pathLst>
                  <a:path w="12585" h="347" extrusionOk="0">
                    <a:moveTo>
                      <a:pt x="158" y="1"/>
                    </a:moveTo>
                    <a:cubicBezTo>
                      <a:pt x="79" y="1"/>
                      <a:pt x="1" y="79"/>
                      <a:pt x="1" y="173"/>
                    </a:cubicBezTo>
                    <a:cubicBezTo>
                      <a:pt x="1" y="268"/>
                      <a:pt x="79" y="346"/>
                      <a:pt x="158" y="346"/>
                    </a:cubicBezTo>
                    <a:lnTo>
                      <a:pt x="12428" y="346"/>
                    </a:lnTo>
                    <a:cubicBezTo>
                      <a:pt x="12506" y="346"/>
                      <a:pt x="12585" y="283"/>
                      <a:pt x="12585" y="189"/>
                    </a:cubicBezTo>
                    <a:cubicBezTo>
                      <a:pt x="12585" y="95"/>
                      <a:pt x="12522" y="16"/>
                      <a:pt x="12428" y="16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" name="Google Shape;386;p37"/>
            <p:cNvSpPr/>
            <p:nvPr/>
          </p:nvSpPr>
          <p:spPr>
            <a:xfrm>
              <a:off x="2944900" y="863000"/>
              <a:ext cx="687716" cy="687871"/>
            </a:xfrm>
            <a:custGeom>
              <a:avLst/>
              <a:gdLst/>
              <a:ahLst/>
              <a:cxnLst/>
              <a:rect l="l" t="t" r="r" b="b"/>
              <a:pathLst>
                <a:path w="4164" h="4165" extrusionOk="0">
                  <a:moveTo>
                    <a:pt x="2082" y="1"/>
                  </a:moveTo>
                  <a:cubicBezTo>
                    <a:pt x="1941" y="1801"/>
                    <a:pt x="1801" y="1942"/>
                    <a:pt x="0" y="2082"/>
                  </a:cubicBezTo>
                  <a:cubicBezTo>
                    <a:pt x="1801" y="2251"/>
                    <a:pt x="1941" y="2364"/>
                    <a:pt x="2082" y="4164"/>
                  </a:cubicBezTo>
                  <a:cubicBezTo>
                    <a:pt x="2251" y="2364"/>
                    <a:pt x="2363" y="2251"/>
                    <a:pt x="4164" y="2082"/>
                  </a:cubicBezTo>
                  <a:cubicBezTo>
                    <a:pt x="2363" y="1942"/>
                    <a:pt x="2251" y="1801"/>
                    <a:pt x="2082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7"/>
            <p:cNvSpPr/>
            <p:nvPr/>
          </p:nvSpPr>
          <p:spPr>
            <a:xfrm>
              <a:off x="4599294" y="1720679"/>
              <a:ext cx="142800" cy="1428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7"/>
            <p:cNvSpPr/>
            <p:nvPr/>
          </p:nvSpPr>
          <p:spPr>
            <a:xfrm rot="5400000">
              <a:off x="5652075" y="805250"/>
              <a:ext cx="320400" cy="2775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7"/>
            <p:cNvSpPr/>
            <p:nvPr/>
          </p:nvSpPr>
          <p:spPr>
            <a:xfrm>
              <a:off x="7682876" y="1120924"/>
              <a:ext cx="252900" cy="2529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7"/>
            <p:cNvSpPr/>
            <p:nvPr/>
          </p:nvSpPr>
          <p:spPr>
            <a:xfrm>
              <a:off x="3438846" y="1306241"/>
              <a:ext cx="213900" cy="213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7"/>
            <p:cNvSpPr/>
            <p:nvPr/>
          </p:nvSpPr>
          <p:spPr>
            <a:xfrm>
              <a:off x="7820719" y="4142754"/>
              <a:ext cx="142800" cy="1428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" name="Google Shape;596;p47"/>
          <p:cNvSpPr txBox="1">
            <a:spLocks noGrp="1"/>
          </p:cNvSpPr>
          <p:nvPr>
            <p:ph type="title"/>
          </p:nvPr>
        </p:nvSpPr>
        <p:spPr>
          <a:xfrm>
            <a:off x="787200" y="749880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SUBJECTS FOR ONLINE LESSONS</a:t>
            </a:r>
            <a:endParaRPr/>
          </a:p>
        </p:txBody>
      </p:sp>
      <p:sp>
        <p:nvSpPr>
          <p:cNvPr id="597" name="Google Shape;597;p47"/>
          <p:cNvSpPr txBox="1">
            <a:spLocks noGrp="1"/>
          </p:cNvSpPr>
          <p:nvPr>
            <p:ph type="title" idx="2"/>
          </p:nvPr>
        </p:nvSpPr>
        <p:spPr>
          <a:xfrm>
            <a:off x="1277350" y="1809118"/>
            <a:ext cx="21837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LITERATURE</a:t>
            </a:r>
            <a:endParaRPr/>
          </a:p>
        </p:txBody>
      </p:sp>
      <p:sp>
        <p:nvSpPr>
          <p:cNvPr id="598" name="Google Shape;598;p47"/>
          <p:cNvSpPr txBox="1">
            <a:spLocks noGrp="1"/>
          </p:cNvSpPr>
          <p:nvPr>
            <p:ph type="subTitle" idx="1"/>
          </p:nvPr>
        </p:nvSpPr>
        <p:spPr>
          <a:xfrm>
            <a:off x="1538950" y="2148506"/>
            <a:ext cx="19221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599" name="Google Shape;599;p47"/>
          <p:cNvSpPr txBox="1">
            <a:spLocks noGrp="1"/>
          </p:cNvSpPr>
          <p:nvPr>
            <p:ph type="title" idx="3"/>
          </p:nvPr>
        </p:nvSpPr>
        <p:spPr>
          <a:xfrm>
            <a:off x="1277350" y="3283536"/>
            <a:ext cx="21837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VISUAL ART</a:t>
            </a:r>
            <a:endParaRPr/>
          </a:p>
        </p:txBody>
      </p:sp>
      <p:sp>
        <p:nvSpPr>
          <p:cNvPr id="600" name="Google Shape;600;p47"/>
          <p:cNvSpPr txBox="1">
            <a:spLocks noGrp="1"/>
          </p:cNvSpPr>
          <p:nvPr>
            <p:ph type="subTitle" idx="4"/>
          </p:nvPr>
        </p:nvSpPr>
        <p:spPr>
          <a:xfrm>
            <a:off x="1538950" y="3617923"/>
            <a:ext cx="19221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</a:t>
            </a:r>
            <a:endParaRPr/>
          </a:p>
        </p:txBody>
      </p:sp>
      <p:sp>
        <p:nvSpPr>
          <p:cNvPr id="601" name="Google Shape;601;p47"/>
          <p:cNvSpPr txBox="1">
            <a:spLocks noGrp="1"/>
          </p:cNvSpPr>
          <p:nvPr>
            <p:ph type="title" idx="5"/>
          </p:nvPr>
        </p:nvSpPr>
        <p:spPr>
          <a:xfrm>
            <a:off x="5683025" y="1809112"/>
            <a:ext cx="21837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MATH</a:t>
            </a:r>
            <a:endParaRPr/>
          </a:p>
        </p:txBody>
      </p:sp>
      <p:sp>
        <p:nvSpPr>
          <p:cNvPr id="602" name="Google Shape;602;p47"/>
          <p:cNvSpPr txBox="1">
            <a:spLocks noGrp="1"/>
          </p:cNvSpPr>
          <p:nvPr>
            <p:ph type="subTitle" idx="6"/>
          </p:nvPr>
        </p:nvSpPr>
        <p:spPr>
          <a:xfrm>
            <a:off x="5683025" y="2148500"/>
            <a:ext cx="19221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603" name="Google Shape;603;p47"/>
          <p:cNvSpPr txBox="1">
            <a:spLocks noGrp="1"/>
          </p:cNvSpPr>
          <p:nvPr>
            <p:ph type="title" idx="7"/>
          </p:nvPr>
        </p:nvSpPr>
        <p:spPr>
          <a:xfrm>
            <a:off x="5683025" y="3283536"/>
            <a:ext cx="21837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SCIENCE</a:t>
            </a:r>
            <a:endParaRPr/>
          </a:p>
        </p:txBody>
      </p:sp>
      <p:sp>
        <p:nvSpPr>
          <p:cNvPr id="604" name="Google Shape;604;p47"/>
          <p:cNvSpPr txBox="1">
            <a:spLocks noGrp="1"/>
          </p:cNvSpPr>
          <p:nvPr>
            <p:ph type="subTitle" idx="8"/>
          </p:nvPr>
        </p:nvSpPr>
        <p:spPr>
          <a:xfrm>
            <a:off x="5683025" y="3617923"/>
            <a:ext cx="19221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several rings</a:t>
            </a:r>
            <a:endParaRPr/>
          </a:p>
        </p:txBody>
      </p:sp>
      <p:grpSp>
        <p:nvGrpSpPr>
          <p:cNvPr id="605" name="Google Shape;605;p47"/>
          <p:cNvGrpSpPr/>
          <p:nvPr/>
        </p:nvGrpSpPr>
        <p:grpSpPr>
          <a:xfrm>
            <a:off x="3570425" y="3254207"/>
            <a:ext cx="931200" cy="931200"/>
            <a:chOff x="3570425" y="3406607"/>
            <a:chExt cx="931200" cy="931200"/>
          </a:xfrm>
        </p:grpSpPr>
        <p:sp>
          <p:nvSpPr>
            <p:cNvPr id="606" name="Google Shape;606;p47"/>
            <p:cNvSpPr/>
            <p:nvPr/>
          </p:nvSpPr>
          <p:spPr>
            <a:xfrm rot="2700000">
              <a:off x="3706796" y="3542978"/>
              <a:ext cx="658458" cy="65845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7"/>
            <p:cNvSpPr/>
            <p:nvPr/>
          </p:nvSpPr>
          <p:spPr>
            <a:xfrm>
              <a:off x="3888225" y="3714149"/>
              <a:ext cx="327720" cy="316171"/>
            </a:xfrm>
            <a:custGeom>
              <a:avLst/>
              <a:gdLst/>
              <a:ahLst/>
              <a:cxnLst/>
              <a:rect l="l" t="t" r="r" b="b"/>
              <a:pathLst>
                <a:path w="13139" h="12676" extrusionOk="0">
                  <a:moveTo>
                    <a:pt x="7184" y="1702"/>
                  </a:moveTo>
                  <a:cubicBezTo>
                    <a:pt x="7909" y="1702"/>
                    <a:pt x="8444" y="2237"/>
                    <a:pt x="8444" y="2962"/>
                  </a:cubicBezTo>
                  <a:cubicBezTo>
                    <a:pt x="8444" y="3623"/>
                    <a:pt x="7877" y="4222"/>
                    <a:pt x="7184" y="4222"/>
                  </a:cubicBezTo>
                  <a:cubicBezTo>
                    <a:pt x="6491" y="4222"/>
                    <a:pt x="5955" y="3655"/>
                    <a:pt x="5955" y="2962"/>
                  </a:cubicBezTo>
                  <a:cubicBezTo>
                    <a:pt x="5955" y="2237"/>
                    <a:pt x="6491" y="1702"/>
                    <a:pt x="7184" y="1702"/>
                  </a:cubicBezTo>
                  <a:close/>
                  <a:moveTo>
                    <a:pt x="3813" y="2521"/>
                  </a:moveTo>
                  <a:cubicBezTo>
                    <a:pt x="4506" y="2521"/>
                    <a:pt x="5073" y="3056"/>
                    <a:pt x="5073" y="3781"/>
                  </a:cubicBezTo>
                  <a:cubicBezTo>
                    <a:pt x="5073" y="4474"/>
                    <a:pt x="4506" y="5041"/>
                    <a:pt x="3813" y="5041"/>
                  </a:cubicBezTo>
                  <a:cubicBezTo>
                    <a:pt x="3088" y="5041"/>
                    <a:pt x="2553" y="4474"/>
                    <a:pt x="2553" y="3781"/>
                  </a:cubicBezTo>
                  <a:cubicBezTo>
                    <a:pt x="2521" y="3056"/>
                    <a:pt x="3088" y="2521"/>
                    <a:pt x="3813" y="2521"/>
                  </a:cubicBezTo>
                  <a:close/>
                  <a:moveTo>
                    <a:pt x="2931" y="5892"/>
                  </a:moveTo>
                  <a:cubicBezTo>
                    <a:pt x="3656" y="5892"/>
                    <a:pt x="4191" y="6459"/>
                    <a:pt x="4191" y="7152"/>
                  </a:cubicBezTo>
                  <a:cubicBezTo>
                    <a:pt x="4191" y="7877"/>
                    <a:pt x="3656" y="8412"/>
                    <a:pt x="2931" y="8412"/>
                  </a:cubicBezTo>
                  <a:cubicBezTo>
                    <a:pt x="2238" y="8412"/>
                    <a:pt x="1671" y="7877"/>
                    <a:pt x="1671" y="7152"/>
                  </a:cubicBezTo>
                  <a:cubicBezTo>
                    <a:pt x="1671" y="6459"/>
                    <a:pt x="2238" y="5892"/>
                    <a:pt x="2931" y="5892"/>
                  </a:cubicBezTo>
                  <a:close/>
                  <a:moveTo>
                    <a:pt x="5514" y="8475"/>
                  </a:moveTo>
                  <a:cubicBezTo>
                    <a:pt x="6207" y="8475"/>
                    <a:pt x="6775" y="9011"/>
                    <a:pt x="6775" y="9735"/>
                  </a:cubicBezTo>
                  <a:cubicBezTo>
                    <a:pt x="6775" y="10397"/>
                    <a:pt x="6176" y="10996"/>
                    <a:pt x="5514" y="10996"/>
                  </a:cubicBezTo>
                  <a:cubicBezTo>
                    <a:pt x="4790" y="10996"/>
                    <a:pt x="4254" y="10429"/>
                    <a:pt x="4254" y="9735"/>
                  </a:cubicBezTo>
                  <a:cubicBezTo>
                    <a:pt x="4254" y="9011"/>
                    <a:pt x="4790" y="8475"/>
                    <a:pt x="5514" y="8475"/>
                  </a:cubicBezTo>
                  <a:close/>
                  <a:moveTo>
                    <a:pt x="6333" y="0"/>
                  </a:moveTo>
                  <a:cubicBezTo>
                    <a:pt x="2836" y="0"/>
                    <a:pt x="1" y="2836"/>
                    <a:pt x="1" y="6333"/>
                  </a:cubicBezTo>
                  <a:cubicBezTo>
                    <a:pt x="1" y="9420"/>
                    <a:pt x="2143" y="11878"/>
                    <a:pt x="4916" y="12508"/>
                  </a:cubicBezTo>
                  <a:cubicBezTo>
                    <a:pt x="5408" y="12621"/>
                    <a:pt x="5838" y="12675"/>
                    <a:pt x="6211" y="12675"/>
                  </a:cubicBezTo>
                  <a:cubicBezTo>
                    <a:pt x="7914" y="12675"/>
                    <a:pt x="8444" y="11545"/>
                    <a:pt x="8444" y="9735"/>
                  </a:cubicBezTo>
                  <a:cubicBezTo>
                    <a:pt x="8444" y="9011"/>
                    <a:pt x="9011" y="8475"/>
                    <a:pt x="9705" y="8475"/>
                  </a:cubicBezTo>
                  <a:cubicBezTo>
                    <a:pt x="11878" y="8475"/>
                    <a:pt x="13139" y="7719"/>
                    <a:pt x="12508" y="4915"/>
                  </a:cubicBezTo>
                  <a:cubicBezTo>
                    <a:pt x="11878" y="2206"/>
                    <a:pt x="9452" y="0"/>
                    <a:pt x="6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" name="Google Shape;608;p47"/>
          <p:cNvGrpSpPr/>
          <p:nvPr/>
        </p:nvGrpSpPr>
        <p:grpSpPr>
          <a:xfrm>
            <a:off x="3570425" y="1782270"/>
            <a:ext cx="931200" cy="931200"/>
            <a:chOff x="3570425" y="1934670"/>
            <a:chExt cx="931200" cy="931200"/>
          </a:xfrm>
        </p:grpSpPr>
        <p:sp>
          <p:nvSpPr>
            <p:cNvPr id="609" name="Google Shape;609;p47"/>
            <p:cNvSpPr/>
            <p:nvPr/>
          </p:nvSpPr>
          <p:spPr>
            <a:xfrm rot="2700000">
              <a:off x="3706796" y="2071041"/>
              <a:ext cx="658458" cy="65845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0" name="Google Shape;610;p47"/>
            <p:cNvGrpSpPr/>
            <p:nvPr/>
          </p:nvGrpSpPr>
          <p:grpSpPr>
            <a:xfrm>
              <a:off x="3864640" y="2244237"/>
              <a:ext cx="342756" cy="312143"/>
              <a:chOff x="-40378075" y="3267450"/>
              <a:chExt cx="317425" cy="289075"/>
            </a:xfrm>
          </p:grpSpPr>
          <p:sp>
            <p:nvSpPr>
              <p:cNvPr id="611" name="Google Shape;611;p47"/>
              <p:cNvSpPr/>
              <p:nvPr/>
            </p:nvSpPr>
            <p:spPr>
              <a:xfrm>
                <a:off x="-40218975" y="3308400"/>
                <a:ext cx="158325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6333" h="9925" extrusionOk="0">
                    <a:moveTo>
                      <a:pt x="4694" y="1"/>
                    </a:moveTo>
                    <a:lnTo>
                      <a:pt x="4694" y="7877"/>
                    </a:lnTo>
                    <a:cubicBezTo>
                      <a:pt x="4694" y="8097"/>
                      <a:pt x="4474" y="8255"/>
                      <a:pt x="4253" y="8255"/>
                    </a:cubicBezTo>
                    <a:cubicBezTo>
                      <a:pt x="2993" y="8255"/>
                      <a:pt x="1638" y="8696"/>
                      <a:pt x="693" y="9452"/>
                    </a:cubicBezTo>
                    <a:cubicBezTo>
                      <a:pt x="536" y="9546"/>
                      <a:pt x="189" y="9925"/>
                      <a:pt x="0" y="9925"/>
                    </a:cubicBezTo>
                    <a:lnTo>
                      <a:pt x="5073" y="9925"/>
                    </a:lnTo>
                    <a:cubicBezTo>
                      <a:pt x="5734" y="9925"/>
                      <a:pt x="6333" y="9357"/>
                      <a:pt x="6333" y="8696"/>
                    </a:cubicBezTo>
                    <a:lnTo>
                      <a:pt x="6333" y="1229"/>
                    </a:lnTo>
                    <a:cubicBezTo>
                      <a:pt x="6333" y="536"/>
                      <a:pt x="5766" y="1"/>
                      <a:pt x="5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47"/>
              <p:cNvSpPr/>
              <p:nvPr/>
            </p:nvSpPr>
            <p:spPr>
              <a:xfrm>
                <a:off x="-40316650" y="3267450"/>
                <a:ext cx="86675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467" h="10303" extrusionOk="0">
                    <a:moveTo>
                      <a:pt x="1" y="0"/>
                    </a:moveTo>
                    <a:lnTo>
                      <a:pt x="1" y="9105"/>
                    </a:lnTo>
                    <a:cubicBezTo>
                      <a:pt x="1166" y="9200"/>
                      <a:pt x="2489" y="9578"/>
                      <a:pt x="3466" y="10302"/>
                    </a:cubicBezTo>
                    <a:lnTo>
                      <a:pt x="3466" y="1197"/>
                    </a:lnTo>
                    <a:cubicBezTo>
                      <a:pt x="2489" y="473"/>
                      <a:pt x="1229" y="95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47"/>
              <p:cNvSpPr/>
              <p:nvPr/>
            </p:nvSpPr>
            <p:spPr>
              <a:xfrm>
                <a:off x="-40209525" y="3267450"/>
                <a:ext cx="8665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10303" extrusionOk="0">
                    <a:moveTo>
                      <a:pt x="3466" y="0"/>
                    </a:moveTo>
                    <a:cubicBezTo>
                      <a:pt x="2300" y="95"/>
                      <a:pt x="977" y="473"/>
                      <a:pt x="0" y="1197"/>
                    </a:cubicBezTo>
                    <a:lnTo>
                      <a:pt x="0" y="10302"/>
                    </a:lnTo>
                    <a:cubicBezTo>
                      <a:pt x="977" y="9578"/>
                      <a:pt x="2237" y="9200"/>
                      <a:pt x="3466" y="9105"/>
                    </a:cubicBezTo>
                    <a:lnTo>
                      <a:pt x="346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614;p47"/>
              <p:cNvSpPr/>
              <p:nvPr/>
            </p:nvSpPr>
            <p:spPr>
              <a:xfrm>
                <a:off x="-40378075" y="3308400"/>
                <a:ext cx="157550" cy="248125"/>
              </a:xfrm>
              <a:custGeom>
                <a:avLst/>
                <a:gdLst/>
                <a:ahLst/>
                <a:cxnLst/>
                <a:rect l="l" t="t" r="r" b="b"/>
                <a:pathLst>
                  <a:path w="6302" h="9925" extrusionOk="0">
                    <a:moveTo>
                      <a:pt x="1229" y="1"/>
                    </a:moveTo>
                    <a:cubicBezTo>
                      <a:pt x="567" y="1"/>
                      <a:pt x="0" y="536"/>
                      <a:pt x="0" y="1198"/>
                    </a:cubicBezTo>
                    <a:lnTo>
                      <a:pt x="0" y="8664"/>
                    </a:lnTo>
                    <a:cubicBezTo>
                      <a:pt x="32" y="9357"/>
                      <a:pt x="567" y="9925"/>
                      <a:pt x="1229" y="9925"/>
                    </a:cubicBezTo>
                    <a:lnTo>
                      <a:pt x="6301" y="9925"/>
                    </a:lnTo>
                    <a:cubicBezTo>
                      <a:pt x="6112" y="9925"/>
                      <a:pt x="5766" y="9609"/>
                      <a:pt x="5608" y="9452"/>
                    </a:cubicBezTo>
                    <a:cubicBezTo>
                      <a:pt x="4631" y="8664"/>
                      <a:pt x="3277" y="8255"/>
                      <a:pt x="2048" y="8255"/>
                    </a:cubicBezTo>
                    <a:cubicBezTo>
                      <a:pt x="1828" y="8255"/>
                      <a:pt x="1638" y="8066"/>
                      <a:pt x="1638" y="7877"/>
                    </a:cubicBezTo>
                    <a:lnTo>
                      <a:pt x="1638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5" name="Google Shape;615;p47"/>
          <p:cNvGrpSpPr/>
          <p:nvPr/>
        </p:nvGrpSpPr>
        <p:grpSpPr>
          <a:xfrm>
            <a:off x="4659175" y="3254207"/>
            <a:ext cx="931200" cy="931200"/>
            <a:chOff x="4659175" y="3406607"/>
            <a:chExt cx="931200" cy="931200"/>
          </a:xfrm>
        </p:grpSpPr>
        <p:sp>
          <p:nvSpPr>
            <p:cNvPr id="616" name="Google Shape;616;p47"/>
            <p:cNvSpPr/>
            <p:nvPr/>
          </p:nvSpPr>
          <p:spPr>
            <a:xfrm rot="2700000">
              <a:off x="4795546" y="3542978"/>
              <a:ext cx="658458" cy="65845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7" name="Google Shape;617;p47"/>
            <p:cNvGrpSpPr/>
            <p:nvPr/>
          </p:nvGrpSpPr>
          <p:grpSpPr>
            <a:xfrm>
              <a:off x="4945453" y="3690616"/>
              <a:ext cx="358640" cy="363226"/>
              <a:chOff x="-42617300" y="3587775"/>
              <a:chExt cx="306950" cy="310875"/>
            </a:xfrm>
          </p:grpSpPr>
          <p:sp>
            <p:nvSpPr>
              <p:cNvPr id="618" name="Google Shape;618;p47"/>
              <p:cNvSpPr/>
              <p:nvPr/>
            </p:nvSpPr>
            <p:spPr>
              <a:xfrm>
                <a:off x="-42617300" y="3587775"/>
                <a:ext cx="306950" cy="310875"/>
              </a:xfrm>
              <a:custGeom>
                <a:avLst/>
                <a:gdLst/>
                <a:ahLst/>
                <a:cxnLst/>
                <a:rect l="l" t="t" r="r" b="b"/>
                <a:pathLst>
                  <a:path w="12278" h="12435" extrusionOk="0">
                    <a:moveTo>
                      <a:pt x="5905" y="860"/>
                    </a:moveTo>
                    <a:cubicBezTo>
                      <a:pt x="6421" y="860"/>
                      <a:pt x="6926" y="1412"/>
                      <a:pt x="7341" y="2467"/>
                    </a:cubicBezTo>
                    <a:cubicBezTo>
                      <a:pt x="6837" y="2593"/>
                      <a:pt x="6365" y="2782"/>
                      <a:pt x="5892" y="3003"/>
                    </a:cubicBezTo>
                    <a:cubicBezTo>
                      <a:pt x="5419" y="2782"/>
                      <a:pt x="4947" y="2593"/>
                      <a:pt x="4443" y="2467"/>
                    </a:cubicBezTo>
                    <a:cubicBezTo>
                      <a:pt x="4893" y="1381"/>
                      <a:pt x="5404" y="860"/>
                      <a:pt x="5905" y="860"/>
                    </a:cubicBezTo>
                    <a:close/>
                    <a:moveTo>
                      <a:pt x="4191" y="3255"/>
                    </a:moveTo>
                    <a:cubicBezTo>
                      <a:pt x="4443" y="3349"/>
                      <a:pt x="4632" y="3381"/>
                      <a:pt x="4884" y="3475"/>
                    </a:cubicBezTo>
                    <a:cubicBezTo>
                      <a:pt x="4726" y="3538"/>
                      <a:pt x="4600" y="3601"/>
                      <a:pt x="4443" y="3696"/>
                    </a:cubicBezTo>
                    <a:cubicBezTo>
                      <a:pt x="4285" y="3790"/>
                      <a:pt x="4159" y="3853"/>
                      <a:pt x="4002" y="3948"/>
                    </a:cubicBezTo>
                    <a:cubicBezTo>
                      <a:pt x="4096" y="3727"/>
                      <a:pt x="4159" y="3507"/>
                      <a:pt x="4191" y="3255"/>
                    </a:cubicBezTo>
                    <a:close/>
                    <a:moveTo>
                      <a:pt x="7625" y="3318"/>
                    </a:moveTo>
                    <a:cubicBezTo>
                      <a:pt x="7688" y="3507"/>
                      <a:pt x="7751" y="3727"/>
                      <a:pt x="7782" y="3979"/>
                    </a:cubicBezTo>
                    <a:cubicBezTo>
                      <a:pt x="7499" y="3790"/>
                      <a:pt x="7247" y="3633"/>
                      <a:pt x="6963" y="3507"/>
                    </a:cubicBezTo>
                    <a:cubicBezTo>
                      <a:pt x="7184" y="3412"/>
                      <a:pt x="7404" y="3349"/>
                      <a:pt x="7625" y="3318"/>
                    </a:cubicBezTo>
                    <a:close/>
                    <a:moveTo>
                      <a:pt x="2611" y="3034"/>
                    </a:moveTo>
                    <a:cubicBezTo>
                      <a:pt x="2846" y="3034"/>
                      <a:pt x="3110" y="3054"/>
                      <a:pt x="3403" y="3097"/>
                    </a:cubicBezTo>
                    <a:cubicBezTo>
                      <a:pt x="3309" y="3570"/>
                      <a:pt x="3183" y="4042"/>
                      <a:pt x="3151" y="4609"/>
                    </a:cubicBezTo>
                    <a:cubicBezTo>
                      <a:pt x="2742" y="4924"/>
                      <a:pt x="2363" y="5240"/>
                      <a:pt x="1954" y="5586"/>
                    </a:cubicBezTo>
                    <a:cubicBezTo>
                      <a:pt x="712" y="4068"/>
                      <a:pt x="945" y="3034"/>
                      <a:pt x="2611" y="3034"/>
                    </a:cubicBezTo>
                    <a:close/>
                    <a:moveTo>
                      <a:pt x="9301" y="3075"/>
                    </a:moveTo>
                    <a:cubicBezTo>
                      <a:pt x="10879" y="3075"/>
                      <a:pt x="11079" y="4102"/>
                      <a:pt x="9862" y="5618"/>
                    </a:cubicBezTo>
                    <a:cubicBezTo>
                      <a:pt x="9515" y="5271"/>
                      <a:pt x="9137" y="4924"/>
                      <a:pt x="8696" y="4641"/>
                    </a:cubicBezTo>
                    <a:cubicBezTo>
                      <a:pt x="8601" y="4137"/>
                      <a:pt x="8538" y="3601"/>
                      <a:pt x="8412" y="3160"/>
                    </a:cubicBezTo>
                    <a:cubicBezTo>
                      <a:pt x="8746" y="3102"/>
                      <a:pt x="9042" y="3075"/>
                      <a:pt x="9301" y="3075"/>
                    </a:cubicBezTo>
                    <a:close/>
                    <a:moveTo>
                      <a:pt x="8822" y="5744"/>
                    </a:moveTo>
                    <a:cubicBezTo>
                      <a:pt x="9011" y="5901"/>
                      <a:pt x="9169" y="6059"/>
                      <a:pt x="9326" y="6216"/>
                    </a:cubicBezTo>
                    <a:cubicBezTo>
                      <a:pt x="9169" y="6374"/>
                      <a:pt x="8980" y="6531"/>
                      <a:pt x="8822" y="6689"/>
                    </a:cubicBezTo>
                    <a:lnTo>
                      <a:pt x="8822" y="5744"/>
                    </a:lnTo>
                    <a:close/>
                    <a:moveTo>
                      <a:pt x="3025" y="5775"/>
                    </a:moveTo>
                    <a:lnTo>
                      <a:pt x="3025" y="6720"/>
                    </a:lnTo>
                    <a:cubicBezTo>
                      <a:pt x="2836" y="6563"/>
                      <a:pt x="2679" y="6405"/>
                      <a:pt x="2521" y="6248"/>
                    </a:cubicBezTo>
                    <a:cubicBezTo>
                      <a:pt x="2679" y="6090"/>
                      <a:pt x="2868" y="5933"/>
                      <a:pt x="3025" y="5775"/>
                    </a:cubicBezTo>
                    <a:close/>
                    <a:moveTo>
                      <a:pt x="5892" y="3885"/>
                    </a:moveTo>
                    <a:cubicBezTo>
                      <a:pt x="6617" y="4200"/>
                      <a:pt x="7278" y="4609"/>
                      <a:pt x="7908" y="5082"/>
                    </a:cubicBezTo>
                    <a:cubicBezTo>
                      <a:pt x="8003" y="5838"/>
                      <a:pt x="8003" y="6626"/>
                      <a:pt x="7908" y="7413"/>
                    </a:cubicBezTo>
                    <a:cubicBezTo>
                      <a:pt x="7278" y="7823"/>
                      <a:pt x="6585" y="8232"/>
                      <a:pt x="5892" y="8579"/>
                    </a:cubicBezTo>
                    <a:cubicBezTo>
                      <a:pt x="5545" y="8421"/>
                      <a:pt x="5230" y="8232"/>
                      <a:pt x="4884" y="8043"/>
                    </a:cubicBezTo>
                    <a:cubicBezTo>
                      <a:pt x="4537" y="7823"/>
                      <a:pt x="4191" y="7634"/>
                      <a:pt x="3876" y="7413"/>
                    </a:cubicBezTo>
                    <a:cubicBezTo>
                      <a:pt x="3844" y="6657"/>
                      <a:pt x="3844" y="5870"/>
                      <a:pt x="3876" y="5082"/>
                    </a:cubicBezTo>
                    <a:cubicBezTo>
                      <a:pt x="4191" y="4830"/>
                      <a:pt x="4537" y="4641"/>
                      <a:pt x="4884" y="4452"/>
                    </a:cubicBezTo>
                    <a:cubicBezTo>
                      <a:pt x="5230" y="4263"/>
                      <a:pt x="5577" y="4042"/>
                      <a:pt x="5892" y="3885"/>
                    </a:cubicBezTo>
                    <a:close/>
                    <a:moveTo>
                      <a:pt x="4033" y="8516"/>
                    </a:moveTo>
                    <a:cubicBezTo>
                      <a:pt x="4159" y="8579"/>
                      <a:pt x="4317" y="8674"/>
                      <a:pt x="4474" y="8737"/>
                    </a:cubicBezTo>
                    <a:cubicBezTo>
                      <a:pt x="4632" y="8831"/>
                      <a:pt x="4758" y="8894"/>
                      <a:pt x="4915" y="8989"/>
                    </a:cubicBezTo>
                    <a:cubicBezTo>
                      <a:pt x="4663" y="9052"/>
                      <a:pt x="4474" y="9146"/>
                      <a:pt x="4254" y="9178"/>
                    </a:cubicBezTo>
                    <a:cubicBezTo>
                      <a:pt x="4159" y="8926"/>
                      <a:pt x="4096" y="8737"/>
                      <a:pt x="4033" y="8516"/>
                    </a:cubicBezTo>
                    <a:close/>
                    <a:moveTo>
                      <a:pt x="7782" y="8516"/>
                    </a:moveTo>
                    <a:cubicBezTo>
                      <a:pt x="7751" y="8737"/>
                      <a:pt x="7688" y="8989"/>
                      <a:pt x="7625" y="9178"/>
                    </a:cubicBezTo>
                    <a:cubicBezTo>
                      <a:pt x="7404" y="9083"/>
                      <a:pt x="7184" y="9052"/>
                      <a:pt x="6963" y="8989"/>
                    </a:cubicBezTo>
                    <a:cubicBezTo>
                      <a:pt x="7278" y="8831"/>
                      <a:pt x="7499" y="8674"/>
                      <a:pt x="7782" y="8516"/>
                    </a:cubicBezTo>
                    <a:close/>
                    <a:moveTo>
                      <a:pt x="1954" y="6846"/>
                    </a:moveTo>
                    <a:cubicBezTo>
                      <a:pt x="2300" y="7193"/>
                      <a:pt x="2710" y="7571"/>
                      <a:pt x="3151" y="7823"/>
                    </a:cubicBezTo>
                    <a:cubicBezTo>
                      <a:pt x="3214" y="8358"/>
                      <a:pt x="3309" y="8863"/>
                      <a:pt x="3403" y="9335"/>
                    </a:cubicBezTo>
                    <a:cubicBezTo>
                      <a:pt x="3090" y="9388"/>
                      <a:pt x="2806" y="9414"/>
                      <a:pt x="2555" y="9414"/>
                    </a:cubicBezTo>
                    <a:cubicBezTo>
                      <a:pt x="1015" y="9414"/>
                      <a:pt x="681" y="8445"/>
                      <a:pt x="1954" y="6846"/>
                    </a:cubicBezTo>
                    <a:close/>
                    <a:moveTo>
                      <a:pt x="9925" y="6846"/>
                    </a:moveTo>
                    <a:lnTo>
                      <a:pt x="9925" y="6846"/>
                    </a:lnTo>
                    <a:cubicBezTo>
                      <a:pt x="11167" y="8392"/>
                      <a:pt x="10934" y="9430"/>
                      <a:pt x="9267" y="9430"/>
                    </a:cubicBezTo>
                    <a:cubicBezTo>
                      <a:pt x="9032" y="9430"/>
                      <a:pt x="8768" y="9410"/>
                      <a:pt x="8475" y="9367"/>
                    </a:cubicBezTo>
                    <a:cubicBezTo>
                      <a:pt x="8538" y="8894"/>
                      <a:pt x="8664" y="8390"/>
                      <a:pt x="8727" y="7823"/>
                    </a:cubicBezTo>
                    <a:cubicBezTo>
                      <a:pt x="9137" y="7508"/>
                      <a:pt x="9515" y="7193"/>
                      <a:pt x="9925" y="6846"/>
                    </a:cubicBezTo>
                    <a:close/>
                    <a:moveTo>
                      <a:pt x="5924" y="9461"/>
                    </a:moveTo>
                    <a:cubicBezTo>
                      <a:pt x="6396" y="9650"/>
                      <a:pt x="6869" y="9839"/>
                      <a:pt x="7404" y="9965"/>
                    </a:cubicBezTo>
                    <a:cubicBezTo>
                      <a:pt x="6962" y="11056"/>
                      <a:pt x="6440" y="11607"/>
                      <a:pt x="5922" y="11607"/>
                    </a:cubicBezTo>
                    <a:cubicBezTo>
                      <a:pt x="5408" y="11607"/>
                      <a:pt x="4898" y="11064"/>
                      <a:pt x="4474" y="9965"/>
                    </a:cubicBezTo>
                    <a:cubicBezTo>
                      <a:pt x="4978" y="9839"/>
                      <a:pt x="5451" y="9650"/>
                      <a:pt x="5924" y="9461"/>
                    </a:cubicBezTo>
                    <a:close/>
                    <a:moveTo>
                      <a:pt x="5931" y="1"/>
                    </a:moveTo>
                    <a:cubicBezTo>
                      <a:pt x="5817" y="1"/>
                      <a:pt x="5699" y="14"/>
                      <a:pt x="5577" y="41"/>
                    </a:cubicBezTo>
                    <a:cubicBezTo>
                      <a:pt x="4632" y="262"/>
                      <a:pt x="4002" y="1333"/>
                      <a:pt x="3655" y="2278"/>
                    </a:cubicBezTo>
                    <a:cubicBezTo>
                      <a:pt x="3326" y="2223"/>
                      <a:pt x="2973" y="2187"/>
                      <a:pt x="2624" y="2187"/>
                    </a:cubicBezTo>
                    <a:cubicBezTo>
                      <a:pt x="1770" y="2187"/>
                      <a:pt x="939" y="2404"/>
                      <a:pt x="536" y="3097"/>
                    </a:cubicBezTo>
                    <a:cubicBezTo>
                      <a:pt x="1" y="4074"/>
                      <a:pt x="662" y="5334"/>
                      <a:pt x="1387" y="6216"/>
                    </a:cubicBezTo>
                    <a:cubicBezTo>
                      <a:pt x="788" y="6972"/>
                      <a:pt x="158" y="8043"/>
                      <a:pt x="379" y="8926"/>
                    </a:cubicBezTo>
                    <a:cubicBezTo>
                      <a:pt x="599" y="9650"/>
                      <a:pt x="1166" y="10028"/>
                      <a:pt x="1922" y="10186"/>
                    </a:cubicBezTo>
                    <a:cubicBezTo>
                      <a:pt x="2157" y="10241"/>
                      <a:pt x="2410" y="10266"/>
                      <a:pt x="2668" y="10266"/>
                    </a:cubicBezTo>
                    <a:cubicBezTo>
                      <a:pt x="2998" y="10266"/>
                      <a:pt x="3337" y="10225"/>
                      <a:pt x="3655" y="10154"/>
                    </a:cubicBezTo>
                    <a:cubicBezTo>
                      <a:pt x="4221" y="11678"/>
                      <a:pt x="5076" y="12434"/>
                      <a:pt x="5929" y="12434"/>
                    </a:cubicBezTo>
                    <a:cubicBezTo>
                      <a:pt x="6786" y="12434"/>
                      <a:pt x="7639" y="11670"/>
                      <a:pt x="8192" y="10154"/>
                    </a:cubicBezTo>
                    <a:cubicBezTo>
                      <a:pt x="8550" y="10215"/>
                      <a:pt x="8882" y="10243"/>
                      <a:pt x="9186" y="10243"/>
                    </a:cubicBezTo>
                    <a:cubicBezTo>
                      <a:pt x="11589" y="10243"/>
                      <a:pt x="12278" y="8453"/>
                      <a:pt x="10460" y="6216"/>
                    </a:cubicBezTo>
                    <a:cubicBezTo>
                      <a:pt x="12272" y="4014"/>
                      <a:pt x="11618" y="2182"/>
                      <a:pt x="9217" y="2182"/>
                    </a:cubicBezTo>
                    <a:cubicBezTo>
                      <a:pt x="8904" y="2182"/>
                      <a:pt x="8562" y="2213"/>
                      <a:pt x="8192" y="2278"/>
                    </a:cubicBezTo>
                    <a:cubicBezTo>
                      <a:pt x="7765" y="1139"/>
                      <a:pt x="7004" y="1"/>
                      <a:pt x="593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47"/>
              <p:cNvSpPr/>
              <p:nvPr/>
            </p:nvSpPr>
            <p:spPr>
              <a:xfrm>
                <a:off x="-42500725" y="3712425"/>
                <a:ext cx="63025" cy="62275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2491" extrusionOk="0">
                    <a:moveTo>
                      <a:pt x="1313" y="0"/>
                    </a:moveTo>
                    <a:cubicBezTo>
                      <a:pt x="1295" y="0"/>
                      <a:pt x="1278" y="1"/>
                      <a:pt x="1261" y="1"/>
                    </a:cubicBezTo>
                    <a:cubicBezTo>
                      <a:pt x="599" y="1"/>
                      <a:pt x="0" y="569"/>
                      <a:pt x="63" y="1230"/>
                    </a:cubicBezTo>
                    <a:cubicBezTo>
                      <a:pt x="0" y="1955"/>
                      <a:pt x="567" y="2490"/>
                      <a:pt x="1261" y="2490"/>
                    </a:cubicBezTo>
                    <a:cubicBezTo>
                      <a:pt x="1954" y="2490"/>
                      <a:pt x="2521" y="1955"/>
                      <a:pt x="2489" y="1230"/>
                    </a:cubicBezTo>
                    <a:cubicBezTo>
                      <a:pt x="2489" y="585"/>
                      <a:pt x="1980" y="0"/>
                      <a:pt x="13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0" name="Google Shape;620;p47"/>
          <p:cNvGrpSpPr/>
          <p:nvPr/>
        </p:nvGrpSpPr>
        <p:grpSpPr>
          <a:xfrm>
            <a:off x="4659175" y="1782270"/>
            <a:ext cx="931200" cy="931200"/>
            <a:chOff x="4659175" y="1934670"/>
            <a:chExt cx="931200" cy="931200"/>
          </a:xfrm>
        </p:grpSpPr>
        <p:sp>
          <p:nvSpPr>
            <p:cNvPr id="621" name="Google Shape;621;p47"/>
            <p:cNvSpPr/>
            <p:nvPr/>
          </p:nvSpPr>
          <p:spPr>
            <a:xfrm rot="2700000">
              <a:off x="4795546" y="2071041"/>
              <a:ext cx="658458" cy="65845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2" name="Google Shape;622;p47"/>
            <p:cNvGrpSpPr/>
            <p:nvPr/>
          </p:nvGrpSpPr>
          <p:grpSpPr>
            <a:xfrm>
              <a:off x="4972291" y="2248198"/>
              <a:ext cx="304963" cy="304220"/>
              <a:chOff x="-41111350" y="3239100"/>
              <a:chExt cx="318200" cy="317425"/>
            </a:xfrm>
          </p:grpSpPr>
          <p:sp>
            <p:nvSpPr>
              <p:cNvPr id="623" name="Google Shape;623;p47"/>
              <p:cNvSpPr/>
              <p:nvPr/>
            </p:nvSpPr>
            <p:spPr>
              <a:xfrm>
                <a:off x="-41111350" y="3239100"/>
                <a:ext cx="14572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5797" extrusionOk="0">
                    <a:moveTo>
                      <a:pt x="2930" y="1670"/>
                    </a:moveTo>
                    <a:cubicBezTo>
                      <a:pt x="3119" y="1670"/>
                      <a:pt x="3308" y="1859"/>
                      <a:pt x="3308" y="2048"/>
                    </a:cubicBezTo>
                    <a:lnTo>
                      <a:pt x="3308" y="2489"/>
                    </a:lnTo>
                    <a:lnTo>
                      <a:pt x="3749" y="2489"/>
                    </a:lnTo>
                    <a:cubicBezTo>
                      <a:pt x="4001" y="2489"/>
                      <a:pt x="4159" y="2678"/>
                      <a:pt x="4159" y="2930"/>
                    </a:cubicBezTo>
                    <a:cubicBezTo>
                      <a:pt x="4159" y="3151"/>
                      <a:pt x="3938" y="3340"/>
                      <a:pt x="3749" y="3340"/>
                    </a:cubicBezTo>
                    <a:lnTo>
                      <a:pt x="3308" y="3340"/>
                    </a:lnTo>
                    <a:lnTo>
                      <a:pt x="3308" y="3781"/>
                    </a:lnTo>
                    <a:cubicBezTo>
                      <a:pt x="3308" y="4001"/>
                      <a:pt x="3119" y="4159"/>
                      <a:pt x="2930" y="4159"/>
                    </a:cubicBezTo>
                    <a:cubicBezTo>
                      <a:pt x="2710" y="4159"/>
                      <a:pt x="2520" y="3970"/>
                      <a:pt x="2520" y="3781"/>
                    </a:cubicBezTo>
                    <a:lnTo>
                      <a:pt x="2520" y="3340"/>
                    </a:lnTo>
                    <a:lnTo>
                      <a:pt x="2079" y="3340"/>
                    </a:lnTo>
                    <a:cubicBezTo>
                      <a:pt x="1859" y="3340"/>
                      <a:pt x="1701" y="3151"/>
                      <a:pt x="1701" y="2930"/>
                    </a:cubicBezTo>
                    <a:cubicBezTo>
                      <a:pt x="1701" y="2678"/>
                      <a:pt x="1859" y="2489"/>
                      <a:pt x="2079" y="2489"/>
                    </a:cubicBezTo>
                    <a:lnTo>
                      <a:pt x="2520" y="2489"/>
                    </a:lnTo>
                    <a:lnTo>
                      <a:pt x="2520" y="2048"/>
                    </a:lnTo>
                    <a:cubicBezTo>
                      <a:pt x="2520" y="1827"/>
                      <a:pt x="2710" y="1670"/>
                      <a:pt x="2930" y="1670"/>
                    </a:cubicBezTo>
                    <a:close/>
                    <a:moveTo>
                      <a:pt x="441" y="0"/>
                    </a:moveTo>
                    <a:cubicBezTo>
                      <a:pt x="189" y="0"/>
                      <a:pt x="0" y="189"/>
                      <a:pt x="0" y="441"/>
                    </a:cubicBezTo>
                    <a:lnTo>
                      <a:pt x="0" y="5387"/>
                    </a:lnTo>
                    <a:cubicBezTo>
                      <a:pt x="32" y="5639"/>
                      <a:pt x="221" y="5797"/>
                      <a:pt x="441" y="5797"/>
                    </a:cubicBezTo>
                    <a:lnTo>
                      <a:pt x="5387" y="5797"/>
                    </a:lnTo>
                    <a:cubicBezTo>
                      <a:pt x="5639" y="5797"/>
                      <a:pt x="5829" y="5608"/>
                      <a:pt x="5829" y="5387"/>
                    </a:cubicBezTo>
                    <a:lnTo>
                      <a:pt x="5829" y="441"/>
                    </a:lnTo>
                    <a:cubicBezTo>
                      <a:pt x="5829" y="189"/>
                      <a:pt x="5639" y="0"/>
                      <a:pt x="538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47"/>
              <p:cNvSpPr/>
              <p:nvPr/>
            </p:nvSpPr>
            <p:spPr>
              <a:xfrm>
                <a:off x="-41110575" y="3412375"/>
                <a:ext cx="146525" cy="144150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5766" extrusionOk="0">
                    <a:moveTo>
                      <a:pt x="3450" y="1859"/>
                    </a:moveTo>
                    <a:cubicBezTo>
                      <a:pt x="3561" y="1859"/>
                      <a:pt x="3671" y="1890"/>
                      <a:pt x="3750" y="1953"/>
                    </a:cubicBezTo>
                    <a:cubicBezTo>
                      <a:pt x="3907" y="2111"/>
                      <a:pt x="3907" y="2395"/>
                      <a:pt x="3750" y="2552"/>
                    </a:cubicBezTo>
                    <a:lnTo>
                      <a:pt x="3466" y="2836"/>
                    </a:lnTo>
                    <a:lnTo>
                      <a:pt x="3750" y="3119"/>
                    </a:lnTo>
                    <a:cubicBezTo>
                      <a:pt x="3907" y="3277"/>
                      <a:pt x="3907" y="3529"/>
                      <a:pt x="3750" y="3686"/>
                    </a:cubicBezTo>
                    <a:cubicBezTo>
                      <a:pt x="3671" y="3765"/>
                      <a:pt x="3561" y="3804"/>
                      <a:pt x="3450" y="3804"/>
                    </a:cubicBezTo>
                    <a:cubicBezTo>
                      <a:pt x="3340" y="3804"/>
                      <a:pt x="3230" y="3765"/>
                      <a:pt x="3151" y="3686"/>
                    </a:cubicBezTo>
                    <a:lnTo>
                      <a:pt x="2899" y="3434"/>
                    </a:lnTo>
                    <a:lnTo>
                      <a:pt x="2616" y="3686"/>
                    </a:lnTo>
                    <a:cubicBezTo>
                      <a:pt x="2537" y="3765"/>
                      <a:pt x="2426" y="3804"/>
                      <a:pt x="2316" y="3804"/>
                    </a:cubicBezTo>
                    <a:cubicBezTo>
                      <a:pt x="2206" y="3804"/>
                      <a:pt x="2096" y="3765"/>
                      <a:pt x="2017" y="3686"/>
                    </a:cubicBezTo>
                    <a:cubicBezTo>
                      <a:pt x="1859" y="3529"/>
                      <a:pt x="1859" y="3277"/>
                      <a:pt x="2017" y="3119"/>
                    </a:cubicBezTo>
                    <a:lnTo>
                      <a:pt x="2300" y="2836"/>
                    </a:lnTo>
                    <a:lnTo>
                      <a:pt x="2017" y="2552"/>
                    </a:lnTo>
                    <a:cubicBezTo>
                      <a:pt x="1859" y="2395"/>
                      <a:pt x="1859" y="2111"/>
                      <a:pt x="2017" y="1953"/>
                    </a:cubicBezTo>
                    <a:cubicBezTo>
                      <a:pt x="2096" y="1890"/>
                      <a:pt x="2206" y="1859"/>
                      <a:pt x="2316" y="1859"/>
                    </a:cubicBezTo>
                    <a:cubicBezTo>
                      <a:pt x="2426" y="1859"/>
                      <a:pt x="2537" y="1890"/>
                      <a:pt x="2616" y="1953"/>
                    </a:cubicBezTo>
                    <a:lnTo>
                      <a:pt x="2899" y="2237"/>
                    </a:lnTo>
                    <a:lnTo>
                      <a:pt x="3151" y="1953"/>
                    </a:lnTo>
                    <a:cubicBezTo>
                      <a:pt x="3230" y="1890"/>
                      <a:pt x="3340" y="1859"/>
                      <a:pt x="3450" y="1859"/>
                    </a:cubicBezTo>
                    <a:close/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lnTo>
                      <a:pt x="1" y="5356"/>
                    </a:lnTo>
                    <a:cubicBezTo>
                      <a:pt x="1" y="5608"/>
                      <a:pt x="221" y="5766"/>
                      <a:pt x="442" y="5766"/>
                    </a:cubicBezTo>
                    <a:lnTo>
                      <a:pt x="5419" y="5766"/>
                    </a:lnTo>
                    <a:cubicBezTo>
                      <a:pt x="5640" y="5766"/>
                      <a:pt x="5861" y="5545"/>
                      <a:pt x="5861" y="5356"/>
                    </a:cubicBezTo>
                    <a:lnTo>
                      <a:pt x="5861" y="378"/>
                    </a:lnTo>
                    <a:cubicBezTo>
                      <a:pt x="5861" y="158"/>
                      <a:pt x="5640" y="0"/>
                      <a:pt x="5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47"/>
              <p:cNvSpPr/>
              <p:nvPr/>
            </p:nvSpPr>
            <p:spPr>
              <a:xfrm>
                <a:off x="-40938875" y="3239100"/>
                <a:ext cx="145725" cy="144925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5797" extrusionOk="0">
                    <a:moveTo>
                      <a:pt x="3750" y="2457"/>
                    </a:moveTo>
                    <a:cubicBezTo>
                      <a:pt x="3970" y="2457"/>
                      <a:pt x="4128" y="2646"/>
                      <a:pt x="4128" y="2867"/>
                    </a:cubicBezTo>
                    <a:cubicBezTo>
                      <a:pt x="4159" y="3151"/>
                      <a:pt x="3970" y="3308"/>
                      <a:pt x="3750" y="3308"/>
                    </a:cubicBezTo>
                    <a:lnTo>
                      <a:pt x="2080" y="3308"/>
                    </a:lnTo>
                    <a:cubicBezTo>
                      <a:pt x="1859" y="3308"/>
                      <a:pt x="1702" y="3119"/>
                      <a:pt x="1702" y="2867"/>
                    </a:cubicBezTo>
                    <a:cubicBezTo>
                      <a:pt x="1702" y="2646"/>
                      <a:pt x="1891" y="2457"/>
                      <a:pt x="2080" y="2457"/>
                    </a:cubicBezTo>
                    <a:close/>
                    <a:moveTo>
                      <a:pt x="442" y="0"/>
                    </a:moveTo>
                    <a:cubicBezTo>
                      <a:pt x="190" y="0"/>
                      <a:pt x="1" y="189"/>
                      <a:pt x="1" y="441"/>
                    </a:cubicBezTo>
                    <a:lnTo>
                      <a:pt x="1" y="5387"/>
                    </a:lnTo>
                    <a:cubicBezTo>
                      <a:pt x="1" y="5639"/>
                      <a:pt x="190" y="5797"/>
                      <a:pt x="442" y="5797"/>
                    </a:cubicBezTo>
                    <a:lnTo>
                      <a:pt x="5388" y="5797"/>
                    </a:lnTo>
                    <a:cubicBezTo>
                      <a:pt x="5640" y="5797"/>
                      <a:pt x="5829" y="5608"/>
                      <a:pt x="5829" y="5387"/>
                    </a:cubicBezTo>
                    <a:lnTo>
                      <a:pt x="5829" y="441"/>
                    </a:lnTo>
                    <a:cubicBezTo>
                      <a:pt x="5829" y="189"/>
                      <a:pt x="5640" y="0"/>
                      <a:pt x="538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47"/>
              <p:cNvSpPr/>
              <p:nvPr/>
            </p:nvSpPr>
            <p:spPr>
              <a:xfrm>
                <a:off x="-40938875" y="3411575"/>
                <a:ext cx="145725" cy="144950"/>
              </a:xfrm>
              <a:custGeom>
                <a:avLst/>
                <a:gdLst/>
                <a:ahLst/>
                <a:cxnLst/>
                <a:rect l="l" t="t" r="r" b="b"/>
                <a:pathLst>
                  <a:path w="5829" h="5798" extrusionOk="0">
                    <a:moveTo>
                      <a:pt x="3750" y="1639"/>
                    </a:moveTo>
                    <a:cubicBezTo>
                      <a:pt x="3970" y="1639"/>
                      <a:pt x="4128" y="1859"/>
                      <a:pt x="4128" y="2080"/>
                    </a:cubicBezTo>
                    <a:cubicBezTo>
                      <a:pt x="4159" y="2332"/>
                      <a:pt x="3970" y="2490"/>
                      <a:pt x="3750" y="2490"/>
                    </a:cubicBezTo>
                    <a:lnTo>
                      <a:pt x="2080" y="2490"/>
                    </a:lnTo>
                    <a:cubicBezTo>
                      <a:pt x="1859" y="2490"/>
                      <a:pt x="1702" y="2269"/>
                      <a:pt x="1702" y="2080"/>
                    </a:cubicBezTo>
                    <a:cubicBezTo>
                      <a:pt x="1702" y="1859"/>
                      <a:pt x="1891" y="1639"/>
                      <a:pt x="2080" y="1639"/>
                    </a:cubicBezTo>
                    <a:close/>
                    <a:moveTo>
                      <a:pt x="3750" y="3309"/>
                    </a:moveTo>
                    <a:cubicBezTo>
                      <a:pt x="3970" y="3309"/>
                      <a:pt x="4128" y="3498"/>
                      <a:pt x="4128" y="3687"/>
                    </a:cubicBezTo>
                    <a:cubicBezTo>
                      <a:pt x="4159" y="3970"/>
                      <a:pt x="3970" y="4128"/>
                      <a:pt x="3750" y="4128"/>
                    </a:cubicBezTo>
                    <a:lnTo>
                      <a:pt x="2080" y="4128"/>
                    </a:lnTo>
                    <a:cubicBezTo>
                      <a:pt x="1859" y="4128"/>
                      <a:pt x="1702" y="3939"/>
                      <a:pt x="1702" y="3687"/>
                    </a:cubicBezTo>
                    <a:cubicBezTo>
                      <a:pt x="1702" y="3466"/>
                      <a:pt x="1891" y="3309"/>
                      <a:pt x="2080" y="3309"/>
                    </a:cubicBezTo>
                    <a:close/>
                    <a:moveTo>
                      <a:pt x="442" y="1"/>
                    </a:moveTo>
                    <a:cubicBezTo>
                      <a:pt x="190" y="1"/>
                      <a:pt x="1" y="190"/>
                      <a:pt x="1" y="379"/>
                    </a:cubicBezTo>
                    <a:lnTo>
                      <a:pt x="1" y="5388"/>
                    </a:lnTo>
                    <a:cubicBezTo>
                      <a:pt x="1" y="5640"/>
                      <a:pt x="190" y="5798"/>
                      <a:pt x="442" y="5798"/>
                    </a:cubicBezTo>
                    <a:lnTo>
                      <a:pt x="5388" y="5798"/>
                    </a:lnTo>
                    <a:cubicBezTo>
                      <a:pt x="5640" y="5798"/>
                      <a:pt x="5829" y="5577"/>
                      <a:pt x="5829" y="5388"/>
                    </a:cubicBezTo>
                    <a:lnTo>
                      <a:pt x="5829" y="410"/>
                    </a:lnTo>
                    <a:cubicBezTo>
                      <a:pt x="5829" y="190"/>
                      <a:pt x="5640" y="1"/>
                      <a:pt x="53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7" name="Google Shape;627;p47"/>
          <p:cNvGrpSpPr/>
          <p:nvPr/>
        </p:nvGrpSpPr>
        <p:grpSpPr>
          <a:xfrm>
            <a:off x="685568" y="3860125"/>
            <a:ext cx="512807" cy="618025"/>
            <a:chOff x="685568" y="3707725"/>
            <a:chExt cx="512807" cy="618025"/>
          </a:xfrm>
        </p:grpSpPr>
        <p:sp>
          <p:nvSpPr>
            <p:cNvPr id="628" name="Google Shape;628;p47"/>
            <p:cNvSpPr/>
            <p:nvPr/>
          </p:nvSpPr>
          <p:spPr>
            <a:xfrm rot="8100000">
              <a:off x="750239" y="3948821"/>
              <a:ext cx="312258" cy="31225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7"/>
            <p:cNvSpPr/>
            <p:nvPr/>
          </p:nvSpPr>
          <p:spPr>
            <a:xfrm>
              <a:off x="1064575" y="3750354"/>
              <a:ext cx="133800" cy="1338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7"/>
            <p:cNvSpPr/>
            <p:nvPr/>
          </p:nvSpPr>
          <p:spPr>
            <a:xfrm>
              <a:off x="769775" y="3707725"/>
              <a:ext cx="126600" cy="1266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" name="Google Shape;631;p47"/>
          <p:cNvGrpSpPr/>
          <p:nvPr/>
        </p:nvGrpSpPr>
        <p:grpSpPr>
          <a:xfrm>
            <a:off x="7737783" y="730332"/>
            <a:ext cx="671542" cy="830068"/>
            <a:chOff x="7737783" y="806532"/>
            <a:chExt cx="671542" cy="830068"/>
          </a:xfrm>
        </p:grpSpPr>
        <p:grpSp>
          <p:nvGrpSpPr>
            <p:cNvPr id="632" name="Google Shape;632;p47"/>
            <p:cNvGrpSpPr/>
            <p:nvPr/>
          </p:nvGrpSpPr>
          <p:grpSpPr>
            <a:xfrm>
              <a:off x="7737783" y="806532"/>
              <a:ext cx="650094" cy="577078"/>
              <a:chOff x="7737783" y="806532"/>
              <a:chExt cx="650094" cy="577078"/>
            </a:xfrm>
          </p:grpSpPr>
          <p:sp>
            <p:nvSpPr>
              <p:cNvPr id="633" name="Google Shape;633;p47"/>
              <p:cNvSpPr/>
              <p:nvPr/>
            </p:nvSpPr>
            <p:spPr>
              <a:xfrm rot="-2700000">
                <a:off x="8010947" y="871203"/>
                <a:ext cx="312258" cy="312258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47"/>
              <p:cNvSpPr/>
              <p:nvPr/>
            </p:nvSpPr>
            <p:spPr>
              <a:xfrm rot="-2700000">
                <a:off x="7779696" y="1139324"/>
                <a:ext cx="202374" cy="202374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5" name="Google Shape;635;p47"/>
            <p:cNvSpPr/>
            <p:nvPr/>
          </p:nvSpPr>
          <p:spPr>
            <a:xfrm rot="5400000">
              <a:off x="8151625" y="1378900"/>
              <a:ext cx="276000" cy="2394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" name="Google Shape;640;p48"/>
          <p:cNvGrpSpPr/>
          <p:nvPr/>
        </p:nvGrpSpPr>
        <p:grpSpPr>
          <a:xfrm>
            <a:off x="671449" y="538399"/>
            <a:ext cx="7690151" cy="4605101"/>
            <a:chOff x="671449" y="538399"/>
            <a:chExt cx="7690151" cy="4605101"/>
          </a:xfrm>
        </p:grpSpPr>
        <p:grpSp>
          <p:nvGrpSpPr>
            <p:cNvPr id="641" name="Google Shape;641;p48"/>
            <p:cNvGrpSpPr/>
            <p:nvPr/>
          </p:nvGrpSpPr>
          <p:grpSpPr>
            <a:xfrm>
              <a:off x="671449" y="538399"/>
              <a:ext cx="7471244" cy="4605101"/>
              <a:chOff x="671449" y="538399"/>
              <a:chExt cx="7471244" cy="4605101"/>
            </a:xfrm>
          </p:grpSpPr>
          <p:grpSp>
            <p:nvGrpSpPr>
              <p:cNvPr id="642" name="Google Shape;642;p48"/>
              <p:cNvGrpSpPr/>
              <p:nvPr/>
            </p:nvGrpSpPr>
            <p:grpSpPr>
              <a:xfrm>
                <a:off x="1031600" y="905500"/>
                <a:ext cx="7111093" cy="4238000"/>
                <a:chOff x="1031600" y="905500"/>
                <a:chExt cx="7111093" cy="4238000"/>
              </a:xfrm>
            </p:grpSpPr>
            <p:sp>
              <p:nvSpPr>
                <p:cNvPr id="643" name="Google Shape;643;p48"/>
                <p:cNvSpPr/>
                <p:nvPr/>
              </p:nvSpPr>
              <p:spPr>
                <a:xfrm>
                  <a:off x="1031600" y="905500"/>
                  <a:ext cx="7111093" cy="2900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55" h="25389" extrusionOk="0">
                      <a:moveTo>
                        <a:pt x="1022" y="0"/>
                      </a:moveTo>
                      <a:cubicBezTo>
                        <a:pt x="456" y="0"/>
                        <a:pt x="1" y="471"/>
                        <a:pt x="1" y="1037"/>
                      </a:cubicBezTo>
                      <a:lnTo>
                        <a:pt x="1" y="25389"/>
                      </a:lnTo>
                      <a:lnTo>
                        <a:pt x="42954" y="25389"/>
                      </a:lnTo>
                      <a:lnTo>
                        <a:pt x="42954" y="959"/>
                      </a:lnTo>
                      <a:cubicBezTo>
                        <a:pt x="42954" y="440"/>
                        <a:pt x="42514" y="0"/>
                        <a:pt x="4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" name="Google Shape;644;p48"/>
                <p:cNvSpPr/>
                <p:nvPr/>
              </p:nvSpPr>
              <p:spPr>
                <a:xfrm>
                  <a:off x="1031600" y="3805819"/>
                  <a:ext cx="7111093" cy="43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955" h="3851" extrusionOk="0">
                      <a:moveTo>
                        <a:pt x="1" y="1"/>
                      </a:moveTo>
                      <a:cubicBezTo>
                        <a:pt x="1" y="2122"/>
                        <a:pt x="1713" y="3850"/>
                        <a:pt x="3850" y="3850"/>
                      </a:cubicBezTo>
                      <a:lnTo>
                        <a:pt x="39105" y="3850"/>
                      </a:lnTo>
                      <a:cubicBezTo>
                        <a:pt x="39844" y="3850"/>
                        <a:pt x="40535" y="3646"/>
                        <a:pt x="41116" y="3284"/>
                      </a:cubicBezTo>
                      <a:cubicBezTo>
                        <a:pt x="41383" y="3127"/>
                        <a:pt x="41619" y="2939"/>
                        <a:pt x="41823" y="2719"/>
                      </a:cubicBezTo>
                      <a:cubicBezTo>
                        <a:pt x="42514" y="2028"/>
                        <a:pt x="42954" y="1069"/>
                        <a:pt x="42954" y="1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" name="Google Shape;645;p48"/>
                <p:cNvSpPr/>
                <p:nvPr/>
              </p:nvSpPr>
              <p:spPr>
                <a:xfrm>
                  <a:off x="4462735" y="3902394"/>
                  <a:ext cx="241304" cy="2395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" h="1997" extrusionOk="0">
                      <a:moveTo>
                        <a:pt x="1006" y="1"/>
                      </a:moveTo>
                      <a:cubicBezTo>
                        <a:pt x="456" y="1"/>
                        <a:pt x="1" y="456"/>
                        <a:pt x="1" y="1006"/>
                      </a:cubicBezTo>
                      <a:cubicBezTo>
                        <a:pt x="1" y="1556"/>
                        <a:pt x="456" y="1996"/>
                        <a:pt x="1006" y="1996"/>
                      </a:cubicBezTo>
                      <a:cubicBezTo>
                        <a:pt x="1556" y="1996"/>
                        <a:pt x="2012" y="1556"/>
                        <a:pt x="2012" y="1006"/>
                      </a:cubicBezTo>
                      <a:cubicBezTo>
                        <a:pt x="2012" y="456"/>
                        <a:pt x="1556" y="1"/>
                        <a:pt x="1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" name="Google Shape;646;p48"/>
                <p:cNvSpPr/>
                <p:nvPr/>
              </p:nvSpPr>
              <p:spPr>
                <a:xfrm>
                  <a:off x="1328098" y="1117301"/>
                  <a:ext cx="6507672" cy="2408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10" h="21084" extrusionOk="0">
                      <a:moveTo>
                        <a:pt x="676" y="0"/>
                      </a:moveTo>
                      <a:cubicBezTo>
                        <a:pt x="299" y="0"/>
                        <a:pt x="1" y="299"/>
                        <a:pt x="1" y="676"/>
                      </a:cubicBezTo>
                      <a:lnTo>
                        <a:pt x="1" y="20408"/>
                      </a:lnTo>
                      <a:cubicBezTo>
                        <a:pt x="1" y="20785"/>
                        <a:pt x="299" y="21084"/>
                        <a:pt x="676" y="21084"/>
                      </a:cubicBezTo>
                      <a:lnTo>
                        <a:pt x="38634" y="21084"/>
                      </a:lnTo>
                      <a:cubicBezTo>
                        <a:pt x="38995" y="21084"/>
                        <a:pt x="39309" y="20785"/>
                        <a:pt x="39309" y="20408"/>
                      </a:cubicBezTo>
                      <a:lnTo>
                        <a:pt x="39309" y="676"/>
                      </a:lnTo>
                      <a:cubicBezTo>
                        <a:pt x="39309" y="299"/>
                        <a:pt x="38995" y="0"/>
                        <a:pt x="386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" name="Google Shape;647;p48"/>
                <p:cNvSpPr/>
                <p:nvPr/>
              </p:nvSpPr>
              <p:spPr>
                <a:xfrm>
                  <a:off x="1328100" y="1117300"/>
                  <a:ext cx="6507672" cy="25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10" h="2074" extrusionOk="0">
                      <a:moveTo>
                        <a:pt x="676" y="0"/>
                      </a:moveTo>
                      <a:cubicBezTo>
                        <a:pt x="315" y="0"/>
                        <a:pt x="1" y="299"/>
                        <a:pt x="1" y="676"/>
                      </a:cubicBezTo>
                      <a:lnTo>
                        <a:pt x="1" y="2074"/>
                      </a:lnTo>
                      <a:lnTo>
                        <a:pt x="39309" y="2074"/>
                      </a:lnTo>
                      <a:lnTo>
                        <a:pt x="39309" y="676"/>
                      </a:lnTo>
                      <a:cubicBezTo>
                        <a:pt x="39309" y="299"/>
                        <a:pt x="38995" y="0"/>
                        <a:pt x="38634" y="0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" name="Google Shape;648;p48"/>
                <p:cNvSpPr/>
                <p:nvPr/>
              </p:nvSpPr>
              <p:spPr>
                <a:xfrm>
                  <a:off x="4104613" y="4238400"/>
                  <a:ext cx="934754" cy="640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94" h="2059" extrusionOk="0">
                      <a:moveTo>
                        <a:pt x="1" y="0"/>
                      </a:moveTo>
                      <a:lnTo>
                        <a:pt x="1" y="2058"/>
                      </a:lnTo>
                      <a:lnTo>
                        <a:pt x="7793" y="2058"/>
                      </a:lnTo>
                      <a:lnTo>
                        <a:pt x="7793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" name="Google Shape;649;p48"/>
                <p:cNvSpPr/>
                <p:nvPr/>
              </p:nvSpPr>
              <p:spPr>
                <a:xfrm>
                  <a:off x="4104614" y="4371453"/>
                  <a:ext cx="934754" cy="77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94" h="2059" extrusionOk="0">
                      <a:moveTo>
                        <a:pt x="1" y="0"/>
                      </a:moveTo>
                      <a:lnTo>
                        <a:pt x="1" y="2058"/>
                      </a:lnTo>
                      <a:lnTo>
                        <a:pt x="7793" y="2058"/>
                      </a:lnTo>
                      <a:lnTo>
                        <a:pt x="7793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0" name="Google Shape;650;p48"/>
              <p:cNvGrpSpPr/>
              <p:nvPr/>
            </p:nvGrpSpPr>
            <p:grpSpPr>
              <a:xfrm>
                <a:off x="7227050" y="1184925"/>
                <a:ext cx="449675" cy="127800"/>
                <a:chOff x="7227050" y="1184925"/>
                <a:chExt cx="449675" cy="127800"/>
              </a:xfrm>
            </p:grpSpPr>
            <p:sp>
              <p:nvSpPr>
                <p:cNvPr id="651" name="Google Shape;651;p48"/>
                <p:cNvSpPr/>
                <p:nvPr/>
              </p:nvSpPr>
              <p:spPr>
                <a:xfrm rot="2700000">
                  <a:off x="7245766" y="1203641"/>
                  <a:ext cx="90368" cy="90368"/>
                </a:xfrm>
                <a:prstGeom prst="rect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48"/>
                <p:cNvSpPr/>
                <p:nvPr/>
              </p:nvSpPr>
              <p:spPr>
                <a:xfrm rot="2700000">
                  <a:off x="7406703" y="1203641"/>
                  <a:ext cx="90368" cy="90368"/>
                </a:xfrm>
                <a:prstGeom prst="rect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48"/>
                <p:cNvSpPr/>
                <p:nvPr/>
              </p:nvSpPr>
              <p:spPr>
                <a:xfrm rot="2700000">
                  <a:off x="7567641" y="1203641"/>
                  <a:ext cx="90368" cy="90368"/>
                </a:xfrm>
                <a:prstGeom prst="rect">
                  <a:avLst/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54" name="Google Shape;654;p48"/>
              <p:cNvSpPr/>
              <p:nvPr/>
            </p:nvSpPr>
            <p:spPr>
              <a:xfrm rot="2700000">
                <a:off x="779615" y="646564"/>
                <a:ext cx="522269" cy="522269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5" name="Google Shape;655;p48"/>
            <p:cNvSpPr/>
            <p:nvPr/>
          </p:nvSpPr>
          <p:spPr>
            <a:xfrm rot="2700000">
              <a:off x="7990304" y="3653773"/>
              <a:ext cx="307591" cy="30759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" name="Google Shape;656;p48"/>
          <p:cNvSpPr txBox="1">
            <a:spLocks noGrp="1"/>
          </p:cNvSpPr>
          <p:nvPr>
            <p:ph type="title"/>
          </p:nvPr>
        </p:nvSpPr>
        <p:spPr>
          <a:xfrm>
            <a:off x="1737291" y="1976437"/>
            <a:ext cx="5669400" cy="9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  <p:sp>
        <p:nvSpPr>
          <p:cNvPr id="657" name="Google Shape;657;p48"/>
          <p:cNvSpPr txBox="1">
            <a:spLocks noGrp="1"/>
          </p:cNvSpPr>
          <p:nvPr>
            <p:ph type="subTitle" idx="1"/>
          </p:nvPr>
        </p:nvSpPr>
        <p:spPr>
          <a:xfrm>
            <a:off x="2679714" y="2806888"/>
            <a:ext cx="3820500" cy="36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For catching your audience’s attention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8" name="Google Shape;658;p48"/>
          <p:cNvSpPr/>
          <p:nvPr/>
        </p:nvSpPr>
        <p:spPr>
          <a:xfrm>
            <a:off x="8053850" y="3326328"/>
            <a:ext cx="168900" cy="168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9" name="Google Shape;659;p48"/>
          <p:cNvSpPr/>
          <p:nvPr/>
        </p:nvSpPr>
        <p:spPr>
          <a:xfrm>
            <a:off x="936925" y="1367500"/>
            <a:ext cx="190800" cy="190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" name="Google Shape;664;p49"/>
          <p:cNvSpPr/>
          <p:nvPr/>
        </p:nvSpPr>
        <p:spPr>
          <a:xfrm>
            <a:off x="2582275" y="1159425"/>
            <a:ext cx="3979500" cy="39795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49"/>
          <p:cNvSpPr txBox="1">
            <a:spLocks noGrp="1"/>
          </p:cNvSpPr>
          <p:nvPr>
            <p:ph type="title"/>
          </p:nvPr>
        </p:nvSpPr>
        <p:spPr>
          <a:xfrm>
            <a:off x="2930825" y="2952750"/>
            <a:ext cx="32826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ACTIVITIES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666" name="Google Shape;666;p49"/>
          <p:cNvSpPr txBox="1">
            <a:spLocks noGrp="1"/>
          </p:cNvSpPr>
          <p:nvPr>
            <p:ph type="title" idx="2"/>
          </p:nvPr>
        </p:nvSpPr>
        <p:spPr>
          <a:xfrm>
            <a:off x="3770175" y="1795950"/>
            <a:ext cx="1603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3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667" name="Google Shape;667;p49"/>
          <p:cNvSpPr txBox="1">
            <a:spLocks noGrp="1"/>
          </p:cNvSpPr>
          <p:nvPr>
            <p:ph type="subTitle" idx="1"/>
          </p:nvPr>
        </p:nvSpPr>
        <p:spPr>
          <a:xfrm>
            <a:off x="3431325" y="3775977"/>
            <a:ext cx="22812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50"/>
          <p:cNvSpPr txBox="1">
            <a:spLocks noGrp="1"/>
          </p:cNvSpPr>
          <p:nvPr>
            <p:ph type="title"/>
          </p:nvPr>
        </p:nvSpPr>
        <p:spPr>
          <a:xfrm>
            <a:off x="787200" y="749607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ACTIVITY 1</a:t>
            </a:r>
            <a:endParaRPr/>
          </a:p>
        </p:txBody>
      </p:sp>
      <p:sp>
        <p:nvSpPr>
          <p:cNvPr id="673" name="Google Shape;673;p50"/>
          <p:cNvSpPr txBox="1">
            <a:spLocks noGrp="1"/>
          </p:cNvSpPr>
          <p:nvPr>
            <p:ph type="body" idx="4294967295"/>
          </p:nvPr>
        </p:nvSpPr>
        <p:spPr>
          <a:xfrm>
            <a:off x="6469376" y="2406100"/>
            <a:ext cx="1445400" cy="1435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</a:rPr>
              <a:t>Mercury is the closest planet to the Sun and the smallest one</a:t>
            </a:r>
            <a:endParaRPr sz="1200">
              <a:solidFill>
                <a:schemeClr val="lt1"/>
              </a:solidFill>
            </a:endParaRPr>
          </a:p>
        </p:txBody>
      </p:sp>
      <p:grpSp>
        <p:nvGrpSpPr>
          <p:cNvPr id="674" name="Google Shape;674;p50"/>
          <p:cNvGrpSpPr/>
          <p:nvPr/>
        </p:nvGrpSpPr>
        <p:grpSpPr>
          <a:xfrm>
            <a:off x="1005364" y="1746486"/>
            <a:ext cx="4926878" cy="2624728"/>
            <a:chOff x="1005364" y="1746486"/>
            <a:chExt cx="4926878" cy="2624728"/>
          </a:xfrm>
        </p:grpSpPr>
        <p:grpSp>
          <p:nvGrpSpPr>
            <p:cNvPr id="675" name="Google Shape;675;p50"/>
            <p:cNvGrpSpPr/>
            <p:nvPr/>
          </p:nvGrpSpPr>
          <p:grpSpPr>
            <a:xfrm>
              <a:off x="1005364" y="1746486"/>
              <a:ext cx="4926878" cy="2624728"/>
              <a:chOff x="233350" y="949250"/>
              <a:chExt cx="7137300" cy="3802300"/>
            </a:xfrm>
          </p:grpSpPr>
          <p:sp>
            <p:nvSpPr>
              <p:cNvPr id="676" name="Google Shape;676;p50"/>
              <p:cNvSpPr/>
              <p:nvPr/>
            </p:nvSpPr>
            <p:spPr>
              <a:xfrm>
                <a:off x="4428450" y="2808675"/>
                <a:ext cx="1478900" cy="330100"/>
              </a:xfrm>
              <a:custGeom>
                <a:avLst/>
                <a:gdLst/>
                <a:ahLst/>
                <a:cxnLst/>
                <a:rect l="l" t="t" r="r" b="b"/>
                <a:pathLst>
                  <a:path w="59156" h="13204" extrusionOk="0">
                    <a:moveTo>
                      <a:pt x="1" y="0"/>
                    </a:moveTo>
                    <a:lnTo>
                      <a:pt x="1" y="0"/>
                    </a:lnTo>
                    <a:close/>
                    <a:moveTo>
                      <a:pt x="59155" y="13203"/>
                    </a:move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50"/>
              <p:cNvSpPr/>
              <p:nvPr/>
            </p:nvSpPr>
            <p:spPr>
              <a:xfrm>
                <a:off x="2909400" y="1076125"/>
                <a:ext cx="4118650" cy="3109225"/>
              </a:xfrm>
              <a:custGeom>
                <a:avLst/>
                <a:gdLst/>
                <a:ahLst/>
                <a:cxnLst/>
                <a:rect l="l" t="t" r="r" b="b"/>
                <a:pathLst>
                  <a:path w="164746" h="124369" extrusionOk="0">
                    <a:moveTo>
                      <a:pt x="49520" y="11070"/>
                    </a:moveTo>
                    <a:cubicBezTo>
                      <a:pt x="49737" y="11070"/>
                      <a:pt x="49861" y="11136"/>
                      <a:pt x="49875" y="11358"/>
                    </a:cubicBezTo>
                    <a:cubicBezTo>
                      <a:pt x="49875" y="11575"/>
                      <a:pt x="49818" y="11698"/>
                      <a:pt x="49684" y="11698"/>
                    </a:cubicBezTo>
                    <a:cubicBezTo>
                      <a:pt x="49636" y="11698"/>
                      <a:pt x="49580" y="11683"/>
                      <a:pt x="49512" y="11651"/>
                    </a:cubicBezTo>
                    <a:cubicBezTo>
                      <a:pt x="49305" y="11565"/>
                      <a:pt x="49115" y="11444"/>
                      <a:pt x="48925" y="11323"/>
                    </a:cubicBezTo>
                    <a:lnTo>
                      <a:pt x="49339" y="11081"/>
                    </a:lnTo>
                    <a:cubicBezTo>
                      <a:pt x="49405" y="11074"/>
                      <a:pt x="49465" y="11070"/>
                      <a:pt x="49520" y="11070"/>
                    </a:cubicBezTo>
                    <a:close/>
                    <a:moveTo>
                      <a:pt x="46983" y="11081"/>
                    </a:moveTo>
                    <a:cubicBezTo>
                      <a:pt x="47014" y="11081"/>
                      <a:pt x="47051" y="11087"/>
                      <a:pt x="47093" y="11098"/>
                    </a:cubicBezTo>
                    <a:cubicBezTo>
                      <a:pt x="47369" y="11185"/>
                      <a:pt x="47870" y="11168"/>
                      <a:pt x="47767" y="11686"/>
                    </a:cubicBezTo>
                    <a:cubicBezTo>
                      <a:pt x="47732" y="11893"/>
                      <a:pt x="47888" y="12274"/>
                      <a:pt x="47490" y="12343"/>
                    </a:cubicBezTo>
                    <a:cubicBezTo>
                      <a:pt x="47110" y="12222"/>
                      <a:pt x="46834" y="11893"/>
                      <a:pt x="46799" y="11496"/>
                    </a:cubicBezTo>
                    <a:cubicBezTo>
                      <a:pt x="46784" y="11302"/>
                      <a:pt x="46782" y="11081"/>
                      <a:pt x="46983" y="11081"/>
                    </a:cubicBezTo>
                    <a:close/>
                    <a:moveTo>
                      <a:pt x="38158" y="11530"/>
                    </a:moveTo>
                    <a:cubicBezTo>
                      <a:pt x="38279" y="11530"/>
                      <a:pt x="38417" y="11703"/>
                      <a:pt x="38642" y="11876"/>
                    </a:cubicBezTo>
                    <a:cubicBezTo>
                      <a:pt x="38366" y="12118"/>
                      <a:pt x="38089" y="12360"/>
                      <a:pt x="37778" y="12585"/>
                    </a:cubicBezTo>
                    <a:cubicBezTo>
                      <a:pt x="35549" y="13967"/>
                      <a:pt x="35514" y="15903"/>
                      <a:pt x="37692" y="17268"/>
                    </a:cubicBezTo>
                    <a:cubicBezTo>
                      <a:pt x="38003" y="17458"/>
                      <a:pt x="38227" y="17631"/>
                      <a:pt x="38158" y="18080"/>
                    </a:cubicBezTo>
                    <a:cubicBezTo>
                      <a:pt x="38106" y="18529"/>
                      <a:pt x="37951" y="18599"/>
                      <a:pt x="37553" y="18737"/>
                    </a:cubicBezTo>
                    <a:cubicBezTo>
                      <a:pt x="36568" y="19117"/>
                      <a:pt x="36309" y="19981"/>
                      <a:pt x="36378" y="20949"/>
                    </a:cubicBezTo>
                    <a:cubicBezTo>
                      <a:pt x="36427" y="21679"/>
                      <a:pt x="36279" y="22143"/>
                      <a:pt x="35819" y="22143"/>
                    </a:cubicBezTo>
                    <a:cubicBezTo>
                      <a:pt x="35625" y="22143"/>
                      <a:pt x="35377" y="22061"/>
                      <a:pt x="35065" y="21882"/>
                    </a:cubicBezTo>
                    <a:cubicBezTo>
                      <a:pt x="34913" y="21798"/>
                      <a:pt x="34745" y="21754"/>
                      <a:pt x="34578" y="21754"/>
                    </a:cubicBezTo>
                    <a:cubicBezTo>
                      <a:pt x="34403" y="21754"/>
                      <a:pt x="34230" y="21802"/>
                      <a:pt x="34080" y="21899"/>
                    </a:cubicBezTo>
                    <a:cubicBezTo>
                      <a:pt x="33134" y="22372"/>
                      <a:pt x="32094" y="22613"/>
                      <a:pt x="31041" y="22613"/>
                    </a:cubicBezTo>
                    <a:cubicBezTo>
                      <a:pt x="30747" y="22613"/>
                      <a:pt x="30451" y="22594"/>
                      <a:pt x="30157" y="22556"/>
                    </a:cubicBezTo>
                    <a:cubicBezTo>
                      <a:pt x="29915" y="22521"/>
                      <a:pt x="29759" y="22608"/>
                      <a:pt x="29829" y="22262"/>
                    </a:cubicBezTo>
                    <a:lnTo>
                      <a:pt x="29829" y="22262"/>
                    </a:lnTo>
                    <a:lnTo>
                      <a:pt x="29829" y="22279"/>
                    </a:lnTo>
                    <a:cubicBezTo>
                      <a:pt x="29898" y="21986"/>
                      <a:pt x="29984" y="21882"/>
                      <a:pt x="30364" y="21830"/>
                    </a:cubicBezTo>
                    <a:cubicBezTo>
                      <a:pt x="31505" y="21675"/>
                      <a:pt x="32836" y="21467"/>
                      <a:pt x="33354" y="20361"/>
                    </a:cubicBezTo>
                    <a:cubicBezTo>
                      <a:pt x="33821" y="19342"/>
                      <a:pt x="33872" y="18184"/>
                      <a:pt x="34927" y="17458"/>
                    </a:cubicBezTo>
                    <a:cubicBezTo>
                      <a:pt x="35238" y="17216"/>
                      <a:pt x="34978" y="16836"/>
                      <a:pt x="34667" y="16594"/>
                    </a:cubicBezTo>
                    <a:cubicBezTo>
                      <a:pt x="33216" y="15436"/>
                      <a:pt x="33907" y="14572"/>
                      <a:pt x="35099" y="13846"/>
                    </a:cubicBezTo>
                    <a:cubicBezTo>
                      <a:pt x="35860" y="13380"/>
                      <a:pt x="36724" y="13086"/>
                      <a:pt x="37018" y="12066"/>
                    </a:cubicBezTo>
                    <a:cubicBezTo>
                      <a:pt x="37156" y="11582"/>
                      <a:pt x="37709" y="11548"/>
                      <a:pt x="38158" y="11530"/>
                    </a:cubicBezTo>
                    <a:close/>
                    <a:moveTo>
                      <a:pt x="46802" y="32066"/>
                    </a:moveTo>
                    <a:cubicBezTo>
                      <a:pt x="47245" y="32066"/>
                      <a:pt x="47720" y="32469"/>
                      <a:pt x="47888" y="33080"/>
                    </a:cubicBezTo>
                    <a:cubicBezTo>
                      <a:pt x="48059" y="33754"/>
                      <a:pt x="48393" y="34225"/>
                      <a:pt x="48918" y="34225"/>
                    </a:cubicBezTo>
                    <a:cubicBezTo>
                      <a:pt x="49080" y="34225"/>
                      <a:pt x="49261" y="34181"/>
                      <a:pt x="49460" y="34083"/>
                    </a:cubicBezTo>
                    <a:cubicBezTo>
                      <a:pt x="50103" y="33764"/>
                      <a:pt x="50701" y="33627"/>
                      <a:pt x="51269" y="33627"/>
                    </a:cubicBezTo>
                    <a:cubicBezTo>
                      <a:pt x="52489" y="33627"/>
                      <a:pt x="53566" y="34260"/>
                      <a:pt x="54628" y="35085"/>
                    </a:cubicBezTo>
                    <a:cubicBezTo>
                      <a:pt x="54818" y="35223"/>
                      <a:pt x="55008" y="35396"/>
                      <a:pt x="55163" y="35586"/>
                    </a:cubicBezTo>
                    <a:cubicBezTo>
                      <a:pt x="55543" y="36053"/>
                      <a:pt x="56684" y="36070"/>
                      <a:pt x="56321" y="36917"/>
                    </a:cubicBezTo>
                    <a:lnTo>
                      <a:pt x="56321" y="36934"/>
                    </a:lnTo>
                    <a:cubicBezTo>
                      <a:pt x="56149" y="37350"/>
                      <a:pt x="55751" y="37415"/>
                      <a:pt x="55318" y="37415"/>
                    </a:cubicBezTo>
                    <a:cubicBezTo>
                      <a:pt x="55122" y="37415"/>
                      <a:pt x="54919" y="37401"/>
                      <a:pt x="54727" y="37401"/>
                    </a:cubicBezTo>
                    <a:cubicBezTo>
                      <a:pt x="54620" y="37401"/>
                      <a:pt x="54517" y="37405"/>
                      <a:pt x="54420" y="37418"/>
                    </a:cubicBezTo>
                    <a:cubicBezTo>
                      <a:pt x="54278" y="37432"/>
                      <a:pt x="54136" y="37440"/>
                      <a:pt x="53995" y="37440"/>
                    </a:cubicBezTo>
                    <a:cubicBezTo>
                      <a:pt x="53292" y="37440"/>
                      <a:pt x="52602" y="37262"/>
                      <a:pt x="51983" y="36917"/>
                    </a:cubicBezTo>
                    <a:cubicBezTo>
                      <a:pt x="51332" y="36539"/>
                      <a:pt x="50680" y="36418"/>
                      <a:pt x="50028" y="36418"/>
                    </a:cubicBezTo>
                    <a:cubicBezTo>
                      <a:pt x="48867" y="36418"/>
                      <a:pt x="47706" y="36802"/>
                      <a:pt x="46545" y="36802"/>
                    </a:cubicBezTo>
                    <a:cubicBezTo>
                      <a:pt x="46302" y="36802"/>
                      <a:pt x="46058" y="36785"/>
                      <a:pt x="45814" y="36744"/>
                    </a:cubicBezTo>
                    <a:cubicBezTo>
                      <a:pt x="44881" y="36588"/>
                      <a:pt x="44552" y="36105"/>
                      <a:pt x="44673" y="35241"/>
                    </a:cubicBezTo>
                    <a:cubicBezTo>
                      <a:pt x="44846" y="34083"/>
                      <a:pt x="45537" y="33115"/>
                      <a:pt x="46263" y="32320"/>
                    </a:cubicBezTo>
                    <a:cubicBezTo>
                      <a:pt x="46417" y="32145"/>
                      <a:pt x="46607" y="32066"/>
                      <a:pt x="46802" y="32066"/>
                    </a:cubicBezTo>
                    <a:close/>
                    <a:moveTo>
                      <a:pt x="64554" y="31370"/>
                    </a:moveTo>
                    <a:cubicBezTo>
                      <a:pt x="64860" y="31370"/>
                      <a:pt x="65185" y="31437"/>
                      <a:pt x="65532" y="31594"/>
                    </a:cubicBezTo>
                    <a:cubicBezTo>
                      <a:pt x="65878" y="31767"/>
                      <a:pt x="65930" y="32251"/>
                      <a:pt x="65636" y="32493"/>
                    </a:cubicBezTo>
                    <a:cubicBezTo>
                      <a:pt x="64063" y="34065"/>
                      <a:pt x="64184" y="35085"/>
                      <a:pt x="65895" y="36588"/>
                    </a:cubicBezTo>
                    <a:cubicBezTo>
                      <a:pt x="67243" y="37815"/>
                      <a:pt x="67762" y="39544"/>
                      <a:pt x="68211" y="41237"/>
                    </a:cubicBezTo>
                    <a:cubicBezTo>
                      <a:pt x="68364" y="41802"/>
                      <a:pt x="68057" y="41990"/>
                      <a:pt x="67435" y="41990"/>
                    </a:cubicBezTo>
                    <a:cubicBezTo>
                      <a:pt x="67353" y="41990"/>
                      <a:pt x="67266" y="41986"/>
                      <a:pt x="67174" y="41980"/>
                    </a:cubicBezTo>
                    <a:cubicBezTo>
                      <a:pt x="66517" y="41064"/>
                      <a:pt x="64271" y="41825"/>
                      <a:pt x="64547" y="39146"/>
                    </a:cubicBezTo>
                    <a:lnTo>
                      <a:pt x="64547" y="39146"/>
                    </a:lnTo>
                    <a:lnTo>
                      <a:pt x="64547" y="39181"/>
                    </a:lnTo>
                    <a:cubicBezTo>
                      <a:pt x="64685" y="37885"/>
                      <a:pt x="63113" y="36295"/>
                      <a:pt x="62076" y="35050"/>
                    </a:cubicBezTo>
                    <a:cubicBezTo>
                      <a:pt x="61281" y="34100"/>
                      <a:pt x="61385" y="33288"/>
                      <a:pt x="62076" y="32683"/>
                    </a:cubicBezTo>
                    <a:cubicBezTo>
                      <a:pt x="62786" y="32052"/>
                      <a:pt x="63577" y="31370"/>
                      <a:pt x="64554" y="31370"/>
                    </a:cubicBezTo>
                    <a:close/>
                    <a:moveTo>
                      <a:pt x="30705" y="33465"/>
                    </a:moveTo>
                    <a:cubicBezTo>
                      <a:pt x="30874" y="33465"/>
                      <a:pt x="31043" y="33637"/>
                      <a:pt x="31090" y="33720"/>
                    </a:cubicBezTo>
                    <a:cubicBezTo>
                      <a:pt x="31920" y="35120"/>
                      <a:pt x="33579" y="35258"/>
                      <a:pt x="34719" y="36226"/>
                    </a:cubicBezTo>
                    <a:cubicBezTo>
                      <a:pt x="36205" y="37487"/>
                      <a:pt x="36275" y="39354"/>
                      <a:pt x="37191" y="40822"/>
                    </a:cubicBezTo>
                    <a:cubicBezTo>
                      <a:pt x="37484" y="41289"/>
                      <a:pt x="37571" y="41980"/>
                      <a:pt x="37968" y="42274"/>
                    </a:cubicBezTo>
                    <a:cubicBezTo>
                      <a:pt x="38403" y="42594"/>
                      <a:pt x="39075" y="43217"/>
                      <a:pt x="39556" y="43217"/>
                    </a:cubicBezTo>
                    <a:cubicBezTo>
                      <a:pt x="39725" y="43217"/>
                      <a:pt x="39870" y="43141"/>
                      <a:pt x="39973" y="42948"/>
                    </a:cubicBezTo>
                    <a:cubicBezTo>
                      <a:pt x="40336" y="42274"/>
                      <a:pt x="41234" y="41289"/>
                      <a:pt x="40543" y="40183"/>
                    </a:cubicBezTo>
                    <a:cubicBezTo>
                      <a:pt x="40301" y="39803"/>
                      <a:pt x="39610" y="39215"/>
                      <a:pt x="40284" y="38904"/>
                    </a:cubicBezTo>
                    <a:cubicBezTo>
                      <a:pt x="40592" y="38765"/>
                      <a:pt x="41024" y="38302"/>
                      <a:pt x="41439" y="38302"/>
                    </a:cubicBezTo>
                    <a:cubicBezTo>
                      <a:pt x="41746" y="38302"/>
                      <a:pt x="42043" y="38557"/>
                      <a:pt x="42271" y="39388"/>
                    </a:cubicBezTo>
                    <a:cubicBezTo>
                      <a:pt x="42782" y="41200"/>
                      <a:pt x="43748" y="43327"/>
                      <a:pt x="46038" y="43327"/>
                    </a:cubicBezTo>
                    <a:cubicBezTo>
                      <a:pt x="46150" y="43327"/>
                      <a:pt x="46266" y="43321"/>
                      <a:pt x="46384" y="43311"/>
                    </a:cubicBezTo>
                    <a:cubicBezTo>
                      <a:pt x="46463" y="43304"/>
                      <a:pt x="46542" y="43300"/>
                      <a:pt x="46620" y="43300"/>
                    </a:cubicBezTo>
                    <a:cubicBezTo>
                      <a:pt x="47585" y="43300"/>
                      <a:pt x="48526" y="43802"/>
                      <a:pt x="49487" y="43802"/>
                    </a:cubicBezTo>
                    <a:cubicBezTo>
                      <a:pt x="49955" y="43802"/>
                      <a:pt x="50429" y="43683"/>
                      <a:pt x="50912" y="43328"/>
                    </a:cubicBezTo>
                    <a:cubicBezTo>
                      <a:pt x="51106" y="43191"/>
                      <a:pt x="51242" y="43135"/>
                      <a:pt x="51336" y="43135"/>
                    </a:cubicBezTo>
                    <a:cubicBezTo>
                      <a:pt x="51643" y="43135"/>
                      <a:pt x="51508" y="43736"/>
                      <a:pt x="51534" y="44054"/>
                    </a:cubicBezTo>
                    <a:cubicBezTo>
                      <a:pt x="51845" y="45488"/>
                      <a:pt x="50843" y="46629"/>
                      <a:pt x="50618" y="47942"/>
                    </a:cubicBezTo>
                    <a:cubicBezTo>
                      <a:pt x="50585" y="48144"/>
                      <a:pt x="50240" y="48444"/>
                      <a:pt x="50046" y="48444"/>
                    </a:cubicBezTo>
                    <a:cubicBezTo>
                      <a:pt x="50041" y="48444"/>
                      <a:pt x="50036" y="48444"/>
                      <a:pt x="50031" y="48444"/>
                    </a:cubicBezTo>
                    <a:cubicBezTo>
                      <a:pt x="49523" y="48389"/>
                      <a:pt x="49010" y="48372"/>
                      <a:pt x="48494" y="48372"/>
                    </a:cubicBezTo>
                    <a:cubicBezTo>
                      <a:pt x="47534" y="48372"/>
                      <a:pt x="46564" y="48433"/>
                      <a:pt x="45600" y="48433"/>
                    </a:cubicBezTo>
                    <a:cubicBezTo>
                      <a:pt x="43779" y="48433"/>
                      <a:pt x="41984" y="48215"/>
                      <a:pt x="40336" y="46957"/>
                    </a:cubicBezTo>
                    <a:cubicBezTo>
                      <a:pt x="40033" y="46726"/>
                      <a:pt x="39675" y="46623"/>
                      <a:pt x="39308" y="46623"/>
                    </a:cubicBezTo>
                    <a:cubicBezTo>
                      <a:pt x="38250" y="46623"/>
                      <a:pt x="37116" y="47478"/>
                      <a:pt x="37000" y="48582"/>
                    </a:cubicBezTo>
                    <a:cubicBezTo>
                      <a:pt x="36972" y="48947"/>
                      <a:pt x="36796" y="49426"/>
                      <a:pt x="36527" y="49426"/>
                    </a:cubicBezTo>
                    <a:cubicBezTo>
                      <a:pt x="36465" y="49426"/>
                      <a:pt x="36398" y="49400"/>
                      <a:pt x="36326" y="49342"/>
                    </a:cubicBezTo>
                    <a:cubicBezTo>
                      <a:pt x="35376" y="48582"/>
                      <a:pt x="34045" y="48772"/>
                      <a:pt x="33147" y="47752"/>
                    </a:cubicBezTo>
                    <a:cubicBezTo>
                      <a:pt x="32334" y="46819"/>
                      <a:pt x="30900" y="46785"/>
                      <a:pt x="29673" y="46525"/>
                    </a:cubicBezTo>
                    <a:cubicBezTo>
                      <a:pt x="28913" y="46370"/>
                      <a:pt x="27807" y="46422"/>
                      <a:pt x="28567" y="44953"/>
                    </a:cubicBezTo>
                    <a:cubicBezTo>
                      <a:pt x="28982" y="44158"/>
                      <a:pt x="29034" y="43000"/>
                      <a:pt x="28515" y="42257"/>
                    </a:cubicBezTo>
                    <a:cubicBezTo>
                      <a:pt x="28230" y="41853"/>
                      <a:pt x="27848" y="41722"/>
                      <a:pt x="27412" y="41722"/>
                    </a:cubicBezTo>
                    <a:cubicBezTo>
                      <a:pt x="27028" y="41722"/>
                      <a:pt x="26602" y="41823"/>
                      <a:pt x="26165" y="41928"/>
                    </a:cubicBezTo>
                    <a:cubicBezTo>
                      <a:pt x="25497" y="42091"/>
                      <a:pt x="24818" y="42128"/>
                      <a:pt x="24133" y="42128"/>
                    </a:cubicBezTo>
                    <a:cubicBezTo>
                      <a:pt x="23569" y="42128"/>
                      <a:pt x="23001" y="42103"/>
                      <a:pt x="22432" y="42103"/>
                    </a:cubicBezTo>
                    <a:cubicBezTo>
                      <a:pt x="21707" y="42103"/>
                      <a:pt x="20980" y="42143"/>
                      <a:pt x="20255" y="42326"/>
                    </a:cubicBezTo>
                    <a:cubicBezTo>
                      <a:pt x="19287" y="42585"/>
                      <a:pt x="18319" y="42862"/>
                      <a:pt x="17559" y="43380"/>
                    </a:cubicBezTo>
                    <a:cubicBezTo>
                      <a:pt x="17082" y="43705"/>
                      <a:pt x="16613" y="43798"/>
                      <a:pt x="16149" y="43798"/>
                    </a:cubicBezTo>
                    <a:cubicBezTo>
                      <a:pt x="15538" y="43798"/>
                      <a:pt x="14935" y="43638"/>
                      <a:pt x="14326" y="43638"/>
                    </a:cubicBezTo>
                    <a:cubicBezTo>
                      <a:pt x="14292" y="43638"/>
                      <a:pt x="14258" y="43638"/>
                      <a:pt x="14223" y="43639"/>
                    </a:cubicBezTo>
                    <a:cubicBezTo>
                      <a:pt x="14120" y="43622"/>
                      <a:pt x="14016" y="43570"/>
                      <a:pt x="13930" y="43466"/>
                    </a:cubicBezTo>
                    <a:cubicBezTo>
                      <a:pt x="14043" y="43169"/>
                      <a:pt x="14308" y="43115"/>
                      <a:pt x="14562" y="43115"/>
                    </a:cubicBezTo>
                    <a:cubicBezTo>
                      <a:pt x="14617" y="43115"/>
                      <a:pt x="14672" y="43118"/>
                      <a:pt x="14725" y="43121"/>
                    </a:cubicBezTo>
                    <a:cubicBezTo>
                      <a:pt x="14838" y="43129"/>
                      <a:pt x="14949" y="43134"/>
                      <a:pt x="15058" y="43134"/>
                    </a:cubicBezTo>
                    <a:cubicBezTo>
                      <a:pt x="16723" y="43134"/>
                      <a:pt x="17967" y="42165"/>
                      <a:pt x="18388" y="40771"/>
                    </a:cubicBezTo>
                    <a:cubicBezTo>
                      <a:pt x="18976" y="38921"/>
                      <a:pt x="20808" y="38282"/>
                      <a:pt x="21482" y="37090"/>
                    </a:cubicBezTo>
                    <a:cubicBezTo>
                      <a:pt x="22174" y="35865"/>
                      <a:pt x="22770" y="35535"/>
                      <a:pt x="23579" y="35535"/>
                    </a:cubicBezTo>
                    <a:cubicBezTo>
                      <a:pt x="23899" y="35535"/>
                      <a:pt x="24254" y="35587"/>
                      <a:pt x="24661" y="35655"/>
                    </a:cubicBezTo>
                    <a:cubicBezTo>
                      <a:pt x="24682" y="35658"/>
                      <a:pt x="24703" y="35660"/>
                      <a:pt x="24725" y="35660"/>
                    </a:cubicBezTo>
                    <a:cubicBezTo>
                      <a:pt x="25065" y="35660"/>
                      <a:pt x="25513" y="35293"/>
                      <a:pt x="25854" y="35033"/>
                    </a:cubicBezTo>
                    <a:cubicBezTo>
                      <a:pt x="26267" y="34730"/>
                      <a:pt x="26584" y="34570"/>
                      <a:pt x="26849" y="34570"/>
                    </a:cubicBezTo>
                    <a:cubicBezTo>
                      <a:pt x="27249" y="34570"/>
                      <a:pt x="27529" y="34935"/>
                      <a:pt x="27841" y="35724"/>
                    </a:cubicBezTo>
                    <a:cubicBezTo>
                      <a:pt x="28325" y="36969"/>
                      <a:pt x="29742" y="37574"/>
                      <a:pt x="30952" y="38161"/>
                    </a:cubicBezTo>
                    <a:cubicBezTo>
                      <a:pt x="31712" y="38524"/>
                      <a:pt x="32732" y="38852"/>
                      <a:pt x="32680" y="39716"/>
                    </a:cubicBezTo>
                    <a:cubicBezTo>
                      <a:pt x="32594" y="40753"/>
                      <a:pt x="31488" y="40546"/>
                      <a:pt x="30710" y="40615"/>
                    </a:cubicBezTo>
                    <a:cubicBezTo>
                      <a:pt x="30312" y="40650"/>
                      <a:pt x="29794" y="40598"/>
                      <a:pt x="29673" y="41134"/>
                    </a:cubicBezTo>
                    <a:cubicBezTo>
                      <a:pt x="29552" y="41669"/>
                      <a:pt x="30036" y="41825"/>
                      <a:pt x="30382" y="42032"/>
                    </a:cubicBezTo>
                    <a:cubicBezTo>
                      <a:pt x="30898" y="42336"/>
                      <a:pt x="31474" y="42934"/>
                      <a:pt x="32011" y="42934"/>
                    </a:cubicBezTo>
                    <a:cubicBezTo>
                      <a:pt x="32175" y="42934"/>
                      <a:pt x="32336" y="42878"/>
                      <a:pt x="32490" y="42741"/>
                    </a:cubicBezTo>
                    <a:cubicBezTo>
                      <a:pt x="33354" y="41963"/>
                      <a:pt x="33890" y="40788"/>
                      <a:pt x="34512" y="39751"/>
                    </a:cubicBezTo>
                    <a:cubicBezTo>
                      <a:pt x="34586" y="39617"/>
                      <a:pt x="34289" y="39329"/>
                      <a:pt x="34602" y="39329"/>
                    </a:cubicBezTo>
                    <a:cubicBezTo>
                      <a:pt x="34653" y="39329"/>
                      <a:pt x="34719" y="39337"/>
                      <a:pt x="34806" y="39354"/>
                    </a:cubicBezTo>
                    <a:cubicBezTo>
                      <a:pt x="34890" y="39373"/>
                      <a:pt x="34965" y="39381"/>
                      <a:pt x="35031" y="39381"/>
                    </a:cubicBezTo>
                    <a:cubicBezTo>
                      <a:pt x="35567" y="39381"/>
                      <a:pt x="35557" y="38814"/>
                      <a:pt x="35341" y="38507"/>
                    </a:cubicBezTo>
                    <a:cubicBezTo>
                      <a:pt x="34806" y="37781"/>
                      <a:pt x="34546" y="36658"/>
                      <a:pt x="33561" y="36468"/>
                    </a:cubicBezTo>
                    <a:cubicBezTo>
                      <a:pt x="32248" y="36208"/>
                      <a:pt x="31591" y="35206"/>
                      <a:pt x="30727" y="34411"/>
                    </a:cubicBezTo>
                    <a:cubicBezTo>
                      <a:pt x="30468" y="34169"/>
                      <a:pt x="30278" y="33910"/>
                      <a:pt x="30485" y="33599"/>
                    </a:cubicBezTo>
                    <a:cubicBezTo>
                      <a:pt x="30551" y="33501"/>
                      <a:pt x="30628" y="33465"/>
                      <a:pt x="30705" y="33465"/>
                    </a:cubicBezTo>
                    <a:close/>
                    <a:moveTo>
                      <a:pt x="65829" y="50622"/>
                    </a:moveTo>
                    <a:cubicBezTo>
                      <a:pt x="66138" y="50622"/>
                      <a:pt x="66376" y="50877"/>
                      <a:pt x="66569" y="51209"/>
                    </a:cubicBezTo>
                    <a:cubicBezTo>
                      <a:pt x="67601" y="52923"/>
                      <a:pt x="68767" y="54401"/>
                      <a:pt x="70703" y="54401"/>
                    </a:cubicBezTo>
                    <a:cubicBezTo>
                      <a:pt x="71167" y="54401"/>
                      <a:pt x="71676" y="54316"/>
                      <a:pt x="72237" y="54129"/>
                    </a:cubicBezTo>
                    <a:cubicBezTo>
                      <a:pt x="72263" y="54119"/>
                      <a:pt x="72291" y="54114"/>
                      <a:pt x="72320" y="54114"/>
                    </a:cubicBezTo>
                    <a:cubicBezTo>
                      <a:pt x="72487" y="54114"/>
                      <a:pt x="72701" y="54260"/>
                      <a:pt x="72877" y="54319"/>
                    </a:cubicBezTo>
                    <a:cubicBezTo>
                      <a:pt x="72687" y="54406"/>
                      <a:pt x="72514" y="54527"/>
                      <a:pt x="72358" y="54665"/>
                    </a:cubicBezTo>
                    <a:lnTo>
                      <a:pt x="72358" y="54682"/>
                    </a:lnTo>
                    <a:cubicBezTo>
                      <a:pt x="71675" y="55659"/>
                      <a:pt x="71022" y="56681"/>
                      <a:pt x="69648" y="56681"/>
                    </a:cubicBezTo>
                    <a:cubicBezTo>
                      <a:pt x="69564" y="56681"/>
                      <a:pt x="69476" y="56678"/>
                      <a:pt x="69386" y="56669"/>
                    </a:cubicBezTo>
                    <a:cubicBezTo>
                      <a:pt x="69196" y="56600"/>
                      <a:pt x="68850" y="56549"/>
                      <a:pt x="68850" y="56445"/>
                    </a:cubicBezTo>
                    <a:cubicBezTo>
                      <a:pt x="68660" y="54216"/>
                      <a:pt x="66258" y="53559"/>
                      <a:pt x="65532" y="51727"/>
                    </a:cubicBezTo>
                    <a:cubicBezTo>
                      <a:pt x="65394" y="51381"/>
                      <a:pt x="64945" y="50932"/>
                      <a:pt x="65584" y="50673"/>
                    </a:cubicBezTo>
                    <a:cubicBezTo>
                      <a:pt x="65670" y="50638"/>
                      <a:pt x="65752" y="50622"/>
                      <a:pt x="65829" y="50622"/>
                    </a:cubicBezTo>
                    <a:close/>
                    <a:moveTo>
                      <a:pt x="50497" y="52695"/>
                    </a:moveTo>
                    <a:lnTo>
                      <a:pt x="50497" y="52695"/>
                    </a:lnTo>
                    <a:cubicBezTo>
                      <a:pt x="51016" y="52885"/>
                      <a:pt x="51863" y="52937"/>
                      <a:pt x="52001" y="53265"/>
                    </a:cubicBezTo>
                    <a:cubicBezTo>
                      <a:pt x="53055" y="55840"/>
                      <a:pt x="55734" y="57464"/>
                      <a:pt x="56114" y="60420"/>
                    </a:cubicBezTo>
                    <a:cubicBezTo>
                      <a:pt x="56252" y="61439"/>
                      <a:pt x="57323" y="61802"/>
                      <a:pt x="57859" y="62580"/>
                    </a:cubicBezTo>
                    <a:cubicBezTo>
                      <a:pt x="59294" y="64654"/>
                      <a:pt x="60106" y="66952"/>
                      <a:pt x="60763" y="69337"/>
                    </a:cubicBezTo>
                    <a:cubicBezTo>
                      <a:pt x="58533" y="67643"/>
                      <a:pt x="56615" y="65656"/>
                      <a:pt x="55336" y="63133"/>
                    </a:cubicBezTo>
                    <a:cubicBezTo>
                      <a:pt x="55198" y="62874"/>
                      <a:pt x="55008" y="62614"/>
                      <a:pt x="55008" y="62355"/>
                    </a:cubicBezTo>
                    <a:cubicBezTo>
                      <a:pt x="54990" y="58916"/>
                      <a:pt x="52139" y="56739"/>
                      <a:pt x="51189" y="53697"/>
                    </a:cubicBezTo>
                    <a:cubicBezTo>
                      <a:pt x="51085" y="53334"/>
                      <a:pt x="50739" y="53040"/>
                      <a:pt x="50497" y="52695"/>
                    </a:cubicBezTo>
                    <a:close/>
                    <a:moveTo>
                      <a:pt x="87976" y="1"/>
                    </a:moveTo>
                    <a:cubicBezTo>
                      <a:pt x="87018" y="1"/>
                      <a:pt x="85745" y="1010"/>
                      <a:pt x="84455" y="1127"/>
                    </a:cubicBezTo>
                    <a:cubicBezTo>
                      <a:pt x="83776" y="1176"/>
                      <a:pt x="83111" y="1512"/>
                      <a:pt x="82448" y="1512"/>
                    </a:cubicBezTo>
                    <a:cubicBezTo>
                      <a:pt x="82403" y="1512"/>
                      <a:pt x="82358" y="1511"/>
                      <a:pt x="82313" y="1507"/>
                    </a:cubicBezTo>
                    <a:cubicBezTo>
                      <a:pt x="82281" y="1506"/>
                      <a:pt x="82250" y="1506"/>
                      <a:pt x="82218" y="1506"/>
                    </a:cubicBezTo>
                    <a:cubicBezTo>
                      <a:pt x="80376" y="1506"/>
                      <a:pt x="79245" y="3375"/>
                      <a:pt x="77443" y="3375"/>
                    </a:cubicBezTo>
                    <a:cubicBezTo>
                      <a:pt x="77340" y="3375"/>
                      <a:pt x="77235" y="3369"/>
                      <a:pt x="77128" y="3356"/>
                    </a:cubicBezTo>
                    <a:cubicBezTo>
                      <a:pt x="77026" y="3344"/>
                      <a:pt x="76928" y="3335"/>
                      <a:pt x="76837" y="3335"/>
                    </a:cubicBezTo>
                    <a:cubicBezTo>
                      <a:pt x="76434" y="3335"/>
                      <a:pt x="76136" y="3491"/>
                      <a:pt x="75953" y="4082"/>
                    </a:cubicBezTo>
                    <a:cubicBezTo>
                      <a:pt x="75843" y="4459"/>
                      <a:pt x="75132" y="4980"/>
                      <a:pt x="74758" y="4980"/>
                    </a:cubicBezTo>
                    <a:cubicBezTo>
                      <a:pt x="74720" y="4980"/>
                      <a:pt x="74687" y="4974"/>
                      <a:pt x="74657" y="4964"/>
                    </a:cubicBezTo>
                    <a:cubicBezTo>
                      <a:pt x="73910" y="4715"/>
                      <a:pt x="73366" y="4590"/>
                      <a:pt x="73013" y="4590"/>
                    </a:cubicBezTo>
                    <a:cubicBezTo>
                      <a:pt x="72190" y="4590"/>
                      <a:pt x="72409" y="5268"/>
                      <a:pt x="73534" y="6623"/>
                    </a:cubicBezTo>
                    <a:cubicBezTo>
                      <a:pt x="73585" y="6692"/>
                      <a:pt x="73499" y="6882"/>
                      <a:pt x="73482" y="7003"/>
                    </a:cubicBezTo>
                    <a:cubicBezTo>
                      <a:pt x="73413" y="6968"/>
                      <a:pt x="73292" y="6951"/>
                      <a:pt x="73240" y="6882"/>
                    </a:cubicBezTo>
                    <a:cubicBezTo>
                      <a:pt x="72877" y="6381"/>
                      <a:pt x="72324" y="5914"/>
                      <a:pt x="72220" y="5344"/>
                    </a:cubicBezTo>
                    <a:cubicBezTo>
                      <a:pt x="72065" y="4531"/>
                      <a:pt x="71961" y="3840"/>
                      <a:pt x="71010" y="3650"/>
                    </a:cubicBezTo>
                    <a:cubicBezTo>
                      <a:pt x="70839" y="3615"/>
                      <a:pt x="70680" y="3599"/>
                      <a:pt x="70533" y="3599"/>
                    </a:cubicBezTo>
                    <a:cubicBezTo>
                      <a:pt x="69359" y="3599"/>
                      <a:pt x="68898" y="4626"/>
                      <a:pt x="68315" y="5517"/>
                    </a:cubicBezTo>
                    <a:cubicBezTo>
                      <a:pt x="67865" y="6208"/>
                      <a:pt x="68349" y="6536"/>
                      <a:pt x="68729" y="6934"/>
                    </a:cubicBezTo>
                    <a:cubicBezTo>
                      <a:pt x="68798" y="7003"/>
                      <a:pt x="68850" y="7089"/>
                      <a:pt x="68902" y="7176"/>
                    </a:cubicBezTo>
                    <a:cubicBezTo>
                      <a:pt x="68817" y="7188"/>
                      <a:pt x="68731" y="7200"/>
                      <a:pt x="68645" y="7200"/>
                    </a:cubicBezTo>
                    <a:cubicBezTo>
                      <a:pt x="68610" y="7200"/>
                      <a:pt x="68575" y="7198"/>
                      <a:pt x="68539" y="7193"/>
                    </a:cubicBezTo>
                    <a:cubicBezTo>
                      <a:pt x="67376" y="7024"/>
                      <a:pt x="66212" y="6691"/>
                      <a:pt x="65033" y="6691"/>
                    </a:cubicBezTo>
                    <a:cubicBezTo>
                      <a:pt x="65003" y="6691"/>
                      <a:pt x="64974" y="6691"/>
                      <a:pt x="64945" y="6692"/>
                    </a:cubicBezTo>
                    <a:cubicBezTo>
                      <a:pt x="64584" y="6692"/>
                      <a:pt x="63909" y="6196"/>
                      <a:pt x="63437" y="6196"/>
                    </a:cubicBezTo>
                    <a:cubicBezTo>
                      <a:pt x="63072" y="6196"/>
                      <a:pt x="62827" y="6492"/>
                      <a:pt x="62940" y="7538"/>
                    </a:cubicBezTo>
                    <a:cubicBezTo>
                      <a:pt x="62940" y="7608"/>
                      <a:pt x="62525" y="7711"/>
                      <a:pt x="62283" y="7798"/>
                    </a:cubicBezTo>
                    <a:cubicBezTo>
                      <a:pt x="61879" y="7955"/>
                      <a:pt x="61464" y="8005"/>
                      <a:pt x="61043" y="8005"/>
                    </a:cubicBezTo>
                    <a:cubicBezTo>
                      <a:pt x="60325" y="8005"/>
                      <a:pt x="59591" y="7860"/>
                      <a:pt x="58870" y="7860"/>
                    </a:cubicBezTo>
                    <a:cubicBezTo>
                      <a:pt x="58295" y="7860"/>
                      <a:pt x="57729" y="7952"/>
                      <a:pt x="57185" y="8282"/>
                    </a:cubicBezTo>
                    <a:cubicBezTo>
                      <a:pt x="56736" y="8610"/>
                      <a:pt x="56304" y="8938"/>
                      <a:pt x="55837" y="9267"/>
                    </a:cubicBezTo>
                    <a:cubicBezTo>
                      <a:pt x="55671" y="9381"/>
                      <a:pt x="55417" y="9527"/>
                      <a:pt x="55226" y="9527"/>
                    </a:cubicBezTo>
                    <a:cubicBezTo>
                      <a:pt x="55100" y="9527"/>
                      <a:pt x="55001" y="9463"/>
                      <a:pt x="54973" y="9284"/>
                    </a:cubicBezTo>
                    <a:cubicBezTo>
                      <a:pt x="54819" y="8258"/>
                      <a:pt x="54209" y="8003"/>
                      <a:pt x="53545" y="8003"/>
                    </a:cubicBezTo>
                    <a:cubicBezTo>
                      <a:pt x="53313" y="8003"/>
                      <a:pt x="53075" y="8034"/>
                      <a:pt x="52848" y="8074"/>
                    </a:cubicBezTo>
                    <a:cubicBezTo>
                      <a:pt x="51897" y="8264"/>
                      <a:pt x="52416" y="9232"/>
                      <a:pt x="52295" y="9854"/>
                    </a:cubicBezTo>
                    <a:cubicBezTo>
                      <a:pt x="52156" y="10615"/>
                      <a:pt x="51344" y="10096"/>
                      <a:pt x="50998" y="10545"/>
                    </a:cubicBezTo>
                    <a:cubicBezTo>
                      <a:pt x="50949" y="10609"/>
                      <a:pt x="50910" y="10635"/>
                      <a:pt x="50880" y="10635"/>
                    </a:cubicBezTo>
                    <a:cubicBezTo>
                      <a:pt x="50805" y="10635"/>
                      <a:pt x="50789" y="10469"/>
                      <a:pt x="50826" y="10321"/>
                    </a:cubicBezTo>
                    <a:cubicBezTo>
                      <a:pt x="51033" y="8990"/>
                      <a:pt x="50221" y="8541"/>
                      <a:pt x="49115" y="8161"/>
                    </a:cubicBezTo>
                    <a:cubicBezTo>
                      <a:pt x="46903" y="7400"/>
                      <a:pt x="44535" y="7176"/>
                      <a:pt x="42392" y="6070"/>
                    </a:cubicBezTo>
                    <a:cubicBezTo>
                      <a:pt x="41667" y="5697"/>
                      <a:pt x="40852" y="5536"/>
                      <a:pt x="40032" y="5536"/>
                    </a:cubicBezTo>
                    <a:cubicBezTo>
                      <a:pt x="39367" y="5536"/>
                      <a:pt x="38699" y="5642"/>
                      <a:pt x="38072" y="5828"/>
                    </a:cubicBezTo>
                    <a:cubicBezTo>
                      <a:pt x="36033" y="6432"/>
                      <a:pt x="33838" y="6502"/>
                      <a:pt x="31989" y="7642"/>
                    </a:cubicBezTo>
                    <a:cubicBezTo>
                      <a:pt x="31263" y="8074"/>
                      <a:pt x="29206" y="7296"/>
                      <a:pt x="30226" y="9457"/>
                    </a:cubicBezTo>
                    <a:cubicBezTo>
                      <a:pt x="30278" y="9578"/>
                      <a:pt x="29984" y="9854"/>
                      <a:pt x="29863" y="10079"/>
                    </a:cubicBezTo>
                    <a:cubicBezTo>
                      <a:pt x="28653" y="12412"/>
                      <a:pt x="26234" y="13224"/>
                      <a:pt x="24229" y="14555"/>
                    </a:cubicBezTo>
                    <a:cubicBezTo>
                      <a:pt x="22536" y="15661"/>
                      <a:pt x="23486" y="17112"/>
                      <a:pt x="24022" y="18236"/>
                    </a:cubicBezTo>
                    <a:cubicBezTo>
                      <a:pt x="24328" y="18880"/>
                      <a:pt x="24972" y="19241"/>
                      <a:pt x="25627" y="19241"/>
                    </a:cubicBezTo>
                    <a:cubicBezTo>
                      <a:pt x="26008" y="19241"/>
                      <a:pt x="26393" y="19119"/>
                      <a:pt x="26718" y="18858"/>
                    </a:cubicBezTo>
                    <a:cubicBezTo>
                      <a:pt x="27228" y="18470"/>
                      <a:pt x="27609" y="18306"/>
                      <a:pt x="27903" y="18306"/>
                    </a:cubicBezTo>
                    <a:cubicBezTo>
                      <a:pt x="28524" y="18306"/>
                      <a:pt x="28748" y="19042"/>
                      <a:pt x="28947" y="19946"/>
                    </a:cubicBezTo>
                    <a:cubicBezTo>
                      <a:pt x="28982" y="20223"/>
                      <a:pt x="28999" y="20499"/>
                      <a:pt x="28982" y="20776"/>
                    </a:cubicBezTo>
                    <a:cubicBezTo>
                      <a:pt x="28774" y="20551"/>
                      <a:pt x="28446" y="20396"/>
                      <a:pt x="28342" y="20119"/>
                    </a:cubicBezTo>
                    <a:cubicBezTo>
                      <a:pt x="28124" y="19474"/>
                      <a:pt x="27849" y="19234"/>
                      <a:pt x="27528" y="19234"/>
                    </a:cubicBezTo>
                    <a:cubicBezTo>
                      <a:pt x="27212" y="19234"/>
                      <a:pt x="26853" y="19465"/>
                      <a:pt x="26459" y="19774"/>
                    </a:cubicBezTo>
                    <a:cubicBezTo>
                      <a:pt x="25646" y="20379"/>
                      <a:pt x="25958" y="21260"/>
                      <a:pt x="26130" y="21899"/>
                    </a:cubicBezTo>
                    <a:cubicBezTo>
                      <a:pt x="26459" y="23092"/>
                      <a:pt x="25802" y="23420"/>
                      <a:pt x="24938" y="23627"/>
                    </a:cubicBezTo>
                    <a:cubicBezTo>
                      <a:pt x="23901" y="23852"/>
                      <a:pt x="23072" y="24267"/>
                      <a:pt x="22553" y="25269"/>
                    </a:cubicBezTo>
                    <a:cubicBezTo>
                      <a:pt x="22273" y="25790"/>
                      <a:pt x="21682" y="26043"/>
                      <a:pt x="21157" y="26043"/>
                    </a:cubicBezTo>
                    <a:cubicBezTo>
                      <a:pt x="21003" y="26043"/>
                      <a:pt x="20855" y="26021"/>
                      <a:pt x="20721" y="25978"/>
                    </a:cubicBezTo>
                    <a:cubicBezTo>
                      <a:pt x="20116" y="25788"/>
                      <a:pt x="20963" y="25390"/>
                      <a:pt x="20946" y="24993"/>
                    </a:cubicBezTo>
                    <a:cubicBezTo>
                      <a:pt x="20929" y="24543"/>
                      <a:pt x="20738" y="24129"/>
                      <a:pt x="20410" y="23835"/>
                    </a:cubicBezTo>
                    <a:cubicBezTo>
                      <a:pt x="19477" y="22798"/>
                      <a:pt x="18354" y="21709"/>
                      <a:pt x="18215" y="20327"/>
                    </a:cubicBezTo>
                    <a:cubicBezTo>
                      <a:pt x="18098" y="19205"/>
                      <a:pt x="17332" y="17921"/>
                      <a:pt x="16200" y="17921"/>
                    </a:cubicBezTo>
                    <a:cubicBezTo>
                      <a:pt x="16163" y="17921"/>
                      <a:pt x="16127" y="17922"/>
                      <a:pt x="16090" y="17925"/>
                    </a:cubicBezTo>
                    <a:cubicBezTo>
                      <a:pt x="15105" y="17976"/>
                      <a:pt x="14068" y="18391"/>
                      <a:pt x="13930" y="19221"/>
                    </a:cubicBezTo>
                    <a:cubicBezTo>
                      <a:pt x="13670" y="20430"/>
                      <a:pt x="14137" y="21709"/>
                      <a:pt x="15122" y="22470"/>
                    </a:cubicBezTo>
                    <a:cubicBezTo>
                      <a:pt x="15952" y="23109"/>
                      <a:pt x="15952" y="23161"/>
                      <a:pt x="15589" y="23489"/>
                    </a:cubicBezTo>
                    <a:cubicBezTo>
                      <a:pt x="14448" y="24526"/>
                      <a:pt x="14915" y="26116"/>
                      <a:pt x="14292" y="27377"/>
                    </a:cubicBezTo>
                    <a:cubicBezTo>
                      <a:pt x="14143" y="27687"/>
                      <a:pt x="14420" y="27822"/>
                      <a:pt x="14760" y="27822"/>
                    </a:cubicBezTo>
                    <a:cubicBezTo>
                      <a:pt x="14932" y="27822"/>
                      <a:pt x="15121" y="27787"/>
                      <a:pt x="15278" y="27723"/>
                    </a:cubicBezTo>
                    <a:cubicBezTo>
                      <a:pt x="16510" y="27249"/>
                      <a:pt x="17772" y="26919"/>
                      <a:pt x="19089" y="26919"/>
                    </a:cubicBezTo>
                    <a:cubicBezTo>
                      <a:pt x="19212" y="26919"/>
                      <a:pt x="19336" y="26922"/>
                      <a:pt x="19460" y="26928"/>
                    </a:cubicBezTo>
                    <a:lnTo>
                      <a:pt x="19874" y="26928"/>
                    </a:lnTo>
                    <a:cubicBezTo>
                      <a:pt x="19840" y="26997"/>
                      <a:pt x="19823" y="27136"/>
                      <a:pt x="19753" y="27153"/>
                    </a:cubicBezTo>
                    <a:cubicBezTo>
                      <a:pt x="18630" y="27585"/>
                      <a:pt x="17507" y="28138"/>
                      <a:pt x="16349" y="28414"/>
                    </a:cubicBezTo>
                    <a:cubicBezTo>
                      <a:pt x="15692" y="28570"/>
                      <a:pt x="14915" y="28432"/>
                      <a:pt x="14707" y="29209"/>
                    </a:cubicBezTo>
                    <a:cubicBezTo>
                      <a:pt x="14500" y="30004"/>
                      <a:pt x="15260" y="30194"/>
                      <a:pt x="15813" y="30505"/>
                    </a:cubicBezTo>
                    <a:cubicBezTo>
                      <a:pt x="17161" y="31318"/>
                      <a:pt x="17369" y="32493"/>
                      <a:pt x="16867" y="33910"/>
                    </a:cubicBezTo>
                    <a:cubicBezTo>
                      <a:pt x="16664" y="34503"/>
                      <a:pt x="16349" y="34660"/>
                      <a:pt x="15995" y="34660"/>
                    </a:cubicBezTo>
                    <a:cubicBezTo>
                      <a:pt x="15626" y="34660"/>
                      <a:pt x="15216" y="34489"/>
                      <a:pt x="14846" y="34463"/>
                    </a:cubicBezTo>
                    <a:cubicBezTo>
                      <a:pt x="13916" y="34396"/>
                      <a:pt x="12987" y="34203"/>
                      <a:pt x="12042" y="34203"/>
                    </a:cubicBezTo>
                    <a:cubicBezTo>
                      <a:pt x="12003" y="34203"/>
                      <a:pt x="11964" y="34203"/>
                      <a:pt x="11925" y="34204"/>
                    </a:cubicBezTo>
                    <a:cubicBezTo>
                      <a:pt x="10957" y="34221"/>
                      <a:pt x="9834" y="34446"/>
                      <a:pt x="9989" y="35759"/>
                    </a:cubicBezTo>
                    <a:cubicBezTo>
                      <a:pt x="10128" y="37072"/>
                      <a:pt x="9834" y="38196"/>
                      <a:pt x="9592" y="39440"/>
                    </a:cubicBezTo>
                    <a:cubicBezTo>
                      <a:pt x="9385" y="40425"/>
                      <a:pt x="8693" y="42136"/>
                      <a:pt x="10542" y="42464"/>
                    </a:cubicBezTo>
                    <a:cubicBezTo>
                      <a:pt x="12305" y="42758"/>
                      <a:pt x="12668" y="43173"/>
                      <a:pt x="11735" y="44693"/>
                    </a:cubicBezTo>
                    <a:cubicBezTo>
                      <a:pt x="11389" y="45298"/>
                      <a:pt x="10888" y="45817"/>
                      <a:pt x="10300" y="46180"/>
                    </a:cubicBezTo>
                    <a:cubicBezTo>
                      <a:pt x="9108" y="46871"/>
                      <a:pt x="8175" y="47752"/>
                      <a:pt x="8313" y="49342"/>
                    </a:cubicBezTo>
                    <a:cubicBezTo>
                      <a:pt x="8365" y="49964"/>
                      <a:pt x="8140" y="50707"/>
                      <a:pt x="7535" y="50967"/>
                    </a:cubicBezTo>
                    <a:cubicBezTo>
                      <a:pt x="5168" y="52021"/>
                      <a:pt x="3768" y="53991"/>
                      <a:pt x="2662" y="56168"/>
                    </a:cubicBezTo>
                    <a:cubicBezTo>
                      <a:pt x="1781" y="57931"/>
                      <a:pt x="122" y="59469"/>
                      <a:pt x="1279" y="61888"/>
                    </a:cubicBezTo>
                    <a:cubicBezTo>
                      <a:pt x="1936" y="63236"/>
                      <a:pt x="1573" y="64792"/>
                      <a:pt x="830" y="66209"/>
                    </a:cubicBezTo>
                    <a:cubicBezTo>
                      <a:pt x="1" y="67781"/>
                      <a:pt x="744" y="70477"/>
                      <a:pt x="2126" y="71687"/>
                    </a:cubicBezTo>
                    <a:cubicBezTo>
                      <a:pt x="2420" y="71946"/>
                      <a:pt x="2662" y="72240"/>
                      <a:pt x="2818" y="72586"/>
                    </a:cubicBezTo>
                    <a:cubicBezTo>
                      <a:pt x="4027" y="75040"/>
                      <a:pt x="5462" y="77303"/>
                      <a:pt x="7881" y="78755"/>
                    </a:cubicBezTo>
                    <a:cubicBezTo>
                      <a:pt x="8455" y="79100"/>
                      <a:pt x="9053" y="79742"/>
                      <a:pt x="9645" y="79742"/>
                    </a:cubicBezTo>
                    <a:cubicBezTo>
                      <a:pt x="9766" y="79742"/>
                      <a:pt x="9887" y="79715"/>
                      <a:pt x="10007" y="79654"/>
                    </a:cubicBezTo>
                    <a:cubicBezTo>
                      <a:pt x="12824" y="78254"/>
                      <a:pt x="16142" y="79844"/>
                      <a:pt x="18889" y="77874"/>
                    </a:cubicBezTo>
                    <a:cubicBezTo>
                      <a:pt x="19326" y="77562"/>
                      <a:pt x="19938" y="77352"/>
                      <a:pt x="20558" y="77352"/>
                    </a:cubicBezTo>
                    <a:cubicBezTo>
                      <a:pt x="21313" y="77352"/>
                      <a:pt x="22079" y="77663"/>
                      <a:pt x="22553" y="78479"/>
                    </a:cubicBezTo>
                    <a:cubicBezTo>
                      <a:pt x="23034" y="79313"/>
                      <a:pt x="23538" y="79650"/>
                      <a:pt x="24283" y="79650"/>
                    </a:cubicBezTo>
                    <a:cubicBezTo>
                      <a:pt x="24448" y="79650"/>
                      <a:pt x="24626" y="79633"/>
                      <a:pt x="24817" y="79602"/>
                    </a:cubicBezTo>
                    <a:cubicBezTo>
                      <a:pt x="24994" y="79574"/>
                      <a:pt x="25161" y="79561"/>
                      <a:pt x="25317" y="79561"/>
                    </a:cubicBezTo>
                    <a:cubicBezTo>
                      <a:pt x="26715" y="79561"/>
                      <a:pt x="27271" y="80640"/>
                      <a:pt x="26960" y="82194"/>
                    </a:cubicBezTo>
                    <a:cubicBezTo>
                      <a:pt x="26683" y="83611"/>
                      <a:pt x="25750" y="85218"/>
                      <a:pt x="26545" y="86480"/>
                    </a:cubicBezTo>
                    <a:cubicBezTo>
                      <a:pt x="27461" y="87966"/>
                      <a:pt x="28515" y="89400"/>
                      <a:pt x="29206" y="90973"/>
                    </a:cubicBezTo>
                    <a:cubicBezTo>
                      <a:pt x="30416" y="93721"/>
                      <a:pt x="31298" y="96641"/>
                      <a:pt x="29777" y="99631"/>
                    </a:cubicBezTo>
                    <a:cubicBezTo>
                      <a:pt x="28809" y="101515"/>
                      <a:pt x="28619" y="103502"/>
                      <a:pt x="29535" y="105369"/>
                    </a:cubicBezTo>
                    <a:cubicBezTo>
                      <a:pt x="30503" y="107321"/>
                      <a:pt x="31228" y="109274"/>
                      <a:pt x="31488" y="111469"/>
                    </a:cubicBezTo>
                    <a:cubicBezTo>
                      <a:pt x="31712" y="113456"/>
                      <a:pt x="31695" y="115599"/>
                      <a:pt x="33371" y="117172"/>
                    </a:cubicBezTo>
                    <a:cubicBezTo>
                      <a:pt x="34322" y="118088"/>
                      <a:pt x="34581" y="119436"/>
                      <a:pt x="35013" y="120645"/>
                    </a:cubicBezTo>
                    <a:cubicBezTo>
                      <a:pt x="35393" y="121717"/>
                      <a:pt x="34546" y="123065"/>
                      <a:pt x="35843" y="123998"/>
                    </a:cubicBezTo>
                    <a:cubicBezTo>
                      <a:pt x="36206" y="124270"/>
                      <a:pt x="36549" y="124368"/>
                      <a:pt x="36881" y="124368"/>
                    </a:cubicBezTo>
                    <a:cubicBezTo>
                      <a:pt x="37735" y="124368"/>
                      <a:pt x="38515" y="123721"/>
                      <a:pt x="39372" y="123721"/>
                    </a:cubicBezTo>
                    <a:cubicBezTo>
                      <a:pt x="39388" y="123721"/>
                      <a:pt x="39404" y="123721"/>
                      <a:pt x="39420" y="123721"/>
                    </a:cubicBezTo>
                    <a:cubicBezTo>
                      <a:pt x="39526" y="123724"/>
                      <a:pt x="39630" y="123725"/>
                      <a:pt x="39734" y="123725"/>
                    </a:cubicBezTo>
                    <a:cubicBezTo>
                      <a:pt x="44937" y="123725"/>
                      <a:pt x="47636" y="120353"/>
                      <a:pt x="49754" y="116100"/>
                    </a:cubicBezTo>
                    <a:cubicBezTo>
                      <a:pt x="50186" y="115236"/>
                      <a:pt x="49720" y="113957"/>
                      <a:pt x="50826" y="113508"/>
                    </a:cubicBezTo>
                    <a:cubicBezTo>
                      <a:pt x="52761" y="112713"/>
                      <a:pt x="53193" y="111175"/>
                      <a:pt x="52692" y="109499"/>
                    </a:cubicBezTo>
                    <a:cubicBezTo>
                      <a:pt x="51949" y="107028"/>
                      <a:pt x="53297" y="106112"/>
                      <a:pt x="55181" y="105282"/>
                    </a:cubicBezTo>
                    <a:cubicBezTo>
                      <a:pt x="57773" y="104107"/>
                      <a:pt x="59449" y="98370"/>
                      <a:pt x="57963" y="96071"/>
                    </a:cubicBezTo>
                    <a:cubicBezTo>
                      <a:pt x="56770" y="94239"/>
                      <a:pt x="57099" y="92217"/>
                      <a:pt x="57444" y="90316"/>
                    </a:cubicBezTo>
                    <a:cubicBezTo>
                      <a:pt x="57911" y="87621"/>
                      <a:pt x="59933" y="85823"/>
                      <a:pt x="61851" y="84164"/>
                    </a:cubicBezTo>
                    <a:cubicBezTo>
                      <a:pt x="65601" y="80915"/>
                      <a:pt x="68055" y="76992"/>
                      <a:pt x="69109" y="72171"/>
                    </a:cubicBezTo>
                    <a:cubicBezTo>
                      <a:pt x="69271" y="71459"/>
                      <a:pt x="69266" y="70656"/>
                      <a:pt x="68371" y="70656"/>
                    </a:cubicBezTo>
                    <a:cubicBezTo>
                      <a:pt x="68311" y="70656"/>
                      <a:pt x="68246" y="70660"/>
                      <a:pt x="68176" y="70667"/>
                    </a:cubicBezTo>
                    <a:cubicBezTo>
                      <a:pt x="67157" y="70788"/>
                      <a:pt x="66154" y="71151"/>
                      <a:pt x="65152" y="71462"/>
                    </a:cubicBezTo>
                    <a:cubicBezTo>
                      <a:pt x="63960" y="71826"/>
                      <a:pt x="63201" y="72060"/>
                      <a:pt x="62664" y="72060"/>
                    </a:cubicBezTo>
                    <a:cubicBezTo>
                      <a:pt x="61727" y="72060"/>
                      <a:pt x="61469" y="71346"/>
                      <a:pt x="60772" y="69363"/>
                    </a:cubicBezTo>
                    <a:lnTo>
                      <a:pt x="60772" y="69363"/>
                    </a:lnTo>
                    <a:cubicBezTo>
                      <a:pt x="61180" y="69747"/>
                      <a:pt x="61467" y="70422"/>
                      <a:pt x="62074" y="70422"/>
                    </a:cubicBezTo>
                    <a:cubicBezTo>
                      <a:pt x="62180" y="70422"/>
                      <a:pt x="62295" y="70402"/>
                      <a:pt x="62422" y="70356"/>
                    </a:cubicBezTo>
                    <a:cubicBezTo>
                      <a:pt x="63925" y="69769"/>
                      <a:pt x="65359" y="68957"/>
                      <a:pt x="66897" y="68455"/>
                    </a:cubicBezTo>
                    <a:cubicBezTo>
                      <a:pt x="68660" y="67868"/>
                      <a:pt x="69732" y="66209"/>
                      <a:pt x="71391" y="65639"/>
                    </a:cubicBezTo>
                    <a:cubicBezTo>
                      <a:pt x="73706" y="64844"/>
                      <a:pt x="76713" y="61716"/>
                      <a:pt x="76852" y="59383"/>
                    </a:cubicBezTo>
                    <a:cubicBezTo>
                      <a:pt x="76834" y="59072"/>
                      <a:pt x="76713" y="58778"/>
                      <a:pt x="76506" y="58553"/>
                    </a:cubicBezTo>
                    <a:cubicBezTo>
                      <a:pt x="75918" y="57810"/>
                      <a:pt x="75279" y="57153"/>
                      <a:pt x="74294" y="56894"/>
                    </a:cubicBezTo>
                    <a:cubicBezTo>
                      <a:pt x="73724" y="56739"/>
                      <a:pt x="73378" y="56151"/>
                      <a:pt x="73516" y="55581"/>
                    </a:cubicBezTo>
                    <a:cubicBezTo>
                      <a:pt x="73547" y="55481"/>
                      <a:pt x="73596" y="55443"/>
                      <a:pt x="73658" y="55443"/>
                    </a:cubicBezTo>
                    <a:cubicBezTo>
                      <a:pt x="73842" y="55443"/>
                      <a:pt x="74139" y="55775"/>
                      <a:pt x="74398" y="55788"/>
                    </a:cubicBezTo>
                    <a:cubicBezTo>
                      <a:pt x="75366" y="55855"/>
                      <a:pt x="76333" y="56083"/>
                      <a:pt x="77301" y="56083"/>
                    </a:cubicBezTo>
                    <a:cubicBezTo>
                      <a:pt x="77336" y="56083"/>
                      <a:pt x="77370" y="56083"/>
                      <a:pt x="77405" y="56082"/>
                    </a:cubicBezTo>
                    <a:cubicBezTo>
                      <a:pt x="77727" y="56077"/>
                      <a:pt x="78047" y="56073"/>
                      <a:pt x="78365" y="56073"/>
                    </a:cubicBezTo>
                    <a:cubicBezTo>
                      <a:pt x="81373" y="56073"/>
                      <a:pt x="84145" y="56432"/>
                      <a:pt x="85786" y="59746"/>
                    </a:cubicBezTo>
                    <a:cubicBezTo>
                      <a:pt x="86136" y="60461"/>
                      <a:pt x="86996" y="61297"/>
                      <a:pt x="88011" y="61297"/>
                    </a:cubicBezTo>
                    <a:cubicBezTo>
                      <a:pt x="88148" y="61297"/>
                      <a:pt x="88288" y="61282"/>
                      <a:pt x="88430" y="61249"/>
                    </a:cubicBezTo>
                    <a:cubicBezTo>
                      <a:pt x="88585" y="61214"/>
                      <a:pt x="88707" y="61197"/>
                      <a:pt x="88805" y="61197"/>
                    </a:cubicBezTo>
                    <a:cubicBezTo>
                      <a:pt x="89186" y="61197"/>
                      <a:pt x="89184" y="61451"/>
                      <a:pt x="89225" y="61837"/>
                    </a:cubicBezTo>
                    <a:cubicBezTo>
                      <a:pt x="89830" y="66554"/>
                      <a:pt x="91990" y="70685"/>
                      <a:pt x="94133" y="74832"/>
                    </a:cubicBezTo>
                    <a:cubicBezTo>
                      <a:pt x="94475" y="75487"/>
                      <a:pt x="94875" y="75911"/>
                      <a:pt x="95290" y="75911"/>
                    </a:cubicBezTo>
                    <a:cubicBezTo>
                      <a:pt x="95652" y="75911"/>
                      <a:pt x="96025" y="75588"/>
                      <a:pt x="96380" y="74815"/>
                    </a:cubicBezTo>
                    <a:cubicBezTo>
                      <a:pt x="96622" y="74297"/>
                      <a:pt x="97036" y="73847"/>
                      <a:pt x="97382" y="73381"/>
                    </a:cubicBezTo>
                    <a:lnTo>
                      <a:pt x="97538" y="73225"/>
                    </a:lnTo>
                    <a:cubicBezTo>
                      <a:pt x="98212" y="71618"/>
                      <a:pt x="98056" y="69993"/>
                      <a:pt x="97831" y="68317"/>
                    </a:cubicBezTo>
                    <a:cubicBezTo>
                      <a:pt x="97762" y="67833"/>
                      <a:pt x="97589" y="67211"/>
                      <a:pt x="98194" y="67073"/>
                    </a:cubicBezTo>
                    <a:cubicBezTo>
                      <a:pt x="99784" y="66693"/>
                      <a:pt x="100268" y="65258"/>
                      <a:pt x="101149" y="64187"/>
                    </a:cubicBezTo>
                    <a:cubicBezTo>
                      <a:pt x="102117" y="63029"/>
                      <a:pt x="103137" y="61629"/>
                      <a:pt x="104243" y="60903"/>
                    </a:cubicBezTo>
                    <a:cubicBezTo>
                      <a:pt x="104825" y="60515"/>
                      <a:pt x="105739" y="59942"/>
                      <a:pt x="106690" y="59942"/>
                    </a:cubicBezTo>
                    <a:cubicBezTo>
                      <a:pt x="107432" y="59942"/>
                      <a:pt x="108196" y="60292"/>
                      <a:pt x="108840" y="61353"/>
                    </a:cubicBezTo>
                    <a:cubicBezTo>
                      <a:pt x="109600" y="62632"/>
                      <a:pt x="110965" y="63565"/>
                      <a:pt x="111017" y="65258"/>
                    </a:cubicBezTo>
                    <a:cubicBezTo>
                      <a:pt x="111034" y="65777"/>
                      <a:pt x="110793" y="66433"/>
                      <a:pt x="111536" y="66693"/>
                    </a:cubicBezTo>
                    <a:cubicBezTo>
                      <a:pt x="111822" y="66788"/>
                      <a:pt x="112112" y="66862"/>
                      <a:pt x="112391" y="66862"/>
                    </a:cubicBezTo>
                    <a:cubicBezTo>
                      <a:pt x="112769" y="66862"/>
                      <a:pt x="113129" y="66727"/>
                      <a:pt x="113437" y="66330"/>
                    </a:cubicBezTo>
                    <a:cubicBezTo>
                      <a:pt x="113540" y="66205"/>
                      <a:pt x="113700" y="66031"/>
                      <a:pt x="113856" y="66031"/>
                    </a:cubicBezTo>
                    <a:cubicBezTo>
                      <a:pt x="113960" y="66031"/>
                      <a:pt x="114062" y="66109"/>
                      <a:pt x="114145" y="66330"/>
                    </a:cubicBezTo>
                    <a:cubicBezTo>
                      <a:pt x="114543" y="67470"/>
                      <a:pt x="114802" y="68663"/>
                      <a:pt x="115286" y="69769"/>
                    </a:cubicBezTo>
                    <a:cubicBezTo>
                      <a:pt x="116271" y="72033"/>
                      <a:pt x="114940" y="74677"/>
                      <a:pt x="116858" y="76871"/>
                    </a:cubicBezTo>
                    <a:cubicBezTo>
                      <a:pt x="118241" y="78461"/>
                      <a:pt x="118362" y="80915"/>
                      <a:pt x="119900" y="82540"/>
                    </a:cubicBezTo>
                    <a:cubicBezTo>
                      <a:pt x="120401" y="82799"/>
                      <a:pt x="120885" y="83058"/>
                      <a:pt x="121386" y="83300"/>
                    </a:cubicBezTo>
                    <a:cubicBezTo>
                      <a:pt x="121538" y="83368"/>
                      <a:pt x="121699" y="83403"/>
                      <a:pt x="121846" y="83403"/>
                    </a:cubicBezTo>
                    <a:cubicBezTo>
                      <a:pt x="122184" y="83403"/>
                      <a:pt x="122445" y="83219"/>
                      <a:pt x="122337" y="82834"/>
                    </a:cubicBezTo>
                    <a:cubicBezTo>
                      <a:pt x="121818" y="80915"/>
                      <a:pt x="121991" y="78790"/>
                      <a:pt x="119969" y="77355"/>
                    </a:cubicBezTo>
                    <a:cubicBezTo>
                      <a:pt x="118414" y="76249"/>
                      <a:pt x="117239" y="74521"/>
                      <a:pt x="117463" y="72378"/>
                    </a:cubicBezTo>
                    <a:cubicBezTo>
                      <a:pt x="117528" y="71821"/>
                      <a:pt x="116912" y="70437"/>
                      <a:pt x="117695" y="70437"/>
                    </a:cubicBezTo>
                    <a:cubicBezTo>
                      <a:pt x="117955" y="70437"/>
                      <a:pt x="118371" y="70590"/>
                      <a:pt x="119019" y="70979"/>
                    </a:cubicBezTo>
                    <a:cubicBezTo>
                      <a:pt x="120194" y="71704"/>
                      <a:pt x="121386" y="72655"/>
                      <a:pt x="121749" y="73605"/>
                    </a:cubicBezTo>
                    <a:cubicBezTo>
                      <a:pt x="122096" y="74553"/>
                      <a:pt x="122434" y="74868"/>
                      <a:pt x="122776" y="74868"/>
                    </a:cubicBezTo>
                    <a:cubicBezTo>
                      <a:pt x="123251" y="74868"/>
                      <a:pt x="123732" y="74261"/>
                      <a:pt x="124255" y="73899"/>
                    </a:cubicBezTo>
                    <a:cubicBezTo>
                      <a:pt x="124531" y="73709"/>
                      <a:pt x="124721" y="73363"/>
                      <a:pt x="125015" y="73208"/>
                    </a:cubicBezTo>
                    <a:cubicBezTo>
                      <a:pt x="126743" y="72292"/>
                      <a:pt x="127210" y="70961"/>
                      <a:pt x="126743" y="69043"/>
                    </a:cubicBezTo>
                    <a:cubicBezTo>
                      <a:pt x="126294" y="67159"/>
                      <a:pt x="125292" y="65725"/>
                      <a:pt x="123892" y="64533"/>
                    </a:cubicBezTo>
                    <a:cubicBezTo>
                      <a:pt x="122596" y="63409"/>
                      <a:pt x="122285" y="62459"/>
                      <a:pt x="123546" y="61059"/>
                    </a:cubicBezTo>
                    <a:cubicBezTo>
                      <a:pt x="123952" y="60621"/>
                      <a:pt x="124332" y="60388"/>
                      <a:pt x="124705" y="60388"/>
                    </a:cubicBezTo>
                    <a:cubicBezTo>
                      <a:pt x="124936" y="60388"/>
                      <a:pt x="125164" y="60477"/>
                      <a:pt x="125395" y="60661"/>
                    </a:cubicBezTo>
                    <a:cubicBezTo>
                      <a:pt x="126000" y="61145"/>
                      <a:pt x="125810" y="61750"/>
                      <a:pt x="125119" y="62234"/>
                    </a:cubicBezTo>
                    <a:cubicBezTo>
                      <a:pt x="124618" y="62580"/>
                      <a:pt x="124445" y="63219"/>
                      <a:pt x="125050" y="63651"/>
                    </a:cubicBezTo>
                    <a:cubicBezTo>
                      <a:pt x="125442" y="63952"/>
                      <a:pt x="125858" y="64171"/>
                      <a:pt x="126268" y="64171"/>
                    </a:cubicBezTo>
                    <a:cubicBezTo>
                      <a:pt x="126635" y="64171"/>
                      <a:pt x="126996" y="63996"/>
                      <a:pt x="127331" y="63547"/>
                    </a:cubicBezTo>
                    <a:cubicBezTo>
                      <a:pt x="127694" y="63046"/>
                      <a:pt x="128247" y="62407"/>
                      <a:pt x="127469" y="61940"/>
                    </a:cubicBezTo>
                    <a:cubicBezTo>
                      <a:pt x="126398" y="61318"/>
                      <a:pt x="127037" y="61042"/>
                      <a:pt x="127590" y="60696"/>
                    </a:cubicBezTo>
                    <a:cubicBezTo>
                      <a:pt x="130061" y="59210"/>
                      <a:pt x="133449" y="59106"/>
                      <a:pt x="134693" y="55788"/>
                    </a:cubicBezTo>
                    <a:cubicBezTo>
                      <a:pt x="135298" y="54146"/>
                      <a:pt x="136093" y="52591"/>
                      <a:pt x="135851" y="50725"/>
                    </a:cubicBezTo>
                    <a:cubicBezTo>
                      <a:pt x="135522" y="48288"/>
                      <a:pt x="133932" y="46629"/>
                      <a:pt x="132498" y="44918"/>
                    </a:cubicBezTo>
                    <a:cubicBezTo>
                      <a:pt x="131772" y="44054"/>
                      <a:pt x="131859" y="43622"/>
                      <a:pt x="132775" y="43173"/>
                    </a:cubicBezTo>
                    <a:cubicBezTo>
                      <a:pt x="133120" y="43017"/>
                      <a:pt x="133397" y="42793"/>
                      <a:pt x="133362" y="42378"/>
                    </a:cubicBezTo>
                    <a:cubicBezTo>
                      <a:pt x="133345" y="41980"/>
                      <a:pt x="133051" y="41635"/>
                      <a:pt x="132671" y="41548"/>
                    </a:cubicBezTo>
                    <a:cubicBezTo>
                      <a:pt x="132227" y="41462"/>
                      <a:pt x="131713" y="41297"/>
                      <a:pt x="131292" y="41297"/>
                    </a:cubicBezTo>
                    <a:cubicBezTo>
                      <a:pt x="131122" y="41297"/>
                      <a:pt x="130968" y="41323"/>
                      <a:pt x="130839" y="41393"/>
                    </a:cubicBezTo>
                    <a:cubicBezTo>
                      <a:pt x="130667" y="41486"/>
                      <a:pt x="130517" y="41524"/>
                      <a:pt x="130385" y="41524"/>
                    </a:cubicBezTo>
                    <a:cubicBezTo>
                      <a:pt x="129751" y="41524"/>
                      <a:pt x="129496" y="40648"/>
                      <a:pt x="128935" y="40648"/>
                    </a:cubicBezTo>
                    <a:cubicBezTo>
                      <a:pt x="128871" y="40648"/>
                      <a:pt x="128804" y="40659"/>
                      <a:pt x="128731" y="40684"/>
                    </a:cubicBezTo>
                    <a:cubicBezTo>
                      <a:pt x="129025" y="40425"/>
                      <a:pt x="129336" y="40166"/>
                      <a:pt x="129612" y="39889"/>
                    </a:cubicBezTo>
                    <a:cubicBezTo>
                      <a:pt x="129699" y="39786"/>
                      <a:pt x="129768" y="39647"/>
                      <a:pt x="129802" y="39509"/>
                    </a:cubicBezTo>
                    <a:cubicBezTo>
                      <a:pt x="129896" y="39229"/>
                      <a:pt x="130059" y="38963"/>
                      <a:pt x="130355" y="38963"/>
                    </a:cubicBezTo>
                    <a:cubicBezTo>
                      <a:pt x="130388" y="38963"/>
                      <a:pt x="130423" y="38966"/>
                      <a:pt x="130459" y="38973"/>
                    </a:cubicBezTo>
                    <a:cubicBezTo>
                      <a:pt x="130822" y="39025"/>
                      <a:pt x="130718" y="39405"/>
                      <a:pt x="130753" y="39665"/>
                    </a:cubicBezTo>
                    <a:cubicBezTo>
                      <a:pt x="130885" y="40368"/>
                      <a:pt x="131150" y="40680"/>
                      <a:pt x="131522" y="40680"/>
                    </a:cubicBezTo>
                    <a:cubicBezTo>
                      <a:pt x="131781" y="40680"/>
                      <a:pt x="132092" y="40529"/>
                      <a:pt x="132446" y="40252"/>
                    </a:cubicBezTo>
                    <a:cubicBezTo>
                      <a:pt x="132816" y="39963"/>
                      <a:pt x="133198" y="39825"/>
                      <a:pt x="133552" y="39825"/>
                    </a:cubicBezTo>
                    <a:cubicBezTo>
                      <a:pt x="134190" y="39825"/>
                      <a:pt x="134735" y="40276"/>
                      <a:pt x="134935" y="41099"/>
                    </a:cubicBezTo>
                    <a:cubicBezTo>
                      <a:pt x="135004" y="41410"/>
                      <a:pt x="135246" y="41911"/>
                      <a:pt x="135436" y="41928"/>
                    </a:cubicBezTo>
                    <a:cubicBezTo>
                      <a:pt x="136836" y="42067"/>
                      <a:pt x="137130" y="43259"/>
                      <a:pt x="137441" y="44192"/>
                    </a:cubicBezTo>
                    <a:cubicBezTo>
                      <a:pt x="137757" y="45176"/>
                      <a:pt x="138205" y="45491"/>
                      <a:pt x="138710" y="45491"/>
                    </a:cubicBezTo>
                    <a:cubicBezTo>
                      <a:pt x="139226" y="45491"/>
                      <a:pt x="139803" y="45163"/>
                      <a:pt x="140361" y="44884"/>
                    </a:cubicBezTo>
                    <a:cubicBezTo>
                      <a:pt x="141813" y="44175"/>
                      <a:pt x="140586" y="43363"/>
                      <a:pt x="140327" y="42654"/>
                    </a:cubicBezTo>
                    <a:cubicBezTo>
                      <a:pt x="140188" y="42188"/>
                      <a:pt x="139739" y="41773"/>
                      <a:pt x="139324" y="41479"/>
                    </a:cubicBezTo>
                    <a:cubicBezTo>
                      <a:pt x="137717" y="40356"/>
                      <a:pt x="137648" y="38921"/>
                      <a:pt x="138305" y="37245"/>
                    </a:cubicBezTo>
                    <a:cubicBezTo>
                      <a:pt x="138533" y="36644"/>
                      <a:pt x="138753" y="36160"/>
                      <a:pt x="139216" y="36160"/>
                    </a:cubicBezTo>
                    <a:cubicBezTo>
                      <a:pt x="139418" y="36160"/>
                      <a:pt x="139666" y="36252"/>
                      <a:pt x="139981" y="36468"/>
                    </a:cubicBezTo>
                    <a:cubicBezTo>
                      <a:pt x="140121" y="36569"/>
                      <a:pt x="140268" y="36617"/>
                      <a:pt x="140413" y="36617"/>
                    </a:cubicBezTo>
                    <a:cubicBezTo>
                      <a:pt x="140661" y="36617"/>
                      <a:pt x="140902" y="36477"/>
                      <a:pt x="141087" y="36226"/>
                    </a:cubicBezTo>
                    <a:cubicBezTo>
                      <a:pt x="142573" y="34255"/>
                      <a:pt x="142850" y="29797"/>
                      <a:pt x="141640" y="27706"/>
                    </a:cubicBezTo>
                    <a:cubicBezTo>
                      <a:pt x="141485" y="27447"/>
                      <a:pt x="141104" y="27187"/>
                      <a:pt x="141398" y="26807"/>
                    </a:cubicBezTo>
                    <a:lnTo>
                      <a:pt x="141398" y="26807"/>
                    </a:lnTo>
                    <a:cubicBezTo>
                      <a:pt x="141623" y="26997"/>
                      <a:pt x="141917" y="27153"/>
                      <a:pt x="142072" y="27395"/>
                    </a:cubicBezTo>
                    <a:cubicBezTo>
                      <a:pt x="142988" y="28812"/>
                      <a:pt x="143869" y="30229"/>
                      <a:pt x="144733" y="31663"/>
                    </a:cubicBezTo>
                    <a:cubicBezTo>
                      <a:pt x="144984" y="32062"/>
                      <a:pt x="145261" y="32460"/>
                      <a:pt x="145713" y="32460"/>
                    </a:cubicBezTo>
                    <a:cubicBezTo>
                      <a:pt x="145790" y="32460"/>
                      <a:pt x="145872" y="32449"/>
                      <a:pt x="145960" y="32424"/>
                    </a:cubicBezTo>
                    <a:cubicBezTo>
                      <a:pt x="146323" y="32320"/>
                      <a:pt x="146825" y="32043"/>
                      <a:pt x="146928" y="31750"/>
                    </a:cubicBezTo>
                    <a:cubicBezTo>
                      <a:pt x="147118" y="31197"/>
                      <a:pt x="146496" y="30972"/>
                      <a:pt x="146151" y="30644"/>
                    </a:cubicBezTo>
                    <a:cubicBezTo>
                      <a:pt x="145805" y="30298"/>
                      <a:pt x="144889" y="29935"/>
                      <a:pt x="145511" y="29348"/>
                    </a:cubicBezTo>
                    <a:cubicBezTo>
                      <a:pt x="146220" y="28674"/>
                      <a:pt x="145701" y="28363"/>
                      <a:pt x="145373" y="27982"/>
                    </a:cubicBezTo>
                    <a:cubicBezTo>
                      <a:pt x="144924" y="27464"/>
                      <a:pt x="144353" y="27049"/>
                      <a:pt x="143904" y="26513"/>
                    </a:cubicBezTo>
                    <a:cubicBezTo>
                      <a:pt x="142452" y="24803"/>
                      <a:pt x="140309" y="24008"/>
                      <a:pt x="138927" y="23455"/>
                    </a:cubicBezTo>
                    <a:cubicBezTo>
                      <a:pt x="137233" y="22781"/>
                      <a:pt x="135350" y="23368"/>
                      <a:pt x="133794" y="22349"/>
                    </a:cubicBezTo>
                    <a:cubicBezTo>
                      <a:pt x="133621" y="22228"/>
                      <a:pt x="133120" y="22141"/>
                      <a:pt x="133379" y="21934"/>
                    </a:cubicBezTo>
                    <a:cubicBezTo>
                      <a:pt x="134416" y="21156"/>
                      <a:pt x="134192" y="19843"/>
                      <a:pt x="134814" y="18910"/>
                    </a:cubicBezTo>
                    <a:cubicBezTo>
                      <a:pt x="135183" y="18357"/>
                      <a:pt x="137525" y="17996"/>
                      <a:pt x="139389" y="17996"/>
                    </a:cubicBezTo>
                    <a:cubicBezTo>
                      <a:pt x="140321" y="17996"/>
                      <a:pt x="141133" y="18086"/>
                      <a:pt x="141519" y="18287"/>
                    </a:cubicBezTo>
                    <a:cubicBezTo>
                      <a:pt x="141913" y="18491"/>
                      <a:pt x="142318" y="18567"/>
                      <a:pt x="142722" y="18567"/>
                    </a:cubicBezTo>
                    <a:cubicBezTo>
                      <a:pt x="143310" y="18567"/>
                      <a:pt x="143896" y="18407"/>
                      <a:pt x="144440" y="18253"/>
                    </a:cubicBezTo>
                    <a:cubicBezTo>
                      <a:pt x="145183" y="18028"/>
                      <a:pt x="144301" y="17320"/>
                      <a:pt x="144440" y="16905"/>
                    </a:cubicBezTo>
                    <a:cubicBezTo>
                      <a:pt x="144595" y="16473"/>
                      <a:pt x="144232" y="15764"/>
                      <a:pt x="144803" y="15626"/>
                    </a:cubicBezTo>
                    <a:cubicBezTo>
                      <a:pt x="144894" y="15602"/>
                      <a:pt x="144986" y="15590"/>
                      <a:pt x="145078" y="15590"/>
                    </a:cubicBezTo>
                    <a:cubicBezTo>
                      <a:pt x="145503" y="15590"/>
                      <a:pt x="145922" y="15838"/>
                      <a:pt x="146306" y="16179"/>
                    </a:cubicBezTo>
                    <a:cubicBezTo>
                      <a:pt x="146709" y="16532"/>
                      <a:pt x="147171" y="16997"/>
                      <a:pt x="147617" y="16997"/>
                    </a:cubicBezTo>
                    <a:cubicBezTo>
                      <a:pt x="147935" y="16997"/>
                      <a:pt x="148244" y="16760"/>
                      <a:pt x="148518" y="16075"/>
                    </a:cubicBezTo>
                    <a:cubicBezTo>
                      <a:pt x="148584" y="15900"/>
                      <a:pt x="148692" y="15801"/>
                      <a:pt x="148828" y="15801"/>
                    </a:cubicBezTo>
                    <a:cubicBezTo>
                      <a:pt x="148906" y="15801"/>
                      <a:pt x="148994" y="15833"/>
                      <a:pt x="149088" y="15903"/>
                    </a:cubicBezTo>
                    <a:cubicBezTo>
                      <a:pt x="149348" y="16110"/>
                      <a:pt x="149348" y="16335"/>
                      <a:pt x="149192" y="16646"/>
                    </a:cubicBezTo>
                    <a:cubicBezTo>
                      <a:pt x="148743" y="17596"/>
                      <a:pt x="147965" y="18547"/>
                      <a:pt x="147965" y="19497"/>
                    </a:cubicBezTo>
                    <a:cubicBezTo>
                      <a:pt x="147931" y="21122"/>
                      <a:pt x="148708" y="22677"/>
                      <a:pt x="150022" y="23627"/>
                    </a:cubicBezTo>
                    <a:cubicBezTo>
                      <a:pt x="151231" y="24561"/>
                      <a:pt x="152631" y="25269"/>
                      <a:pt x="153582" y="26513"/>
                    </a:cubicBezTo>
                    <a:cubicBezTo>
                      <a:pt x="153835" y="26852"/>
                      <a:pt x="154112" y="27339"/>
                      <a:pt x="154580" y="27339"/>
                    </a:cubicBezTo>
                    <a:cubicBezTo>
                      <a:pt x="154686" y="27339"/>
                      <a:pt x="154802" y="27314"/>
                      <a:pt x="154930" y="27257"/>
                    </a:cubicBezTo>
                    <a:cubicBezTo>
                      <a:pt x="155621" y="26928"/>
                      <a:pt x="155673" y="26271"/>
                      <a:pt x="155604" y="25615"/>
                    </a:cubicBezTo>
                    <a:cubicBezTo>
                      <a:pt x="155448" y="24025"/>
                      <a:pt x="155863" y="22435"/>
                      <a:pt x="154739" y="20845"/>
                    </a:cubicBezTo>
                    <a:cubicBezTo>
                      <a:pt x="154065" y="19877"/>
                      <a:pt x="153772" y="18823"/>
                      <a:pt x="152406" y="18737"/>
                    </a:cubicBezTo>
                    <a:cubicBezTo>
                      <a:pt x="152044" y="18720"/>
                      <a:pt x="151940" y="18478"/>
                      <a:pt x="151888" y="18201"/>
                    </a:cubicBezTo>
                    <a:cubicBezTo>
                      <a:pt x="151820" y="17931"/>
                      <a:pt x="151918" y="17578"/>
                      <a:pt x="152229" y="17578"/>
                    </a:cubicBezTo>
                    <a:cubicBezTo>
                      <a:pt x="152236" y="17578"/>
                      <a:pt x="152243" y="17579"/>
                      <a:pt x="152251" y="17579"/>
                    </a:cubicBezTo>
                    <a:cubicBezTo>
                      <a:pt x="152284" y="17581"/>
                      <a:pt x="152317" y="17582"/>
                      <a:pt x="152350" y="17582"/>
                    </a:cubicBezTo>
                    <a:cubicBezTo>
                      <a:pt x="153000" y="17582"/>
                      <a:pt x="153628" y="17254"/>
                      <a:pt x="154277" y="17254"/>
                    </a:cubicBezTo>
                    <a:cubicBezTo>
                      <a:pt x="154558" y="17254"/>
                      <a:pt x="154844" y="17316"/>
                      <a:pt x="155137" y="17493"/>
                    </a:cubicBezTo>
                    <a:cubicBezTo>
                      <a:pt x="155393" y="17649"/>
                      <a:pt x="155627" y="17726"/>
                      <a:pt x="155836" y="17726"/>
                    </a:cubicBezTo>
                    <a:cubicBezTo>
                      <a:pt x="156249" y="17726"/>
                      <a:pt x="156566" y="17427"/>
                      <a:pt x="156761" y="16853"/>
                    </a:cubicBezTo>
                    <a:cubicBezTo>
                      <a:pt x="157072" y="15920"/>
                      <a:pt x="157954" y="15505"/>
                      <a:pt x="158662" y="15039"/>
                    </a:cubicBezTo>
                    <a:cubicBezTo>
                      <a:pt x="158771" y="14969"/>
                      <a:pt x="158912" y="14953"/>
                      <a:pt x="159064" y="14953"/>
                    </a:cubicBezTo>
                    <a:cubicBezTo>
                      <a:pt x="159192" y="14953"/>
                      <a:pt x="159327" y="14964"/>
                      <a:pt x="159458" y="14964"/>
                    </a:cubicBezTo>
                    <a:cubicBezTo>
                      <a:pt x="159792" y="14964"/>
                      <a:pt x="160100" y="14892"/>
                      <a:pt x="160183" y="14382"/>
                    </a:cubicBezTo>
                    <a:cubicBezTo>
                      <a:pt x="160304" y="13501"/>
                      <a:pt x="159475" y="13310"/>
                      <a:pt x="158887" y="12965"/>
                    </a:cubicBezTo>
                    <a:cubicBezTo>
                      <a:pt x="158662" y="12827"/>
                      <a:pt x="158334" y="12550"/>
                      <a:pt x="158351" y="12395"/>
                    </a:cubicBezTo>
                    <a:cubicBezTo>
                      <a:pt x="158404" y="12154"/>
                      <a:pt x="158582" y="12097"/>
                      <a:pt x="158776" y="12097"/>
                    </a:cubicBezTo>
                    <a:cubicBezTo>
                      <a:pt x="158903" y="12097"/>
                      <a:pt x="159037" y="12122"/>
                      <a:pt x="159146" y="12135"/>
                    </a:cubicBezTo>
                    <a:cubicBezTo>
                      <a:pt x="160460" y="12308"/>
                      <a:pt x="161652" y="12999"/>
                      <a:pt x="163017" y="12999"/>
                    </a:cubicBezTo>
                    <a:cubicBezTo>
                      <a:pt x="163570" y="12999"/>
                      <a:pt x="163795" y="12913"/>
                      <a:pt x="164002" y="12274"/>
                    </a:cubicBezTo>
                    <a:cubicBezTo>
                      <a:pt x="164745" y="10182"/>
                      <a:pt x="163311" y="10010"/>
                      <a:pt x="161998" y="9923"/>
                    </a:cubicBezTo>
                    <a:cubicBezTo>
                      <a:pt x="160218" y="9820"/>
                      <a:pt x="158438" y="9543"/>
                      <a:pt x="156710" y="9076"/>
                    </a:cubicBezTo>
                    <a:cubicBezTo>
                      <a:pt x="153313" y="8169"/>
                      <a:pt x="149984" y="6872"/>
                      <a:pt x="146431" y="6872"/>
                    </a:cubicBezTo>
                    <a:cubicBezTo>
                      <a:pt x="145249" y="6872"/>
                      <a:pt x="144041" y="7016"/>
                      <a:pt x="142798" y="7366"/>
                    </a:cubicBezTo>
                    <a:cubicBezTo>
                      <a:pt x="142441" y="7468"/>
                      <a:pt x="142044" y="7507"/>
                      <a:pt x="141624" y="7507"/>
                    </a:cubicBezTo>
                    <a:cubicBezTo>
                      <a:pt x="140475" y="7507"/>
                      <a:pt x="139148" y="7211"/>
                      <a:pt x="137959" y="7072"/>
                    </a:cubicBezTo>
                    <a:cubicBezTo>
                      <a:pt x="135760" y="6810"/>
                      <a:pt x="133765" y="5577"/>
                      <a:pt x="131513" y="5577"/>
                    </a:cubicBezTo>
                    <a:cubicBezTo>
                      <a:pt x="131235" y="5577"/>
                      <a:pt x="130953" y="5596"/>
                      <a:pt x="130666" y="5637"/>
                    </a:cubicBezTo>
                    <a:cubicBezTo>
                      <a:pt x="130197" y="5701"/>
                      <a:pt x="129713" y="5752"/>
                      <a:pt x="129231" y="5752"/>
                    </a:cubicBezTo>
                    <a:cubicBezTo>
                      <a:pt x="128525" y="5752"/>
                      <a:pt x="127823" y="5641"/>
                      <a:pt x="127175" y="5292"/>
                    </a:cubicBezTo>
                    <a:cubicBezTo>
                      <a:pt x="124583" y="3857"/>
                      <a:pt x="121352" y="4808"/>
                      <a:pt x="118811" y="3097"/>
                    </a:cubicBezTo>
                    <a:cubicBezTo>
                      <a:pt x="118623" y="2965"/>
                      <a:pt x="118385" y="2894"/>
                      <a:pt x="118144" y="2894"/>
                    </a:cubicBezTo>
                    <a:cubicBezTo>
                      <a:pt x="117786" y="2894"/>
                      <a:pt x="117421" y="3050"/>
                      <a:pt x="117204" y="3391"/>
                    </a:cubicBezTo>
                    <a:cubicBezTo>
                      <a:pt x="116737" y="4117"/>
                      <a:pt x="117601" y="4134"/>
                      <a:pt x="117930" y="4462"/>
                    </a:cubicBezTo>
                    <a:cubicBezTo>
                      <a:pt x="118103" y="4670"/>
                      <a:pt x="118154" y="4946"/>
                      <a:pt x="118068" y="5188"/>
                    </a:cubicBezTo>
                    <a:cubicBezTo>
                      <a:pt x="117958" y="5398"/>
                      <a:pt x="116241" y="5510"/>
                      <a:pt x="114740" y="5510"/>
                    </a:cubicBezTo>
                    <a:cubicBezTo>
                      <a:pt x="113645" y="5510"/>
                      <a:pt x="112664" y="5450"/>
                      <a:pt x="112503" y="5326"/>
                    </a:cubicBezTo>
                    <a:cubicBezTo>
                      <a:pt x="111242" y="4410"/>
                      <a:pt x="109825" y="3719"/>
                      <a:pt x="108321" y="3287"/>
                    </a:cubicBezTo>
                    <a:cubicBezTo>
                      <a:pt x="108108" y="3224"/>
                      <a:pt x="107902" y="3198"/>
                      <a:pt x="107703" y="3198"/>
                    </a:cubicBezTo>
                    <a:cubicBezTo>
                      <a:pt x="106742" y="3198"/>
                      <a:pt x="105934" y="3807"/>
                      <a:pt x="105084" y="3807"/>
                    </a:cubicBezTo>
                    <a:cubicBezTo>
                      <a:pt x="105000" y="3807"/>
                      <a:pt x="104915" y="3801"/>
                      <a:pt x="104830" y="3788"/>
                    </a:cubicBezTo>
                    <a:cubicBezTo>
                      <a:pt x="102083" y="3391"/>
                      <a:pt x="99266" y="3909"/>
                      <a:pt x="96760" y="1559"/>
                    </a:cubicBezTo>
                    <a:cubicBezTo>
                      <a:pt x="95295" y="185"/>
                      <a:pt x="93272" y="50"/>
                      <a:pt x="91223" y="50"/>
                    </a:cubicBezTo>
                    <a:cubicBezTo>
                      <a:pt x="90718" y="50"/>
                      <a:pt x="90212" y="58"/>
                      <a:pt x="89713" y="58"/>
                    </a:cubicBezTo>
                    <a:cubicBezTo>
                      <a:pt x="89152" y="58"/>
                      <a:pt x="88600" y="48"/>
                      <a:pt x="88067" y="4"/>
                    </a:cubicBezTo>
                    <a:cubicBezTo>
                      <a:pt x="88037" y="2"/>
                      <a:pt x="88007" y="1"/>
                      <a:pt x="879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50"/>
              <p:cNvSpPr/>
              <p:nvPr/>
            </p:nvSpPr>
            <p:spPr>
              <a:xfrm>
                <a:off x="5913800" y="3523050"/>
                <a:ext cx="1109075" cy="813875"/>
              </a:xfrm>
              <a:custGeom>
                <a:avLst/>
                <a:gdLst/>
                <a:ahLst/>
                <a:cxnLst/>
                <a:rect l="l" t="t" r="r" b="b"/>
                <a:pathLst>
                  <a:path w="44363" h="32555" extrusionOk="0">
                    <a:moveTo>
                      <a:pt x="28245" y="1"/>
                    </a:moveTo>
                    <a:cubicBezTo>
                      <a:pt x="27747" y="1"/>
                      <a:pt x="27602" y="373"/>
                      <a:pt x="27634" y="804"/>
                    </a:cubicBezTo>
                    <a:cubicBezTo>
                      <a:pt x="27737" y="2117"/>
                      <a:pt x="27979" y="3482"/>
                      <a:pt x="27996" y="4778"/>
                    </a:cubicBezTo>
                    <a:cubicBezTo>
                      <a:pt x="28014" y="5660"/>
                      <a:pt x="28567" y="7094"/>
                      <a:pt x="27634" y="7267"/>
                    </a:cubicBezTo>
                    <a:cubicBezTo>
                      <a:pt x="27521" y="7286"/>
                      <a:pt x="27406" y="7295"/>
                      <a:pt x="27290" y="7295"/>
                    </a:cubicBezTo>
                    <a:cubicBezTo>
                      <a:pt x="25431" y="7295"/>
                      <a:pt x="23230" y="4918"/>
                      <a:pt x="23555" y="3275"/>
                    </a:cubicBezTo>
                    <a:cubicBezTo>
                      <a:pt x="23754" y="2264"/>
                      <a:pt x="23333" y="1317"/>
                      <a:pt x="22034" y="1317"/>
                    </a:cubicBezTo>
                    <a:cubicBezTo>
                      <a:pt x="21978" y="1317"/>
                      <a:pt x="21920" y="1318"/>
                      <a:pt x="21862" y="1322"/>
                    </a:cubicBezTo>
                    <a:cubicBezTo>
                      <a:pt x="21814" y="1325"/>
                      <a:pt x="21765" y="1327"/>
                      <a:pt x="21716" y="1327"/>
                    </a:cubicBezTo>
                    <a:cubicBezTo>
                      <a:pt x="20777" y="1327"/>
                      <a:pt x="19668" y="752"/>
                      <a:pt x="18692" y="752"/>
                    </a:cubicBezTo>
                    <a:cubicBezTo>
                      <a:pt x="18107" y="752"/>
                      <a:pt x="17570" y="958"/>
                      <a:pt x="17144" y="1616"/>
                    </a:cubicBezTo>
                    <a:cubicBezTo>
                      <a:pt x="16642" y="2376"/>
                      <a:pt x="15295" y="2826"/>
                      <a:pt x="15191" y="4035"/>
                    </a:cubicBezTo>
                    <a:cubicBezTo>
                      <a:pt x="15162" y="4430"/>
                      <a:pt x="15144" y="4616"/>
                      <a:pt x="15002" y="4616"/>
                    </a:cubicBezTo>
                    <a:cubicBezTo>
                      <a:pt x="14889" y="4616"/>
                      <a:pt x="14698" y="4499"/>
                      <a:pt x="14361" y="4277"/>
                    </a:cubicBezTo>
                    <a:cubicBezTo>
                      <a:pt x="13724" y="3844"/>
                      <a:pt x="13113" y="3612"/>
                      <a:pt x="12606" y="3612"/>
                    </a:cubicBezTo>
                    <a:cubicBezTo>
                      <a:pt x="12042" y="3612"/>
                      <a:pt x="11607" y="3900"/>
                      <a:pt x="11406" y="4519"/>
                    </a:cubicBezTo>
                    <a:cubicBezTo>
                      <a:pt x="10784" y="6334"/>
                      <a:pt x="8710" y="7215"/>
                      <a:pt x="8624" y="9392"/>
                    </a:cubicBezTo>
                    <a:cubicBezTo>
                      <a:pt x="8607" y="10153"/>
                      <a:pt x="7933" y="10619"/>
                      <a:pt x="7086" y="10879"/>
                    </a:cubicBezTo>
                    <a:cubicBezTo>
                      <a:pt x="5669" y="11311"/>
                      <a:pt x="4355" y="11864"/>
                      <a:pt x="3007" y="12382"/>
                    </a:cubicBezTo>
                    <a:cubicBezTo>
                      <a:pt x="1003" y="13160"/>
                      <a:pt x="0" y="16910"/>
                      <a:pt x="1538" y="19018"/>
                    </a:cubicBezTo>
                    <a:cubicBezTo>
                      <a:pt x="2835" y="20798"/>
                      <a:pt x="3128" y="22595"/>
                      <a:pt x="3992" y="24375"/>
                    </a:cubicBezTo>
                    <a:cubicBezTo>
                      <a:pt x="4494" y="25360"/>
                      <a:pt x="4424" y="26276"/>
                      <a:pt x="3750" y="26950"/>
                    </a:cubicBezTo>
                    <a:cubicBezTo>
                      <a:pt x="3353" y="27348"/>
                      <a:pt x="3509" y="27797"/>
                      <a:pt x="4148" y="28298"/>
                    </a:cubicBezTo>
                    <a:cubicBezTo>
                      <a:pt x="5020" y="28962"/>
                      <a:pt x="5824" y="29302"/>
                      <a:pt x="6549" y="29302"/>
                    </a:cubicBezTo>
                    <a:cubicBezTo>
                      <a:pt x="7089" y="29302"/>
                      <a:pt x="7586" y="29114"/>
                      <a:pt x="8036" y="28730"/>
                    </a:cubicBezTo>
                    <a:cubicBezTo>
                      <a:pt x="8740" y="28095"/>
                      <a:pt x="9643" y="27747"/>
                      <a:pt x="10576" y="27747"/>
                    </a:cubicBezTo>
                    <a:cubicBezTo>
                      <a:pt x="10811" y="27747"/>
                      <a:pt x="11049" y="27769"/>
                      <a:pt x="11285" y="27814"/>
                    </a:cubicBezTo>
                    <a:cubicBezTo>
                      <a:pt x="11420" y="27836"/>
                      <a:pt x="11551" y="27846"/>
                      <a:pt x="11676" y="27846"/>
                    </a:cubicBezTo>
                    <a:cubicBezTo>
                      <a:pt x="12065" y="27846"/>
                      <a:pt x="12402" y="27743"/>
                      <a:pt x="12650" y="27521"/>
                    </a:cubicBezTo>
                    <a:cubicBezTo>
                      <a:pt x="14551" y="25793"/>
                      <a:pt x="17368" y="25343"/>
                      <a:pt x="20047" y="24790"/>
                    </a:cubicBezTo>
                    <a:cubicBezTo>
                      <a:pt x="20247" y="24746"/>
                      <a:pt x="20464" y="24721"/>
                      <a:pt x="20691" y="24721"/>
                    </a:cubicBezTo>
                    <a:cubicBezTo>
                      <a:pt x="21623" y="24721"/>
                      <a:pt x="22712" y="25150"/>
                      <a:pt x="23365" y="26484"/>
                    </a:cubicBezTo>
                    <a:cubicBezTo>
                      <a:pt x="23667" y="27105"/>
                      <a:pt x="23855" y="28198"/>
                      <a:pt x="25083" y="28198"/>
                    </a:cubicBezTo>
                    <a:cubicBezTo>
                      <a:pt x="25120" y="28198"/>
                      <a:pt x="25158" y="28197"/>
                      <a:pt x="25197" y="28195"/>
                    </a:cubicBezTo>
                    <a:cubicBezTo>
                      <a:pt x="25345" y="28183"/>
                      <a:pt x="25455" y="28022"/>
                      <a:pt x="25593" y="28022"/>
                    </a:cubicBezTo>
                    <a:cubicBezTo>
                      <a:pt x="25664" y="28022"/>
                      <a:pt x="25742" y="28065"/>
                      <a:pt x="25836" y="28195"/>
                    </a:cubicBezTo>
                    <a:cubicBezTo>
                      <a:pt x="25923" y="28298"/>
                      <a:pt x="25767" y="28592"/>
                      <a:pt x="25612" y="28713"/>
                    </a:cubicBezTo>
                    <a:cubicBezTo>
                      <a:pt x="25318" y="28938"/>
                      <a:pt x="24903" y="29128"/>
                      <a:pt x="25283" y="29646"/>
                    </a:cubicBezTo>
                    <a:cubicBezTo>
                      <a:pt x="25508" y="29871"/>
                      <a:pt x="25802" y="30026"/>
                      <a:pt x="26113" y="30078"/>
                    </a:cubicBezTo>
                    <a:cubicBezTo>
                      <a:pt x="26172" y="30086"/>
                      <a:pt x="26229" y="30090"/>
                      <a:pt x="26283" y="30090"/>
                    </a:cubicBezTo>
                    <a:cubicBezTo>
                      <a:pt x="26710" y="30090"/>
                      <a:pt x="27006" y="29856"/>
                      <a:pt x="27098" y="29473"/>
                    </a:cubicBezTo>
                    <a:cubicBezTo>
                      <a:pt x="27115" y="29335"/>
                      <a:pt x="27098" y="29197"/>
                      <a:pt x="27029" y="29076"/>
                    </a:cubicBezTo>
                    <a:cubicBezTo>
                      <a:pt x="26976" y="28903"/>
                      <a:pt x="26992" y="28848"/>
                      <a:pt x="27041" y="28848"/>
                    </a:cubicBezTo>
                    <a:cubicBezTo>
                      <a:pt x="27105" y="28848"/>
                      <a:pt x="27225" y="28941"/>
                      <a:pt x="27322" y="28990"/>
                    </a:cubicBezTo>
                    <a:cubicBezTo>
                      <a:pt x="27824" y="29266"/>
                      <a:pt x="28463" y="29473"/>
                      <a:pt x="28169" y="30113"/>
                    </a:cubicBezTo>
                    <a:cubicBezTo>
                      <a:pt x="27945" y="30597"/>
                      <a:pt x="28117" y="31029"/>
                      <a:pt x="28809" y="31461"/>
                    </a:cubicBezTo>
                    <a:cubicBezTo>
                      <a:pt x="30199" y="32318"/>
                      <a:pt x="31628" y="32554"/>
                      <a:pt x="32898" y="32554"/>
                    </a:cubicBezTo>
                    <a:cubicBezTo>
                      <a:pt x="33522" y="32554"/>
                      <a:pt x="34108" y="32497"/>
                      <a:pt x="34633" y="32429"/>
                    </a:cubicBezTo>
                    <a:cubicBezTo>
                      <a:pt x="36672" y="32135"/>
                      <a:pt x="39299" y="31824"/>
                      <a:pt x="39299" y="29145"/>
                    </a:cubicBezTo>
                    <a:cubicBezTo>
                      <a:pt x="39299" y="28938"/>
                      <a:pt x="39541" y="28799"/>
                      <a:pt x="39592" y="28575"/>
                    </a:cubicBezTo>
                    <a:cubicBezTo>
                      <a:pt x="40024" y="26968"/>
                      <a:pt x="41804" y="26363"/>
                      <a:pt x="42496" y="24998"/>
                    </a:cubicBezTo>
                    <a:cubicBezTo>
                      <a:pt x="44224" y="21559"/>
                      <a:pt x="44362" y="17722"/>
                      <a:pt x="40232" y="13661"/>
                    </a:cubicBezTo>
                    <a:cubicBezTo>
                      <a:pt x="38953" y="12399"/>
                      <a:pt x="38037" y="10671"/>
                      <a:pt x="36309" y="9859"/>
                    </a:cubicBezTo>
                    <a:cubicBezTo>
                      <a:pt x="34494" y="9012"/>
                      <a:pt x="34080" y="7716"/>
                      <a:pt x="33509" y="6472"/>
                    </a:cubicBezTo>
                    <a:cubicBezTo>
                      <a:pt x="33388" y="5608"/>
                      <a:pt x="33008" y="4761"/>
                      <a:pt x="32213" y="4346"/>
                    </a:cubicBezTo>
                    <a:cubicBezTo>
                      <a:pt x="30658" y="3465"/>
                      <a:pt x="30278" y="2100"/>
                      <a:pt x="29414" y="942"/>
                    </a:cubicBezTo>
                    <a:cubicBezTo>
                      <a:pt x="29120" y="544"/>
                      <a:pt x="28947" y="78"/>
                      <a:pt x="28377" y="9"/>
                    </a:cubicBezTo>
                    <a:cubicBezTo>
                      <a:pt x="28330" y="3"/>
                      <a:pt x="28287" y="1"/>
                      <a:pt x="282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50"/>
              <p:cNvSpPr/>
              <p:nvPr/>
            </p:nvSpPr>
            <p:spPr>
              <a:xfrm>
                <a:off x="6442175" y="3238700"/>
                <a:ext cx="571625" cy="311800"/>
              </a:xfrm>
              <a:custGeom>
                <a:avLst/>
                <a:gdLst/>
                <a:ahLst/>
                <a:cxnLst/>
                <a:rect l="l" t="t" r="r" b="b"/>
                <a:pathLst>
                  <a:path w="22865" h="12472" extrusionOk="0">
                    <a:moveTo>
                      <a:pt x="3070" y="1"/>
                    </a:moveTo>
                    <a:cubicBezTo>
                      <a:pt x="2939" y="1"/>
                      <a:pt x="2792" y="15"/>
                      <a:pt x="2627" y="46"/>
                    </a:cubicBezTo>
                    <a:cubicBezTo>
                      <a:pt x="1833" y="202"/>
                      <a:pt x="830" y="29"/>
                      <a:pt x="415" y="927"/>
                    </a:cubicBezTo>
                    <a:cubicBezTo>
                      <a:pt x="1" y="1826"/>
                      <a:pt x="934" y="1861"/>
                      <a:pt x="1400" y="2189"/>
                    </a:cubicBezTo>
                    <a:cubicBezTo>
                      <a:pt x="1504" y="2258"/>
                      <a:pt x="1366" y="2569"/>
                      <a:pt x="1435" y="2742"/>
                    </a:cubicBezTo>
                    <a:cubicBezTo>
                      <a:pt x="1757" y="3623"/>
                      <a:pt x="1963" y="4886"/>
                      <a:pt x="3062" y="4886"/>
                    </a:cubicBezTo>
                    <a:cubicBezTo>
                      <a:pt x="3084" y="4886"/>
                      <a:pt x="3106" y="4886"/>
                      <a:pt x="3129" y="4885"/>
                    </a:cubicBezTo>
                    <a:cubicBezTo>
                      <a:pt x="3207" y="4880"/>
                      <a:pt x="3284" y="4878"/>
                      <a:pt x="3360" y="4878"/>
                    </a:cubicBezTo>
                    <a:cubicBezTo>
                      <a:pt x="4698" y="4878"/>
                      <a:pt x="5731" y="5570"/>
                      <a:pt x="6810" y="6077"/>
                    </a:cubicBezTo>
                    <a:cubicBezTo>
                      <a:pt x="7328" y="6319"/>
                      <a:pt x="8019" y="7322"/>
                      <a:pt x="7207" y="8203"/>
                    </a:cubicBezTo>
                    <a:cubicBezTo>
                      <a:pt x="6913" y="8531"/>
                      <a:pt x="6948" y="8911"/>
                      <a:pt x="7121" y="9292"/>
                    </a:cubicBezTo>
                    <a:cubicBezTo>
                      <a:pt x="7274" y="9613"/>
                      <a:pt x="7597" y="9810"/>
                      <a:pt x="7934" y="9810"/>
                    </a:cubicBezTo>
                    <a:cubicBezTo>
                      <a:pt x="8014" y="9810"/>
                      <a:pt x="8095" y="9799"/>
                      <a:pt x="8175" y="9775"/>
                    </a:cubicBezTo>
                    <a:cubicBezTo>
                      <a:pt x="8275" y="9755"/>
                      <a:pt x="8368" y="9745"/>
                      <a:pt x="8457" y="9745"/>
                    </a:cubicBezTo>
                    <a:cubicBezTo>
                      <a:pt x="8811" y="9745"/>
                      <a:pt x="9087" y="9900"/>
                      <a:pt x="9419" y="10121"/>
                    </a:cubicBezTo>
                    <a:cubicBezTo>
                      <a:pt x="10079" y="10569"/>
                      <a:pt x="10930" y="10787"/>
                      <a:pt x="11688" y="10787"/>
                    </a:cubicBezTo>
                    <a:cubicBezTo>
                      <a:pt x="12538" y="10787"/>
                      <a:pt x="13270" y="10513"/>
                      <a:pt x="13480" y="9983"/>
                    </a:cubicBezTo>
                    <a:cubicBezTo>
                      <a:pt x="13648" y="9563"/>
                      <a:pt x="13555" y="9014"/>
                      <a:pt x="14230" y="9014"/>
                    </a:cubicBezTo>
                    <a:cubicBezTo>
                      <a:pt x="14250" y="9014"/>
                      <a:pt x="14271" y="9014"/>
                      <a:pt x="14293" y="9015"/>
                    </a:cubicBezTo>
                    <a:cubicBezTo>
                      <a:pt x="15036" y="9050"/>
                      <a:pt x="15381" y="9516"/>
                      <a:pt x="15450" y="10138"/>
                    </a:cubicBezTo>
                    <a:cubicBezTo>
                      <a:pt x="15640" y="11486"/>
                      <a:pt x="16522" y="11953"/>
                      <a:pt x="17697" y="11988"/>
                    </a:cubicBezTo>
                    <a:cubicBezTo>
                      <a:pt x="18224" y="11988"/>
                      <a:pt x="18870" y="12472"/>
                      <a:pt x="19366" y="12472"/>
                    </a:cubicBezTo>
                    <a:cubicBezTo>
                      <a:pt x="19602" y="12472"/>
                      <a:pt x="19804" y="12362"/>
                      <a:pt x="19944" y="12039"/>
                    </a:cubicBezTo>
                    <a:cubicBezTo>
                      <a:pt x="20289" y="11210"/>
                      <a:pt x="19287" y="10398"/>
                      <a:pt x="18596" y="9758"/>
                    </a:cubicBezTo>
                    <a:cubicBezTo>
                      <a:pt x="18164" y="9361"/>
                      <a:pt x="17420" y="8825"/>
                      <a:pt x="17749" y="8272"/>
                    </a:cubicBezTo>
                    <a:cubicBezTo>
                      <a:pt x="17984" y="7884"/>
                      <a:pt x="18253" y="7197"/>
                      <a:pt x="18937" y="7197"/>
                    </a:cubicBezTo>
                    <a:cubicBezTo>
                      <a:pt x="19107" y="7197"/>
                      <a:pt x="19302" y="7239"/>
                      <a:pt x="19529" y="7339"/>
                    </a:cubicBezTo>
                    <a:cubicBezTo>
                      <a:pt x="19732" y="7429"/>
                      <a:pt x="19935" y="7468"/>
                      <a:pt x="20135" y="7468"/>
                    </a:cubicBezTo>
                    <a:cubicBezTo>
                      <a:pt x="20854" y="7468"/>
                      <a:pt x="21544" y="6970"/>
                      <a:pt x="22138" y="6578"/>
                    </a:cubicBezTo>
                    <a:cubicBezTo>
                      <a:pt x="22795" y="6146"/>
                      <a:pt x="22864" y="5248"/>
                      <a:pt x="22311" y="4643"/>
                    </a:cubicBezTo>
                    <a:cubicBezTo>
                      <a:pt x="22115" y="4425"/>
                      <a:pt x="21948" y="4340"/>
                      <a:pt x="21799" y="4340"/>
                    </a:cubicBezTo>
                    <a:cubicBezTo>
                      <a:pt x="21465" y="4340"/>
                      <a:pt x="21227" y="4774"/>
                      <a:pt x="20963" y="5110"/>
                    </a:cubicBezTo>
                    <a:cubicBezTo>
                      <a:pt x="20756" y="5334"/>
                      <a:pt x="20479" y="5472"/>
                      <a:pt x="20168" y="5507"/>
                    </a:cubicBezTo>
                    <a:cubicBezTo>
                      <a:pt x="20112" y="5512"/>
                      <a:pt x="20051" y="5514"/>
                      <a:pt x="19986" y="5514"/>
                    </a:cubicBezTo>
                    <a:cubicBezTo>
                      <a:pt x="18639" y="5514"/>
                      <a:pt x="15548" y="4518"/>
                      <a:pt x="14344" y="3727"/>
                    </a:cubicBezTo>
                    <a:cubicBezTo>
                      <a:pt x="13999" y="3485"/>
                      <a:pt x="13636" y="3295"/>
                      <a:pt x="13238" y="3139"/>
                    </a:cubicBezTo>
                    <a:cubicBezTo>
                      <a:pt x="11925" y="2690"/>
                      <a:pt x="10473" y="2465"/>
                      <a:pt x="9298" y="1774"/>
                    </a:cubicBezTo>
                    <a:cubicBezTo>
                      <a:pt x="8770" y="1458"/>
                      <a:pt x="8301" y="1322"/>
                      <a:pt x="7877" y="1322"/>
                    </a:cubicBezTo>
                    <a:cubicBezTo>
                      <a:pt x="7093" y="1322"/>
                      <a:pt x="6459" y="1787"/>
                      <a:pt x="5876" y="2448"/>
                    </a:cubicBezTo>
                    <a:cubicBezTo>
                      <a:pt x="5497" y="2886"/>
                      <a:pt x="5240" y="3062"/>
                      <a:pt x="5050" y="3062"/>
                    </a:cubicBezTo>
                    <a:cubicBezTo>
                      <a:pt x="4739" y="3062"/>
                      <a:pt x="4614" y="2586"/>
                      <a:pt x="4442" y="2016"/>
                    </a:cubicBezTo>
                    <a:cubicBezTo>
                      <a:pt x="4193" y="1191"/>
                      <a:pt x="4266" y="1"/>
                      <a:pt x="30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50"/>
              <p:cNvSpPr/>
              <p:nvPr/>
            </p:nvSpPr>
            <p:spPr>
              <a:xfrm>
                <a:off x="5898675" y="3029225"/>
                <a:ext cx="282150" cy="318450"/>
              </a:xfrm>
              <a:custGeom>
                <a:avLst/>
                <a:gdLst/>
                <a:ahLst/>
                <a:cxnLst/>
                <a:rect l="l" t="t" r="r" b="b"/>
                <a:pathLst>
                  <a:path w="11286" h="12738" extrusionOk="0">
                    <a:moveTo>
                      <a:pt x="8163" y="0"/>
                    </a:moveTo>
                    <a:cubicBezTo>
                      <a:pt x="7646" y="0"/>
                      <a:pt x="7307" y="634"/>
                      <a:pt x="7121" y="1115"/>
                    </a:cubicBezTo>
                    <a:cubicBezTo>
                      <a:pt x="6498" y="2618"/>
                      <a:pt x="5081" y="3362"/>
                      <a:pt x="4027" y="4450"/>
                    </a:cubicBezTo>
                    <a:cubicBezTo>
                      <a:pt x="3562" y="4916"/>
                      <a:pt x="2753" y="5709"/>
                      <a:pt x="2170" y="5709"/>
                    </a:cubicBezTo>
                    <a:cubicBezTo>
                      <a:pt x="2125" y="5709"/>
                      <a:pt x="2082" y="5704"/>
                      <a:pt x="2040" y="5695"/>
                    </a:cubicBezTo>
                    <a:cubicBezTo>
                      <a:pt x="1767" y="5631"/>
                      <a:pt x="1536" y="5602"/>
                      <a:pt x="1339" y="5602"/>
                    </a:cubicBezTo>
                    <a:cubicBezTo>
                      <a:pt x="150" y="5602"/>
                      <a:pt x="215" y="6659"/>
                      <a:pt x="52" y="7475"/>
                    </a:cubicBezTo>
                    <a:cubicBezTo>
                      <a:pt x="1" y="9410"/>
                      <a:pt x="1625" y="11518"/>
                      <a:pt x="3267" y="12123"/>
                    </a:cubicBezTo>
                    <a:cubicBezTo>
                      <a:pt x="3638" y="12262"/>
                      <a:pt x="4019" y="12277"/>
                      <a:pt x="4389" y="12277"/>
                    </a:cubicBezTo>
                    <a:cubicBezTo>
                      <a:pt x="4488" y="12277"/>
                      <a:pt x="4586" y="12276"/>
                      <a:pt x="4683" y="12276"/>
                    </a:cubicBezTo>
                    <a:cubicBezTo>
                      <a:pt x="5034" y="12276"/>
                      <a:pt x="5369" y="12290"/>
                      <a:pt x="5669" y="12417"/>
                    </a:cubicBezTo>
                    <a:cubicBezTo>
                      <a:pt x="6156" y="12630"/>
                      <a:pt x="6559" y="12738"/>
                      <a:pt x="6895" y="12738"/>
                    </a:cubicBezTo>
                    <a:cubicBezTo>
                      <a:pt x="7678" y="12738"/>
                      <a:pt x="8093" y="12148"/>
                      <a:pt x="8348" y="10914"/>
                    </a:cubicBezTo>
                    <a:cubicBezTo>
                      <a:pt x="8572" y="9773"/>
                      <a:pt x="9073" y="8235"/>
                      <a:pt x="9937" y="7786"/>
                    </a:cubicBezTo>
                    <a:cubicBezTo>
                      <a:pt x="11268" y="7094"/>
                      <a:pt x="10577" y="6697"/>
                      <a:pt x="10231" y="6023"/>
                    </a:cubicBezTo>
                    <a:cubicBezTo>
                      <a:pt x="9782" y="5124"/>
                      <a:pt x="8797" y="4278"/>
                      <a:pt x="10058" y="3189"/>
                    </a:cubicBezTo>
                    <a:cubicBezTo>
                      <a:pt x="10404" y="2895"/>
                      <a:pt x="11285" y="2618"/>
                      <a:pt x="10853" y="1945"/>
                    </a:cubicBezTo>
                    <a:cubicBezTo>
                      <a:pt x="10266" y="1063"/>
                      <a:pt x="9402" y="286"/>
                      <a:pt x="8348" y="26"/>
                    </a:cubicBezTo>
                    <a:cubicBezTo>
                      <a:pt x="8284" y="9"/>
                      <a:pt x="8222" y="0"/>
                      <a:pt x="81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50"/>
              <p:cNvSpPr/>
              <p:nvPr/>
            </p:nvSpPr>
            <p:spPr>
              <a:xfrm>
                <a:off x="5544400" y="3065225"/>
                <a:ext cx="541800" cy="430700"/>
              </a:xfrm>
              <a:custGeom>
                <a:avLst/>
                <a:gdLst/>
                <a:ahLst/>
                <a:cxnLst/>
                <a:rect l="l" t="t" r="r" b="b"/>
                <a:pathLst>
                  <a:path w="21672" h="17228" extrusionOk="0">
                    <a:moveTo>
                      <a:pt x="7484" y="4583"/>
                    </a:moveTo>
                    <a:lnTo>
                      <a:pt x="7484" y="4583"/>
                    </a:lnTo>
                    <a:cubicBezTo>
                      <a:pt x="7486" y="4586"/>
                      <a:pt x="7488" y="4589"/>
                      <a:pt x="7491" y="4592"/>
                    </a:cubicBezTo>
                    <a:lnTo>
                      <a:pt x="7491" y="4592"/>
                    </a:lnTo>
                    <a:cubicBezTo>
                      <a:pt x="7494" y="4595"/>
                      <a:pt x="7498" y="4597"/>
                      <a:pt x="7501" y="4600"/>
                    </a:cubicBezTo>
                    <a:lnTo>
                      <a:pt x="7484" y="4583"/>
                    </a:lnTo>
                    <a:close/>
                    <a:moveTo>
                      <a:pt x="1210" y="0"/>
                    </a:moveTo>
                    <a:cubicBezTo>
                      <a:pt x="910" y="0"/>
                      <a:pt x="646" y="84"/>
                      <a:pt x="415" y="314"/>
                    </a:cubicBezTo>
                    <a:cubicBezTo>
                      <a:pt x="1" y="712"/>
                      <a:pt x="260" y="1127"/>
                      <a:pt x="571" y="1403"/>
                    </a:cubicBezTo>
                    <a:cubicBezTo>
                      <a:pt x="1833" y="2561"/>
                      <a:pt x="2939" y="3874"/>
                      <a:pt x="3872" y="5309"/>
                    </a:cubicBezTo>
                    <a:cubicBezTo>
                      <a:pt x="5894" y="8264"/>
                      <a:pt x="6948" y="12014"/>
                      <a:pt x="10663" y="13552"/>
                    </a:cubicBezTo>
                    <a:cubicBezTo>
                      <a:pt x="10715" y="13587"/>
                      <a:pt x="10733" y="13656"/>
                      <a:pt x="10733" y="13725"/>
                    </a:cubicBezTo>
                    <a:cubicBezTo>
                      <a:pt x="10007" y="15522"/>
                      <a:pt x="11579" y="15401"/>
                      <a:pt x="12478" y="15660"/>
                    </a:cubicBezTo>
                    <a:cubicBezTo>
                      <a:pt x="14932" y="16334"/>
                      <a:pt x="17420" y="16801"/>
                      <a:pt x="19961" y="17043"/>
                    </a:cubicBezTo>
                    <a:cubicBezTo>
                      <a:pt x="20276" y="17079"/>
                      <a:pt x="20618" y="17227"/>
                      <a:pt x="20904" y="17227"/>
                    </a:cubicBezTo>
                    <a:cubicBezTo>
                      <a:pt x="21167" y="17227"/>
                      <a:pt x="21382" y="17101"/>
                      <a:pt x="21482" y="16645"/>
                    </a:cubicBezTo>
                    <a:cubicBezTo>
                      <a:pt x="21672" y="15816"/>
                      <a:pt x="20842" y="15626"/>
                      <a:pt x="20306" y="15280"/>
                    </a:cubicBezTo>
                    <a:cubicBezTo>
                      <a:pt x="18129" y="13932"/>
                      <a:pt x="15502" y="14347"/>
                      <a:pt x="13204" y="13448"/>
                    </a:cubicBezTo>
                    <a:cubicBezTo>
                      <a:pt x="13103" y="13410"/>
                      <a:pt x="12986" y="13400"/>
                      <a:pt x="12863" y="13400"/>
                    </a:cubicBezTo>
                    <a:cubicBezTo>
                      <a:pt x="12726" y="13400"/>
                      <a:pt x="12582" y="13412"/>
                      <a:pt x="12448" y="13412"/>
                    </a:cubicBezTo>
                    <a:cubicBezTo>
                      <a:pt x="12162" y="13412"/>
                      <a:pt x="11919" y="13355"/>
                      <a:pt x="11873" y="12999"/>
                    </a:cubicBezTo>
                    <a:cubicBezTo>
                      <a:pt x="11769" y="12221"/>
                      <a:pt x="11614" y="11288"/>
                      <a:pt x="12409" y="10666"/>
                    </a:cubicBezTo>
                    <a:cubicBezTo>
                      <a:pt x="12979" y="10199"/>
                      <a:pt x="12806" y="9836"/>
                      <a:pt x="12478" y="9249"/>
                    </a:cubicBezTo>
                    <a:cubicBezTo>
                      <a:pt x="11908" y="8195"/>
                      <a:pt x="10352" y="8558"/>
                      <a:pt x="10076" y="7849"/>
                    </a:cubicBezTo>
                    <a:cubicBezTo>
                      <a:pt x="9542" y="6419"/>
                      <a:pt x="8354" y="5659"/>
                      <a:pt x="7491" y="4592"/>
                    </a:cubicBezTo>
                    <a:lnTo>
                      <a:pt x="7491" y="4592"/>
                    </a:lnTo>
                    <a:cubicBezTo>
                      <a:pt x="6993" y="4179"/>
                      <a:pt x="6512" y="3733"/>
                      <a:pt x="5980" y="3339"/>
                    </a:cubicBezTo>
                    <a:cubicBezTo>
                      <a:pt x="4563" y="2285"/>
                      <a:pt x="3682" y="522"/>
                      <a:pt x="1763" y="72"/>
                    </a:cubicBezTo>
                    <a:cubicBezTo>
                      <a:pt x="1567" y="28"/>
                      <a:pt x="1383" y="0"/>
                      <a:pt x="12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50"/>
              <p:cNvSpPr/>
              <p:nvPr/>
            </p:nvSpPr>
            <p:spPr>
              <a:xfrm>
                <a:off x="4388700" y="3530600"/>
                <a:ext cx="227275" cy="395425"/>
              </a:xfrm>
              <a:custGeom>
                <a:avLst/>
                <a:gdLst/>
                <a:ahLst/>
                <a:cxnLst/>
                <a:rect l="l" t="t" r="r" b="b"/>
                <a:pathLst>
                  <a:path w="9091" h="15817" extrusionOk="0">
                    <a:moveTo>
                      <a:pt x="7622" y="0"/>
                    </a:moveTo>
                    <a:cubicBezTo>
                      <a:pt x="7155" y="0"/>
                      <a:pt x="6965" y="363"/>
                      <a:pt x="6740" y="761"/>
                    </a:cubicBezTo>
                    <a:cubicBezTo>
                      <a:pt x="5963" y="2212"/>
                      <a:pt x="5323" y="3802"/>
                      <a:pt x="3405" y="4200"/>
                    </a:cubicBezTo>
                    <a:cubicBezTo>
                      <a:pt x="2645" y="4338"/>
                      <a:pt x="2247" y="4891"/>
                      <a:pt x="2109" y="5738"/>
                    </a:cubicBezTo>
                    <a:cubicBezTo>
                      <a:pt x="1781" y="7587"/>
                      <a:pt x="1971" y="9471"/>
                      <a:pt x="917" y="11285"/>
                    </a:cubicBezTo>
                    <a:cubicBezTo>
                      <a:pt x="1" y="12910"/>
                      <a:pt x="1660" y="15813"/>
                      <a:pt x="3077" y="15813"/>
                    </a:cubicBezTo>
                    <a:cubicBezTo>
                      <a:pt x="3125" y="15815"/>
                      <a:pt x="3172" y="15816"/>
                      <a:pt x="3219" y="15816"/>
                    </a:cubicBezTo>
                    <a:cubicBezTo>
                      <a:pt x="4640" y="15816"/>
                      <a:pt x="5279" y="14808"/>
                      <a:pt x="5496" y="13670"/>
                    </a:cubicBezTo>
                    <a:cubicBezTo>
                      <a:pt x="6049" y="11095"/>
                      <a:pt x="7034" y="8676"/>
                      <a:pt x="8002" y="6256"/>
                    </a:cubicBezTo>
                    <a:cubicBezTo>
                      <a:pt x="8745" y="4373"/>
                      <a:pt x="9091" y="2645"/>
                      <a:pt x="8192" y="778"/>
                    </a:cubicBezTo>
                    <a:cubicBezTo>
                      <a:pt x="8054" y="467"/>
                      <a:pt x="8106" y="18"/>
                      <a:pt x="7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50"/>
              <p:cNvSpPr/>
              <p:nvPr/>
            </p:nvSpPr>
            <p:spPr>
              <a:xfrm>
                <a:off x="6438300" y="1893850"/>
                <a:ext cx="267450" cy="418275"/>
              </a:xfrm>
              <a:custGeom>
                <a:avLst/>
                <a:gdLst/>
                <a:ahLst/>
                <a:cxnLst/>
                <a:rect l="l" t="t" r="r" b="b"/>
                <a:pathLst>
                  <a:path w="10698" h="16731" extrusionOk="0">
                    <a:moveTo>
                      <a:pt x="4909" y="1"/>
                    </a:moveTo>
                    <a:cubicBezTo>
                      <a:pt x="4667" y="1"/>
                      <a:pt x="4504" y="61"/>
                      <a:pt x="4562" y="216"/>
                    </a:cubicBezTo>
                    <a:cubicBezTo>
                      <a:pt x="5064" y="1633"/>
                      <a:pt x="3992" y="3465"/>
                      <a:pt x="5444" y="4502"/>
                    </a:cubicBezTo>
                    <a:cubicBezTo>
                      <a:pt x="6654" y="5366"/>
                      <a:pt x="6515" y="6627"/>
                      <a:pt x="6913" y="7647"/>
                    </a:cubicBezTo>
                    <a:cubicBezTo>
                      <a:pt x="6804" y="8207"/>
                      <a:pt x="6835" y="9062"/>
                      <a:pt x="6426" y="9062"/>
                    </a:cubicBezTo>
                    <a:cubicBezTo>
                      <a:pt x="6380" y="9062"/>
                      <a:pt x="6330" y="9052"/>
                      <a:pt x="6273" y="9029"/>
                    </a:cubicBezTo>
                    <a:cubicBezTo>
                      <a:pt x="6019" y="8928"/>
                      <a:pt x="5817" y="8884"/>
                      <a:pt x="5657" y="8884"/>
                    </a:cubicBezTo>
                    <a:cubicBezTo>
                      <a:pt x="5131" y="8884"/>
                      <a:pt x="5047" y="9360"/>
                      <a:pt x="4995" y="9876"/>
                    </a:cubicBezTo>
                    <a:cubicBezTo>
                      <a:pt x="4925" y="10533"/>
                      <a:pt x="4614" y="10757"/>
                      <a:pt x="4044" y="10896"/>
                    </a:cubicBezTo>
                    <a:cubicBezTo>
                      <a:pt x="726" y="11673"/>
                      <a:pt x="0" y="13229"/>
                      <a:pt x="1659" y="16028"/>
                    </a:cubicBezTo>
                    <a:cubicBezTo>
                      <a:pt x="1834" y="16314"/>
                      <a:pt x="1935" y="16730"/>
                      <a:pt x="2351" y="16730"/>
                    </a:cubicBezTo>
                    <a:cubicBezTo>
                      <a:pt x="2389" y="16730"/>
                      <a:pt x="2429" y="16727"/>
                      <a:pt x="2471" y="16720"/>
                    </a:cubicBezTo>
                    <a:cubicBezTo>
                      <a:pt x="3007" y="16633"/>
                      <a:pt x="3197" y="16236"/>
                      <a:pt x="3301" y="15752"/>
                    </a:cubicBezTo>
                    <a:cubicBezTo>
                      <a:pt x="3405" y="15251"/>
                      <a:pt x="3301" y="14784"/>
                      <a:pt x="4009" y="14542"/>
                    </a:cubicBezTo>
                    <a:cubicBezTo>
                      <a:pt x="5651" y="13955"/>
                      <a:pt x="7241" y="13194"/>
                      <a:pt x="8866" y="12555"/>
                    </a:cubicBezTo>
                    <a:cubicBezTo>
                      <a:pt x="9298" y="12399"/>
                      <a:pt x="9643" y="12261"/>
                      <a:pt x="9799" y="11829"/>
                    </a:cubicBezTo>
                    <a:cubicBezTo>
                      <a:pt x="10300" y="10308"/>
                      <a:pt x="8866" y="5746"/>
                      <a:pt x="7604" y="4709"/>
                    </a:cubicBezTo>
                    <a:cubicBezTo>
                      <a:pt x="7397" y="4536"/>
                      <a:pt x="6809" y="4571"/>
                      <a:pt x="7016" y="4139"/>
                    </a:cubicBezTo>
                    <a:cubicBezTo>
                      <a:pt x="7082" y="4008"/>
                      <a:pt x="7166" y="3963"/>
                      <a:pt x="7262" y="3963"/>
                    </a:cubicBezTo>
                    <a:cubicBezTo>
                      <a:pt x="7468" y="3963"/>
                      <a:pt x="7725" y="4173"/>
                      <a:pt x="7950" y="4173"/>
                    </a:cubicBezTo>
                    <a:cubicBezTo>
                      <a:pt x="7979" y="4174"/>
                      <a:pt x="8009" y="4175"/>
                      <a:pt x="8039" y="4175"/>
                    </a:cubicBezTo>
                    <a:cubicBezTo>
                      <a:pt x="9008" y="4175"/>
                      <a:pt x="9913" y="3634"/>
                      <a:pt x="10265" y="2946"/>
                    </a:cubicBezTo>
                    <a:cubicBezTo>
                      <a:pt x="10697" y="2117"/>
                      <a:pt x="9695" y="1667"/>
                      <a:pt x="8987" y="1581"/>
                    </a:cubicBezTo>
                    <a:cubicBezTo>
                      <a:pt x="7811" y="1443"/>
                      <a:pt x="6930" y="786"/>
                      <a:pt x="5962" y="250"/>
                    </a:cubicBezTo>
                    <a:cubicBezTo>
                      <a:pt x="5704" y="111"/>
                      <a:pt x="5235" y="1"/>
                      <a:pt x="49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50"/>
              <p:cNvSpPr/>
              <p:nvPr/>
            </p:nvSpPr>
            <p:spPr>
              <a:xfrm>
                <a:off x="6901875" y="4220725"/>
                <a:ext cx="468775" cy="354550"/>
              </a:xfrm>
              <a:custGeom>
                <a:avLst/>
                <a:gdLst/>
                <a:ahLst/>
                <a:cxnLst/>
                <a:rect l="l" t="t" r="r" b="b"/>
                <a:pathLst>
                  <a:path w="18751" h="14182" extrusionOk="0">
                    <a:moveTo>
                      <a:pt x="15666" y="0"/>
                    </a:moveTo>
                    <a:cubicBezTo>
                      <a:pt x="15588" y="0"/>
                      <a:pt x="15504" y="9"/>
                      <a:pt x="15415" y="28"/>
                    </a:cubicBezTo>
                    <a:cubicBezTo>
                      <a:pt x="14690" y="184"/>
                      <a:pt x="14759" y="772"/>
                      <a:pt x="14897" y="1290"/>
                    </a:cubicBezTo>
                    <a:cubicBezTo>
                      <a:pt x="15294" y="2845"/>
                      <a:pt x="14880" y="4038"/>
                      <a:pt x="13463" y="4850"/>
                    </a:cubicBezTo>
                    <a:cubicBezTo>
                      <a:pt x="13013" y="5109"/>
                      <a:pt x="12823" y="5472"/>
                      <a:pt x="13065" y="5991"/>
                    </a:cubicBezTo>
                    <a:cubicBezTo>
                      <a:pt x="13324" y="6578"/>
                      <a:pt x="12823" y="6803"/>
                      <a:pt x="12512" y="7097"/>
                    </a:cubicBezTo>
                    <a:cubicBezTo>
                      <a:pt x="12410" y="7191"/>
                      <a:pt x="12303" y="7233"/>
                      <a:pt x="12200" y="7233"/>
                    </a:cubicBezTo>
                    <a:cubicBezTo>
                      <a:pt x="12041" y="7233"/>
                      <a:pt x="11891" y="7133"/>
                      <a:pt x="11786" y="6976"/>
                    </a:cubicBezTo>
                    <a:cubicBezTo>
                      <a:pt x="11531" y="6610"/>
                      <a:pt x="11284" y="6477"/>
                      <a:pt x="11039" y="6477"/>
                    </a:cubicBezTo>
                    <a:cubicBezTo>
                      <a:pt x="10705" y="6477"/>
                      <a:pt x="10373" y="6726"/>
                      <a:pt x="10024" y="6976"/>
                    </a:cubicBezTo>
                    <a:cubicBezTo>
                      <a:pt x="8797" y="7891"/>
                      <a:pt x="7811" y="9188"/>
                      <a:pt x="6308" y="9637"/>
                    </a:cubicBezTo>
                    <a:cubicBezTo>
                      <a:pt x="4303" y="10242"/>
                      <a:pt x="2696" y="11572"/>
                      <a:pt x="812" y="12385"/>
                    </a:cubicBezTo>
                    <a:cubicBezTo>
                      <a:pt x="242" y="12627"/>
                      <a:pt x="0" y="13214"/>
                      <a:pt x="692" y="13577"/>
                    </a:cubicBezTo>
                    <a:cubicBezTo>
                      <a:pt x="1262" y="13888"/>
                      <a:pt x="1936" y="13992"/>
                      <a:pt x="2610" y="14182"/>
                    </a:cubicBezTo>
                    <a:cubicBezTo>
                      <a:pt x="3819" y="13854"/>
                      <a:pt x="4943" y="13249"/>
                      <a:pt x="5893" y="12436"/>
                    </a:cubicBezTo>
                    <a:cubicBezTo>
                      <a:pt x="7829" y="10743"/>
                      <a:pt x="10144" y="9447"/>
                      <a:pt x="12357" y="8496"/>
                    </a:cubicBezTo>
                    <a:cubicBezTo>
                      <a:pt x="14396" y="7615"/>
                      <a:pt x="15847" y="6042"/>
                      <a:pt x="17817" y="5213"/>
                    </a:cubicBezTo>
                    <a:cubicBezTo>
                      <a:pt x="18301" y="4988"/>
                      <a:pt x="18751" y="4452"/>
                      <a:pt x="18612" y="3848"/>
                    </a:cubicBezTo>
                    <a:cubicBezTo>
                      <a:pt x="18539" y="3538"/>
                      <a:pt x="18402" y="3442"/>
                      <a:pt x="18239" y="3442"/>
                    </a:cubicBezTo>
                    <a:cubicBezTo>
                      <a:pt x="18019" y="3442"/>
                      <a:pt x="17752" y="3615"/>
                      <a:pt x="17524" y="3675"/>
                    </a:cubicBezTo>
                    <a:cubicBezTo>
                      <a:pt x="17487" y="3682"/>
                      <a:pt x="17451" y="3686"/>
                      <a:pt x="17417" y="3686"/>
                    </a:cubicBezTo>
                    <a:cubicBezTo>
                      <a:pt x="17207" y="3686"/>
                      <a:pt x="17050" y="3554"/>
                      <a:pt x="17109" y="3346"/>
                    </a:cubicBezTo>
                    <a:cubicBezTo>
                      <a:pt x="17385" y="2431"/>
                      <a:pt x="16625" y="1791"/>
                      <a:pt x="16556" y="962"/>
                    </a:cubicBezTo>
                    <a:cubicBezTo>
                      <a:pt x="16526" y="461"/>
                      <a:pt x="16229" y="0"/>
                      <a:pt x="156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50"/>
              <p:cNvSpPr/>
              <p:nvPr/>
            </p:nvSpPr>
            <p:spPr>
              <a:xfrm>
                <a:off x="6306100" y="2654825"/>
                <a:ext cx="232875" cy="385425"/>
              </a:xfrm>
              <a:custGeom>
                <a:avLst/>
                <a:gdLst/>
                <a:ahLst/>
                <a:cxnLst/>
                <a:rect l="l" t="t" r="r" b="b"/>
                <a:pathLst>
                  <a:path w="9315" h="15417" extrusionOk="0">
                    <a:moveTo>
                      <a:pt x="6907" y="9941"/>
                    </a:moveTo>
                    <a:cubicBezTo>
                      <a:pt x="6738" y="10523"/>
                      <a:pt x="6645" y="11167"/>
                      <a:pt x="5910" y="11304"/>
                    </a:cubicBezTo>
                    <a:cubicBezTo>
                      <a:pt x="5905" y="11305"/>
                      <a:pt x="5899" y="11305"/>
                      <a:pt x="5892" y="11305"/>
                    </a:cubicBezTo>
                    <a:cubicBezTo>
                      <a:pt x="5767" y="11305"/>
                      <a:pt x="5547" y="11146"/>
                      <a:pt x="5547" y="11097"/>
                    </a:cubicBezTo>
                    <a:cubicBezTo>
                      <a:pt x="5616" y="10270"/>
                      <a:pt x="6304" y="10147"/>
                      <a:pt x="6907" y="9941"/>
                    </a:cubicBezTo>
                    <a:close/>
                    <a:moveTo>
                      <a:pt x="2345" y="1"/>
                    </a:moveTo>
                    <a:cubicBezTo>
                      <a:pt x="2049" y="1"/>
                      <a:pt x="1708" y="93"/>
                      <a:pt x="1419" y="93"/>
                    </a:cubicBezTo>
                    <a:cubicBezTo>
                      <a:pt x="1383" y="93"/>
                      <a:pt x="1348" y="92"/>
                      <a:pt x="1313" y="88"/>
                    </a:cubicBezTo>
                    <a:cubicBezTo>
                      <a:pt x="1306" y="88"/>
                      <a:pt x="1299" y="88"/>
                      <a:pt x="1292" y="88"/>
                    </a:cubicBezTo>
                    <a:cubicBezTo>
                      <a:pt x="885" y="88"/>
                      <a:pt x="504" y="561"/>
                      <a:pt x="639" y="883"/>
                    </a:cubicBezTo>
                    <a:cubicBezTo>
                      <a:pt x="1244" y="2283"/>
                      <a:pt x="0" y="3977"/>
                      <a:pt x="1348" y="5273"/>
                    </a:cubicBezTo>
                    <a:cubicBezTo>
                      <a:pt x="1538" y="5446"/>
                      <a:pt x="1383" y="5964"/>
                      <a:pt x="1538" y="6241"/>
                    </a:cubicBezTo>
                    <a:cubicBezTo>
                      <a:pt x="1851" y="6738"/>
                      <a:pt x="1941" y="7889"/>
                      <a:pt x="2501" y="7889"/>
                    </a:cubicBezTo>
                    <a:cubicBezTo>
                      <a:pt x="2623" y="7889"/>
                      <a:pt x="2766" y="7836"/>
                      <a:pt x="2938" y="7710"/>
                    </a:cubicBezTo>
                    <a:cubicBezTo>
                      <a:pt x="3345" y="7411"/>
                      <a:pt x="3664" y="7306"/>
                      <a:pt x="3951" y="7306"/>
                    </a:cubicBezTo>
                    <a:cubicBezTo>
                      <a:pt x="4345" y="7306"/>
                      <a:pt x="4678" y="7505"/>
                      <a:pt x="5098" y="7675"/>
                    </a:cubicBezTo>
                    <a:cubicBezTo>
                      <a:pt x="5375" y="7796"/>
                      <a:pt x="5651" y="7848"/>
                      <a:pt x="5668" y="8176"/>
                    </a:cubicBezTo>
                    <a:cubicBezTo>
                      <a:pt x="5668" y="8297"/>
                      <a:pt x="5547" y="8401"/>
                      <a:pt x="5478" y="8504"/>
                    </a:cubicBezTo>
                    <a:cubicBezTo>
                      <a:pt x="5288" y="8384"/>
                      <a:pt x="5098" y="8263"/>
                      <a:pt x="4908" y="8107"/>
                    </a:cubicBezTo>
                    <a:cubicBezTo>
                      <a:pt x="4670" y="7869"/>
                      <a:pt x="4349" y="7740"/>
                      <a:pt x="4020" y="7740"/>
                    </a:cubicBezTo>
                    <a:cubicBezTo>
                      <a:pt x="3895" y="7740"/>
                      <a:pt x="3770" y="7758"/>
                      <a:pt x="3646" y="7796"/>
                    </a:cubicBezTo>
                    <a:cubicBezTo>
                      <a:pt x="3059" y="7951"/>
                      <a:pt x="3284" y="8470"/>
                      <a:pt x="3249" y="8850"/>
                    </a:cubicBezTo>
                    <a:cubicBezTo>
                      <a:pt x="3180" y="10008"/>
                      <a:pt x="4701" y="11270"/>
                      <a:pt x="4580" y="11408"/>
                    </a:cubicBezTo>
                    <a:cubicBezTo>
                      <a:pt x="3042" y="13170"/>
                      <a:pt x="4251" y="13205"/>
                      <a:pt x="5599" y="13758"/>
                    </a:cubicBezTo>
                    <a:cubicBezTo>
                      <a:pt x="6014" y="13948"/>
                      <a:pt x="6429" y="15244"/>
                      <a:pt x="7379" y="15400"/>
                    </a:cubicBezTo>
                    <a:cubicBezTo>
                      <a:pt x="7454" y="15411"/>
                      <a:pt x="7523" y="15417"/>
                      <a:pt x="7586" y="15417"/>
                    </a:cubicBezTo>
                    <a:cubicBezTo>
                      <a:pt x="8462" y="15417"/>
                      <a:pt x="8316" y="14362"/>
                      <a:pt x="8606" y="13879"/>
                    </a:cubicBezTo>
                    <a:cubicBezTo>
                      <a:pt x="9315" y="12687"/>
                      <a:pt x="8554" y="11529"/>
                      <a:pt x="8105" y="10423"/>
                    </a:cubicBezTo>
                    <a:cubicBezTo>
                      <a:pt x="7967" y="10058"/>
                      <a:pt x="7709" y="9812"/>
                      <a:pt x="7353" y="9812"/>
                    </a:cubicBezTo>
                    <a:cubicBezTo>
                      <a:pt x="7222" y="9812"/>
                      <a:pt x="7078" y="9845"/>
                      <a:pt x="6922" y="9917"/>
                    </a:cubicBezTo>
                    <a:lnTo>
                      <a:pt x="6922" y="9917"/>
                    </a:lnTo>
                    <a:cubicBezTo>
                      <a:pt x="7290" y="9072"/>
                      <a:pt x="8114" y="7913"/>
                      <a:pt x="7103" y="7433"/>
                    </a:cubicBezTo>
                    <a:cubicBezTo>
                      <a:pt x="5789" y="6828"/>
                      <a:pt x="5530" y="5048"/>
                      <a:pt x="3854" y="4927"/>
                    </a:cubicBezTo>
                    <a:cubicBezTo>
                      <a:pt x="3335" y="4893"/>
                      <a:pt x="2886" y="4167"/>
                      <a:pt x="3318" y="3424"/>
                    </a:cubicBezTo>
                    <a:cubicBezTo>
                      <a:pt x="3975" y="2318"/>
                      <a:pt x="3353" y="1298"/>
                      <a:pt x="2955" y="348"/>
                    </a:cubicBezTo>
                    <a:cubicBezTo>
                      <a:pt x="2833" y="73"/>
                      <a:pt x="2607" y="1"/>
                      <a:pt x="2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50"/>
              <p:cNvSpPr/>
              <p:nvPr/>
            </p:nvSpPr>
            <p:spPr>
              <a:xfrm>
                <a:off x="6139750" y="3178550"/>
                <a:ext cx="185375" cy="227425"/>
              </a:xfrm>
              <a:custGeom>
                <a:avLst/>
                <a:gdLst/>
                <a:ahLst/>
                <a:cxnLst/>
                <a:rect l="l" t="t" r="r" b="b"/>
                <a:pathLst>
                  <a:path w="7415" h="9097" extrusionOk="0">
                    <a:moveTo>
                      <a:pt x="6576" y="0"/>
                    </a:moveTo>
                    <a:cubicBezTo>
                      <a:pt x="6440" y="0"/>
                      <a:pt x="6314" y="46"/>
                      <a:pt x="6222" y="154"/>
                    </a:cubicBezTo>
                    <a:cubicBezTo>
                      <a:pt x="5928" y="483"/>
                      <a:pt x="5611" y="592"/>
                      <a:pt x="5290" y="592"/>
                    </a:cubicBezTo>
                    <a:cubicBezTo>
                      <a:pt x="4988" y="592"/>
                      <a:pt x="4683" y="496"/>
                      <a:pt x="4390" y="396"/>
                    </a:cubicBezTo>
                    <a:cubicBezTo>
                      <a:pt x="3964" y="242"/>
                      <a:pt x="3597" y="173"/>
                      <a:pt x="3279" y="173"/>
                    </a:cubicBezTo>
                    <a:cubicBezTo>
                      <a:pt x="1986" y="173"/>
                      <a:pt x="1492" y="1318"/>
                      <a:pt x="1020" y="2608"/>
                    </a:cubicBezTo>
                    <a:cubicBezTo>
                      <a:pt x="364" y="4353"/>
                      <a:pt x="1" y="6064"/>
                      <a:pt x="796" y="7360"/>
                    </a:cubicBezTo>
                    <a:cubicBezTo>
                      <a:pt x="847" y="8362"/>
                      <a:pt x="761" y="8984"/>
                      <a:pt x="1470" y="9088"/>
                    </a:cubicBezTo>
                    <a:cubicBezTo>
                      <a:pt x="1519" y="9094"/>
                      <a:pt x="1568" y="9097"/>
                      <a:pt x="1614" y="9097"/>
                    </a:cubicBezTo>
                    <a:cubicBezTo>
                      <a:pt x="2117" y="9097"/>
                      <a:pt x="2435" y="8762"/>
                      <a:pt x="2593" y="8224"/>
                    </a:cubicBezTo>
                    <a:cubicBezTo>
                      <a:pt x="2634" y="8075"/>
                      <a:pt x="2578" y="7743"/>
                      <a:pt x="2746" y="7743"/>
                    </a:cubicBezTo>
                    <a:cubicBezTo>
                      <a:pt x="2792" y="7743"/>
                      <a:pt x="2854" y="7768"/>
                      <a:pt x="2938" y="7827"/>
                    </a:cubicBezTo>
                    <a:cubicBezTo>
                      <a:pt x="3173" y="7995"/>
                      <a:pt x="3380" y="8062"/>
                      <a:pt x="3567" y="8062"/>
                    </a:cubicBezTo>
                    <a:cubicBezTo>
                      <a:pt x="4013" y="8062"/>
                      <a:pt x="4340" y="7677"/>
                      <a:pt x="4632" y="7360"/>
                    </a:cubicBezTo>
                    <a:cubicBezTo>
                      <a:pt x="5116" y="6842"/>
                      <a:pt x="4563" y="6358"/>
                      <a:pt x="4373" y="5839"/>
                    </a:cubicBezTo>
                    <a:cubicBezTo>
                      <a:pt x="4183" y="5321"/>
                      <a:pt x="3491" y="4750"/>
                      <a:pt x="4442" y="4249"/>
                    </a:cubicBezTo>
                    <a:cubicBezTo>
                      <a:pt x="4943" y="3990"/>
                      <a:pt x="5790" y="3852"/>
                      <a:pt x="5427" y="3057"/>
                    </a:cubicBezTo>
                    <a:cubicBezTo>
                      <a:pt x="5274" y="2713"/>
                      <a:pt x="5030" y="2616"/>
                      <a:pt x="4752" y="2616"/>
                    </a:cubicBezTo>
                    <a:cubicBezTo>
                      <a:pt x="4400" y="2616"/>
                      <a:pt x="3994" y="2771"/>
                      <a:pt x="3647" y="2780"/>
                    </a:cubicBezTo>
                    <a:cubicBezTo>
                      <a:pt x="3388" y="2815"/>
                      <a:pt x="3129" y="2850"/>
                      <a:pt x="2887" y="2919"/>
                    </a:cubicBezTo>
                    <a:cubicBezTo>
                      <a:pt x="2887" y="2746"/>
                      <a:pt x="2800" y="2487"/>
                      <a:pt x="2887" y="2435"/>
                    </a:cubicBezTo>
                    <a:cubicBezTo>
                      <a:pt x="3111" y="2262"/>
                      <a:pt x="3405" y="2037"/>
                      <a:pt x="3664" y="2037"/>
                    </a:cubicBezTo>
                    <a:cubicBezTo>
                      <a:pt x="4321" y="2055"/>
                      <a:pt x="4995" y="2262"/>
                      <a:pt x="5634" y="2262"/>
                    </a:cubicBezTo>
                    <a:cubicBezTo>
                      <a:pt x="6481" y="2262"/>
                      <a:pt x="6861" y="1553"/>
                      <a:pt x="7242" y="931"/>
                    </a:cubicBezTo>
                    <a:cubicBezTo>
                      <a:pt x="7414" y="689"/>
                      <a:pt x="7328" y="344"/>
                      <a:pt x="7086" y="188"/>
                    </a:cubicBezTo>
                    <a:cubicBezTo>
                      <a:pt x="6932" y="73"/>
                      <a:pt x="6746" y="0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50"/>
              <p:cNvSpPr/>
              <p:nvPr/>
            </p:nvSpPr>
            <p:spPr>
              <a:xfrm>
                <a:off x="4320000" y="1079225"/>
                <a:ext cx="260125" cy="163000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6520" extrusionOk="0">
                    <a:moveTo>
                      <a:pt x="8970" y="1"/>
                    </a:moveTo>
                    <a:cubicBezTo>
                      <a:pt x="6620" y="778"/>
                      <a:pt x="3786" y="294"/>
                      <a:pt x="1764" y="2576"/>
                    </a:cubicBezTo>
                    <a:cubicBezTo>
                      <a:pt x="502" y="3993"/>
                      <a:pt x="1" y="5410"/>
                      <a:pt x="1038" y="5876"/>
                    </a:cubicBezTo>
                    <a:cubicBezTo>
                      <a:pt x="2057" y="6274"/>
                      <a:pt x="3146" y="6499"/>
                      <a:pt x="4252" y="6516"/>
                    </a:cubicBezTo>
                    <a:cubicBezTo>
                      <a:pt x="4303" y="6518"/>
                      <a:pt x="4355" y="6520"/>
                      <a:pt x="4406" y="6520"/>
                    </a:cubicBezTo>
                    <a:cubicBezTo>
                      <a:pt x="4717" y="6520"/>
                      <a:pt x="5012" y="6455"/>
                      <a:pt x="5116" y="6084"/>
                    </a:cubicBezTo>
                    <a:cubicBezTo>
                      <a:pt x="5237" y="5652"/>
                      <a:pt x="4892" y="5479"/>
                      <a:pt x="4563" y="5323"/>
                    </a:cubicBezTo>
                    <a:cubicBezTo>
                      <a:pt x="3094" y="4598"/>
                      <a:pt x="3630" y="3924"/>
                      <a:pt x="4598" y="3198"/>
                    </a:cubicBezTo>
                    <a:cubicBezTo>
                      <a:pt x="5980" y="2144"/>
                      <a:pt x="7726" y="2126"/>
                      <a:pt x="9264" y="1487"/>
                    </a:cubicBezTo>
                    <a:cubicBezTo>
                      <a:pt x="9696" y="1331"/>
                      <a:pt x="10404" y="1556"/>
                      <a:pt x="10352" y="796"/>
                    </a:cubicBezTo>
                    <a:cubicBezTo>
                      <a:pt x="10301" y="35"/>
                      <a:pt x="9627" y="70"/>
                      <a:pt x="89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50"/>
              <p:cNvSpPr/>
              <p:nvPr/>
            </p:nvSpPr>
            <p:spPr>
              <a:xfrm>
                <a:off x="3605850" y="1017225"/>
                <a:ext cx="246275" cy="88775"/>
              </a:xfrm>
              <a:custGeom>
                <a:avLst/>
                <a:gdLst/>
                <a:ahLst/>
                <a:cxnLst/>
                <a:rect l="l" t="t" r="r" b="b"/>
                <a:pathLst>
                  <a:path w="9851" h="3551" extrusionOk="0">
                    <a:moveTo>
                      <a:pt x="3896" y="1"/>
                    </a:moveTo>
                    <a:cubicBezTo>
                      <a:pt x="2951" y="1"/>
                      <a:pt x="1998" y="113"/>
                      <a:pt x="1055" y="130"/>
                    </a:cubicBezTo>
                    <a:cubicBezTo>
                      <a:pt x="674" y="130"/>
                      <a:pt x="260" y="217"/>
                      <a:pt x="121" y="649"/>
                    </a:cubicBezTo>
                    <a:cubicBezTo>
                      <a:pt x="0" y="1046"/>
                      <a:pt x="173" y="1461"/>
                      <a:pt x="536" y="1651"/>
                    </a:cubicBezTo>
                    <a:cubicBezTo>
                      <a:pt x="1487" y="2256"/>
                      <a:pt x="2489" y="2792"/>
                      <a:pt x="3474" y="3345"/>
                    </a:cubicBezTo>
                    <a:cubicBezTo>
                      <a:pt x="3715" y="3472"/>
                      <a:pt x="3939" y="3551"/>
                      <a:pt x="4149" y="3551"/>
                    </a:cubicBezTo>
                    <a:cubicBezTo>
                      <a:pt x="4450" y="3551"/>
                      <a:pt x="4723" y="3389"/>
                      <a:pt x="4978" y="2982"/>
                    </a:cubicBezTo>
                    <a:cubicBezTo>
                      <a:pt x="5203" y="2650"/>
                      <a:pt x="5511" y="2104"/>
                      <a:pt x="5931" y="2104"/>
                    </a:cubicBezTo>
                    <a:cubicBezTo>
                      <a:pt x="6058" y="2104"/>
                      <a:pt x="6195" y="2153"/>
                      <a:pt x="6343" y="2273"/>
                    </a:cubicBezTo>
                    <a:cubicBezTo>
                      <a:pt x="6982" y="2809"/>
                      <a:pt x="7673" y="2826"/>
                      <a:pt x="8365" y="2895"/>
                    </a:cubicBezTo>
                    <a:cubicBezTo>
                      <a:pt x="8588" y="2920"/>
                      <a:pt x="8869" y="3004"/>
                      <a:pt x="9118" y="3004"/>
                    </a:cubicBezTo>
                    <a:cubicBezTo>
                      <a:pt x="9390" y="3004"/>
                      <a:pt x="9623" y="2904"/>
                      <a:pt x="9695" y="2515"/>
                    </a:cubicBezTo>
                    <a:cubicBezTo>
                      <a:pt x="9851" y="1789"/>
                      <a:pt x="9142" y="1668"/>
                      <a:pt x="8641" y="1478"/>
                    </a:cubicBezTo>
                    <a:lnTo>
                      <a:pt x="6585" y="493"/>
                    </a:lnTo>
                    <a:cubicBezTo>
                      <a:pt x="5704" y="104"/>
                      <a:pt x="4803" y="1"/>
                      <a:pt x="3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50"/>
              <p:cNvSpPr/>
              <p:nvPr/>
            </p:nvSpPr>
            <p:spPr>
              <a:xfrm>
                <a:off x="3161275" y="1612775"/>
                <a:ext cx="115825" cy="115825"/>
              </a:xfrm>
              <a:custGeom>
                <a:avLst/>
                <a:gdLst/>
                <a:ahLst/>
                <a:cxnLst/>
                <a:rect l="l" t="t" r="r" b="b"/>
                <a:pathLst>
                  <a:path w="4633" h="4633" extrusionOk="0">
                    <a:moveTo>
                      <a:pt x="2966" y="1"/>
                    </a:moveTo>
                    <a:cubicBezTo>
                      <a:pt x="2951" y="1"/>
                      <a:pt x="2936" y="1"/>
                      <a:pt x="2921" y="1"/>
                    </a:cubicBezTo>
                    <a:cubicBezTo>
                      <a:pt x="1729" y="36"/>
                      <a:pt x="1" y="2421"/>
                      <a:pt x="139" y="3803"/>
                    </a:cubicBezTo>
                    <a:cubicBezTo>
                      <a:pt x="139" y="4252"/>
                      <a:pt x="502" y="4615"/>
                      <a:pt x="951" y="4633"/>
                    </a:cubicBezTo>
                    <a:cubicBezTo>
                      <a:pt x="2956" y="4581"/>
                      <a:pt x="4632" y="3026"/>
                      <a:pt x="4529" y="1297"/>
                    </a:cubicBezTo>
                    <a:cubicBezTo>
                      <a:pt x="4478" y="482"/>
                      <a:pt x="3809" y="1"/>
                      <a:pt x="29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50"/>
              <p:cNvSpPr/>
              <p:nvPr/>
            </p:nvSpPr>
            <p:spPr>
              <a:xfrm>
                <a:off x="6082850" y="3458350"/>
                <a:ext cx="215350" cy="82375"/>
              </a:xfrm>
              <a:custGeom>
                <a:avLst/>
                <a:gdLst/>
                <a:ahLst/>
                <a:cxnLst/>
                <a:rect l="l" t="t" r="r" b="b"/>
                <a:pathLst>
                  <a:path w="8614" h="3295" extrusionOk="0">
                    <a:moveTo>
                      <a:pt x="8412" y="834"/>
                    </a:moveTo>
                    <a:lnTo>
                      <a:pt x="8412" y="834"/>
                    </a:lnTo>
                    <a:cubicBezTo>
                      <a:pt x="8408" y="835"/>
                      <a:pt x="8404" y="836"/>
                      <a:pt x="8401" y="837"/>
                    </a:cubicBezTo>
                    <a:lnTo>
                      <a:pt x="8401" y="837"/>
                    </a:lnTo>
                    <a:cubicBezTo>
                      <a:pt x="8399" y="842"/>
                      <a:pt x="8396" y="846"/>
                      <a:pt x="8394" y="851"/>
                    </a:cubicBezTo>
                    <a:lnTo>
                      <a:pt x="8412" y="834"/>
                    </a:lnTo>
                    <a:close/>
                    <a:moveTo>
                      <a:pt x="6441" y="1"/>
                    </a:moveTo>
                    <a:cubicBezTo>
                      <a:pt x="5426" y="1"/>
                      <a:pt x="4424" y="103"/>
                      <a:pt x="3504" y="557"/>
                    </a:cubicBezTo>
                    <a:cubicBezTo>
                      <a:pt x="3268" y="683"/>
                      <a:pt x="3156" y="756"/>
                      <a:pt x="3064" y="756"/>
                    </a:cubicBezTo>
                    <a:cubicBezTo>
                      <a:pt x="2968" y="756"/>
                      <a:pt x="2895" y="675"/>
                      <a:pt x="2726" y="488"/>
                    </a:cubicBezTo>
                    <a:cubicBezTo>
                      <a:pt x="2440" y="160"/>
                      <a:pt x="2158" y="41"/>
                      <a:pt x="1882" y="41"/>
                    </a:cubicBezTo>
                    <a:cubicBezTo>
                      <a:pt x="1373" y="41"/>
                      <a:pt x="881" y="443"/>
                      <a:pt x="410" y="678"/>
                    </a:cubicBezTo>
                    <a:cubicBezTo>
                      <a:pt x="0" y="866"/>
                      <a:pt x="164" y="1612"/>
                      <a:pt x="452" y="1612"/>
                    </a:cubicBezTo>
                    <a:cubicBezTo>
                      <a:pt x="455" y="1612"/>
                      <a:pt x="459" y="1612"/>
                      <a:pt x="462" y="1612"/>
                    </a:cubicBezTo>
                    <a:cubicBezTo>
                      <a:pt x="518" y="1607"/>
                      <a:pt x="572" y="1605"/>
                      <a:pt x="625" y="1605"/>
                    </a:cubicBezTo>
                    <a:cubicBezTo>
                      <a:pt x="1895" y="1605"/>
                      <a:pt x="2508" y="2753"/>
                      <a:pt x="3504" y="3184"/>
                    </a:cubicBezTo>
                    <a:cubicBezTo>
                      <a:pt x="3665" y="3259"/>
                      <a:pt x="3818" y="3295"/>
                      <a:pt x="3955" y="3295"/>
                    </a:cubicBezTo>
                    <a:cubicBezTo>
                      <a:pt x="4389" y="3295"/>
                      <a:pt x="4667" y="2934"/>
                      <a:pt x="4575" y="2303"/>
                    </a:cubicBezTo>
                    <a:cubicBezTo>
                      <a:pt x="4523" y="1905"/>
                      <a:pt x="4541" y="1784"/>
                      <a:pt x="4973" y="1698"/>
                    </a:cubicBezTo>
                    <a:cubicBezTo>
                      <a:pt x="6127" y="1457"/>
                      <a:pt x="7264" y="1130"/>
                      <a:pt x="8401" y="837"/>
                    </a:cubicBezTo>
                    <a:lnTo>
                      <a:pt x="8401" y="837"/>
                    </a:lnTo>
                    <a:cubicBezTo>
                      <a:pt x="8535" y="525"/>
                      <a:pt x="8613" y="56"/>
                      <a:pt x="8256" y="56"/>
                    </a:cubicBezTo>
                    <a:cubicBezTo>
                      <a:pt x="7656" y="37"/>
                      <a:pt x="7046" y="1"/>
                      <a:pt x="64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50"/>
              <p:cNvSpPr/>
              <p:nvPr/>
            </p:nvSpPr>
            <p:spPr>
              <a:xfrm>
                <a:off x="5726825" y="1103850"/>
                <a:ext cx="262175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0487" h="2193" extrusionOk="0">
                    <a:moveTo>
                      <a:pt x="2675" y="1"/>
                    </a:moveTo>
                    <a:cubicBezTo>
                      <a:pt x="2260" y="122"/>
                      <a:pt x="1984" y="208"/>
                      <a:pt x="1707" y="260"/>
                    </a:cubicBezTo>
                    <a:cubicBezTo>
                      <a:pt x="1625" y="276"/>
                      <a:pt x="1533" y="281"/>
                      <a:pt x="1436" y="281"/>
                    </a:cubicBezTo>
                    <a:cubicBezTo>
                      <a:pt x="1238" y="281"/>
                      <a:pt x="1018" y="259"/>
                      <a:pt x="814" y="259"/>
                    </a:cubicBezTo>
                    <a:cubicBezTo>
                      <a:pt x="370" y="259"/>
                      <a:pt x="1" y="367"/>
                      <a:pt x="83" y="1055"/>
                    </a:cubicBezTo>
                    <a:cubicBezTo>
                      <a:pt x="160" y="1671"/>
                      <a:pt x="629" y="1783"/>
                      <a:pt x="1147" y="1783"/>
                    </a:cubicBezTo>
                    <a:cubicBezTo>
                      <a:pt x="1443" y="1783"/>
                      <a:pt x="1754" y="1746"/>
                      <a:pt x="2018" y="1746"/>
                    </a:cubicBezTo>
                    <a:cubicBezTo>
                      <a:pt x="3176" y="1729"/>
                      <a:pt x="4334" y="1625"/>
                      <a:pt x="5488" y="1625"/>
                    </a:cubicBezTo>
                    <a:cubicBezTo>
                      <a:pt x="6641" y="1625"/>
                      <a:pt x="7790" y="1729"/>
                      <a:pt x="8931" y="2126"/>
                    </a:cubicBezTo>
                    <a:cubicBezTo>
                      <a:pt x="9064" y="2171"/>
                      <a:pt x="9201" y="2192"/>
                      <a:pt x="9336" y="2192"/>
                    </a:cubicBezTo>
                    <a:cubicBezTo>
                      <a:pt x="9780" y="2192"/>
                      <a:pt x="10194" y="1955"/>
                      <a:pt x="10314" y="1504"/>
                    </a:cubicBezTo>
                    <a:cubicBezTo>
                      <a:pt x="10486" y="813"/>
                      <a:pt x="9761" y="744"/>
                      <a:pt x="9294" y="606"/>
                    </a:cubicBezTo>
                    <a:cubicBezTo>
                      <a:pt x="8746" y="426"/>
                      <a:pt x="8189" y="370"/>
                      <a:pt x="7630" y="370"/>
                    </a:cubicBezTo>
                    <a:cubicBezTo>
                      <a:pt x="6715" y="370"/>
                      <a:pt x="5795" y="519"/>
                      <a:pt x="4900" y="519"/>
                    </a:cubicBezTo>
                    <a:cubicBezTo>
                      <a:pt x="4133" y="519"/>
                      <a:pt x="3384" y="409"/>
                      <a:pt x="26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50"/>
              <p:cNvSpPr/>
              <p:nvPr/>
            </p:nvSpPr>
            <p:spPr>
              <a:xfrm>
                <a:off x="6497925" y="4391525"/>
                <a:ext cx="125725" cy="97375"/>
              </a:xfrm>
              <a:custGeom>
                <a:avLst/>
                <a:gdLst/>
                <a:ahLst/>
                <a:cxnLst/>
                <a:rect l="l" t="t" r="r" b="b"/>
                <a:pathLst>
                  <a:path w="5029" h="3895" extrusionOk="0">
                    <a:moveTo>
                      <a:pt x="4062" y="0"/>
                    </a:moveTo>
                    <a:cubicBezTo>
                      <a:pt x="3557" y="0"/>
                      <a:pt x="2937" y="491"/>
                      <a:pt x="2445" y="491"/>
                    </a:cubicBezTo>
                    <a:cubicBezTo>
                      <a:pt x="2234" y="491"/>
                      <a:pt x="2046" y="401"/>
                      <a:pt x="1901" y="144"/>
                    </a:cubicBezTo>
                    <a:cubicBezTo>
                      <a:pt x="0" y="403"/>
                      <a:pt x="570" y="1975"/>
                      <a:pt x="225" y="2960"/>
                    </a:cubicBezTo>
                    <a:cubicBezTo>
                      <a:pt x="38" y="3485"/>
                      <a:pt x="566" y="3894"/>
                      <a:pt x="1172" y="3894"/>
                    </a:cubicBezTo>
                    <a:cubicBezTo>
                      <a:pt x="1185" y="3894"/>
                      <a:pt x="1197" y="3894"/>
                      <a:pt x="1210" y="3894"/>
                    </a:cubicBezTo>
                    <a:cubicBezTo>
                      <a:pt x="2298" y="3876"/>
                      <a:pt x="5029" y="1630"/>
                      <a:pt x="4804" y="783"/>
                    </a:cubicBezTo>
                    <a:cubicBezTo>
                      <a:pt x="4638" y="185"/>
                      <a:pt x="4372" y="0"/>
                      <a:pt x="40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50"/>
              <p:cNvSpPr/>
              <p:nvPr/>
            </p:nvSpPr>
            <p:spPr>
              <a:xfrm>
                <a:off x="5334875" y="2906300"/>
                <a:ext cx="82100" cy="128050"/>
              </a:xfrm>
              <a:custGeom>
                <a:avLst/>
                <a:gdLst/>
                <a:ahLst/>
                <a:cxnLst/>
                <a:rect l="l" t="t" r="r" b="b"/>
                <a:pathLst>
                  <a:path w="3284" h="5122" extrusionOk="0">
                    <a:moveTo>
                      <a:pt x="519" y="1"/>
                    </a:moveTo>
                    <a:lnTo>
                      <a:pt x="380" y="139"/>
                    </a:lnTo>
                    <a:cubicBezTo>
                      <a:pt x="104" y="1452"/>
                      <a:pt x="0" y="2766"/>
                      <a:pt x="380" y="4062"/>
                    </a:cubicBezTo>
                    <a:cubicBezTo>
                      <a:pt x="534" y="4660"/>
                      <a:pt x="796" y="5122"/>
                      <a:pt x="1420" y="5122"/>
                    </a:cubicBezTo>
                    <a:cubicBezTo>
                      <a:pt x="1500" y="5122"/>
                      <a:pt x="1585" y="5114"/>
                      <a:pt x="1676" y="5099"/>
                    </a:cubicBezTo>
                    <a:cubicBezTo>
                      <a:pt x="2471" y="4978"/>
                      <a:pt x="3284" y="4408"/>
                      <a:pt x="3111" y="3734"/>
                    </a:cubicBezTo>
                    <a:cubicBezTo>
                      <a:pt x="2748" y="2213"/>
                      <a:pt x="2108" y="744"/>
                      <a:pt x="5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50"/>
              <p:cNvSpPr/>
              <p:nvPr/>
            </p:nvSpPr>
            <p:spPr>
              <a:xfrm>
                <a:off x="4869125" y="997550"/>
                <a:ext cx="160750" cy="66150"/>
              </a:xfrm>
              <a:custGeom>
                <a:avLst/>
                <a:gdLst/>
                <a:ahLst/>
                <a:cxnLst/>
                <a:rect l="l" t="t" r="r" b="b"/>
                <a:pathLst>
                  <a:path w="6430" h="2646" extrusionOk="0">
                    <a:moveTo>
                      <a:pt x="1040" y="1"/>
                    </a:moveTo>
                    <a:cubicBezTo>
                      <a:pt x="589" y="1"/>
                      <a:pt x="239" y="358"/>
                      <a:pt x="104" y="814"/>
                    </a:cubicBezTo>
                    <a:cubicBezTo>
                      <a:pt x="1" y="1108"/>
                      <a:pt x="191" y="1419"/>
                      <a:pt x="502" y="1470"/>
                    </a:cubicBezTo>
                    <a:cubicBezTo>
                      <a:pt x="1971" y="1885"/>
                      <a:pt x="3440" y="2283"/>
                      <a:pt x="4736" y="2646"/>
                    </a:cubicBezTo>
                    <a:cubicBezTo>
                      <a:pt x="5427" y="2611"/>
                      <a:pt x="5928" y="2611"/>
                      <a:pt x="6239" y="2127"/>
                    </a:cubicBezTo>
                    <a:cubicBezTo>
                      <a:pt x="6429" y="1851"/>
                      <a:pt x="6308" y="1470"/>
                      <a:pt x="6066" y="1419"/>
                    </a:cubicBezTo>
                    <a:cubicBezTo>
                      <a:pt x="4373" y="1021"/>
                      <a:pt x="2852" y="36"/>
                      <a:pt x="1072" y="2"/>
                    </a:cubicBezTo>
                    <a:cubicBezTo>
                      <a:pt x="1061" y="1"/>
                      <a:pt x="1051" y="1"/>
                      <a:pt x="1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50"/>
              <p:cNvSpPr/>
              <p:nvPr/>
            </p:nvSpPr>
            <p:spPr>
              <a:xfrm>
                <a:off x="3763550" y="998475"/>
                <a:ext cx="11797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4719" h="2229" extrusionOk="0">
                    <a:moveTo>
                      <a:pt x="747" y="0"/>
                    </a:moveTo>
                    <a:cubicBezTo>
                      <a:pt x="407" y="0"/>
                      <a:pt x="65" y="161"/>
                      <a:pt x="18" y="690"/>
                    </a:cubicBezTo>
                    <a:cubicBezTo>
                      <a:pt x="0" y="863"/>
                      <a:pt x="190" y="1053"/>
                      <a:pt x="277" y="1243"/>
                    </a:cubicBezTo>
                    <a:lnTo>
                      <a:pt x="2333" y="2228"/>
                    </a:lnTo>
                    <a:cubicBezTo>
                      <a:pt x="2437" y="2220"/>
                      <a:pt x="2541" y="2220"/>
                      <a:pt x="2644" y="2220"/>
                    </a:cubicBezTo>
                    <a:cubicBezTo>
                      <a:pt x="2748" y="2220"/>
                      <a:pt x="2852" y="2220"/>
                      <a:pt x="2955" y="2211"/>
                    </a:cubicBezTo>
                    <a:cubicBezTo>
                      <a:pt x="3647" y="2142"/>
                      <a:pt x="4718" y="2090"/>
                      <a:pt x="4511" y="1261"/>
                    </a:cubicBezTo>
                    <a:cubicBezTo>
                      <a:pt x="4255" y="308"/>
                      <a:pt x="3582" y="187"/>
                      <a:pt x="2842" y="187"/>
                    </a:cubicBezTo>
                    <a:cubicBezTo>
                      <a:pt x="2589" y="187"/>
                      <a:pt x="2328" y="201"/>
                      <a:pt x="2074" y="201"/>
                    </a:cubicBezTo>
                    <a:cubicBezTo>
                      <a:pt x="1762" y="201"/>
                      <a:pt x="1460" y="180"/>
                      <a:pt x="1193" y="85"/>
                    </a:cubicBezTo>
                    <a:cubicBezTo>
                      <a:pt x="1066" y="36"/>
                      <a:pt x="907" y="0"/>
                      <a:pt x="7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50"/>
              <p:cNvSpPr/>
              <p:nvPr/>
            </p:nvSpPr>
            <p:spPr>
              <a:xfrm>
                <a:off x="6244750" y="3463175"/>
                <a:ext cx="127900" cy="76650"/>
              </a:xfrm>
              <a:custGeom>
                <a:avLst/>
                <a:gdLst/>
                <a:ahLst/>
                <a:cxnLst/>
                <a:rect l="l" t="t" r="r" b="b"/>
                <a:pathLst>
                  <a:path w="5116" h="3066" extrusionOk="0">
                    <a:moveTo>
                      <a:pt x="4184" y="1"/>
                    </a:moveTo>
                    <a:cubicBezTo>
                      <a:pt x="4093" y="1"/>
                      <a:pt x="4000" y="13"/>
                      <a:pt x="3906" y="36"/>
                    </a:cubicBezTo>
                    <a:cubicBezTo>
                      <a:pt x="3232" y="209"/>
                      <a:pt x="2575" y="416"/>
                      <a:pt x="1918" y="641"/>
                    </a:cubicBezTo>
                    <a:lnTo>
                      <a:pt x="1936" y="641"/>
                    </a:lnTo>
                    <a:cubicBezTo>
                      <a:pt x="1659" y="848"/>
                      <a:pt x="1383" y="1038"/>
                      <a:pt x="1089" y="1194"/>
                    </a:cubicBezTo>
                    <a:cubicBezTo>
                      <a:pt x="432" y="1505"/>
                      <a:pt x="0" y="2093"/>
                      <a:pt x="311" y="2680"/>
                    </a:cubicBezTo>
                    <a:cubicBezTo>
                      <a:pt x="460" y="2964"/>
                      <a:pt x="650" y="3065"/>
                      <a:pt x="856" y="3065"/>
                    </a:cubicBezTo>
                    <a:cubicBezTo>
                      <a:pt x="1178" y="3065"/>
                      <a:pt x="1537" y="2818"/>
                      <a:pt x="1832" y="2628"/>
                    </a:cubicBezTo>
                    <a:cubicBezTo>
                      <a:pt x="2558" y="2093"/>
                      <a:pt x="3370" y="1695"/>
                      <a:pt x="4234" y="1436"/>
                    </a:cubicBezTo>
                    <a:cubicBezTo>
                      <a:pt x="4631" y="1332"/>
                      <a:pt x="5115" y="1108"/>
                      <a:pt x="4994" y="606"/>
                    </a:cubicBezTo>
                    <a:cubicBezTo>
                      <a:pt x="4883" y="203"/>
                      <a:pt x="4559" y="1"/>
                      <a:pt x="41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50"/>
              <p:cNvSpPr/>
              <p:nvPr/>
            </p:nvSpPr>
            <p:spPr>
              <a:xfrm>
                <a:off x="6286725" y="2464325"/>
                <a:ext cx="67775" cy="93850"/>
              </a:xfrm>
              <a:custGeom>
                <a:avLst/>
                <a:gdLst/>
                <a:ahLst/>
                <a:cxnLst/>
                <a:rect l="l" t="t" r="r" b="b"/>
                <a:pathLst>
                  <a:path w="2711" h="3754" extrusionOk="0">
                    <a:moveTo>
                      <a:pt x="1532" y="0"/>
                    </a:moveTo>
                    <a:cubicBezTo>
                      <a:pt x="1516" y="0"/>
                      <a:pt x="1500" y="0"/>
                      <a:pt x="1484" y="1"/>
                    </a:cubicBezTo>
                    <a:cubicBezTo>
                      <a:pt x="187" y="53"/>
                      <a:pt x="239" y="1332"/>
                      <a:pt x="101" y="2265"/>
                    </a:cubicBezTo>
                    <a:cubicBezTo>
                      <a:pt x="1" y="3066"/>
                      <a:pt x="465" y="3754"/>
                      <a:pt x="1243" y="3754"/>
                    </a:cubicBezTo>
                    <a:cubicBezTo>
                      <a:pt x="1271" y="3754"/>
                      <a:pt x="1299" y="3753"/>
                      <a:pt x="1328" y="3751"/>
                    </a:cubicBezTo>
                    <a:cubicBezTo>
                      <a:pt x="2711" y="3682"/>
                      <a:pt x="1967" y="2403"/>
                      <a:pt x="2313" y="1815"/>
                    </a:cubicBezTo>
                    <a:cubicBezTo>
                      <a:pt x="2228" y="1050"/>
                      <a:pt x="2528" y="0"/>
                      <a:pt x="15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50"/>
              <p:cNvSpPr/>
              <p:nvPr/>
            </p:nvSpPr>
            <p:spPr>
              <a:xfrm>
                <a:off x="6279300" y="2861375"/>
                <a:ext cx="756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3891" extrusionOk="0">
                    <a:moveTo>
                      <a:pt x="2403" y="1"/>
                    </a:moveTo>
                    <a:cubicBezTo>
                      <a:pt x="2178" y="1"/>
                      <a:pt x="1971" y="104"/>
                      <a:pt x="1850" y="277"/>
                    </a:cubicBezTo>
                    <a:cubicBezTo>
                      <a:pt x="1504" y="1193"/>
                      <a:pt x="882" y="1884"/>
                      <a:pt x="277" y="2610"/>
                    </a:cubicBezTo>
                    <a:cubicBezTo>
                      <a:pt x="35" y="2869"/>
                      <a:pt x="1" y="3284"/>
                      <a:pt x="208" y="3578"/>
                    </a:cubicBezTo>
                    <a:cubicBezTo>
                      <a:pt x="326" y="3766"/>
                      <a:pt x="507" y="3890"/>
                      <a:pt x="682" y="3890"/>
                    </a:cubicBezTo>
                    <a:cubicBezTo>
                      <a:pt x="764" y="3890"/>
                      <a:pt x="845" y="3863"/>
                      <a:pt x="916" y="3802"/>
                    </a:cubicBezTo>
                    <a:cubicBezTo>
                      <a:pt x="1815" y="3128"/>
                      <a:pt x="2731" y="2420"/>
                      <a:pt x="3025" y="1452"/>
                    </a:cubicBezTo>
                    <a:cubicBezTo>
                      <a:pt x="2973" y="744"/>
                      <a:pt x="2921" y="225"/>
                      <a:pt x="24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50"/>
              <p:cNvSpPr/>
              <p:nvPr/>
            </p:nvSpPr>
            <p:spPr>
              <a:xfrm>
                <a:off x="4145025" y="994975"/>
                <a:ext cx="111500" cy="47325"/>
              </a:xfrm>
              <a:custGeom>
                <a:avLst/>
                <a:gdLst/>
                <a:ahLst/>
                <a:cxnLst/>
                <a:rect l="l" t="t" r="r" b="b"/>
                <a:pathLst>
                  <a:path w="4460" h="1893" extrusionOk="0">
                    <a:moveTo>
                      <a:pt x="1539" y="105"/>
                    </a:moveTo>
                    <a:cubicBezTo>
                      <a:pt x="969" y="243"/>
                      <a:pt x="139" y="1"/>
                      <a:pt x="70" y="744"/>
                    </a:cubicBezTo>
                    <a:cubicBezTo>
                      <a:pt x="1" y="1418"/>
                      <a:pt x="813" y="1418"/>
                      <a:pt x="1332" y="1556"/>
                    </a:cubicBezTo>
                    <a:cubicBezTo>
                      <a:pt x="1764" y="1677"/>
                      <a:pt x="2213" y="1764"/>
                      <a:pt x="2645" y="1815"/>
                    </a:cubicBezTo>
                    <a:cubicBezTo>
                      <a:pt x="2898" y="1847"/>
                      <a:pt x="3179" y="1893"/>
                      <a:pt x="3440" y="1893"/>
                    </a:cubicBezTo>
                    <a:cubicBezTo>
                      <a:pt x="3890" y="1893"/>
                      <a:pt x="4279" y="1756"/>
                      <a:pt x="4356" y="1176"/>
                    </a:cubicBezTo>
                    <a:cubicBezTo>
                      <a:pt x="4459" y="346"/>
                      <a:pt x="3561" y="416"/>
                      <a:pt x="2956" y="329"/>
                    </a:cubicBezTo>
                    <a:lnTo>
                      <a:pt x="1539" y="10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50"/>
              <p:cNvSpPr/>
              <p:nvPr/>
            </p:nvSpPr>
            <p:spPr>
              <a:xfrm>
                <a:off x="7213625" y="3803350"/>
                <a:ext cx="74075" cy="80050"/>
              </a:xfrm>
              <a:custGeom>
                <a:avLst/>
                <a:gdLst/>
                <a:ahLst/>
                <a:cxnLst/>
                <a:rect l="l" t="t" r="r" b="b"/>
                <a:pathLst>
                  <a:path w="2963" h="3202" extrusionOk="0">
                    <a:moveTo>
                      <a:pt x="573" y="1"/>
                    </a:moveTo>
                    <a:cubicBezTo>
                      <a:pt x="233" y="1"/>
                      <a:pt x="0" y="333"/>
                      <a:pt x="59" y="704"/>
                    </a:cubicBezTo>
                    <a:cubicBezTo>
                      <a:pt x="284" y="1965"/>
                      <a:pt x="1096" y="2777"/>
                      <a:pt x="2289" y="3175"/>
                    </a:cubicBezTo>
                    <a:cubicBezTo>
                      <a:pt x="2343" y="3193"/>
                      <a:pt x="2395" y="3202"/>
                      <a:pt x="2445" y="3202"/>
                    </a:cubicBezTo>
                    <a:cubicBezTo>
                      <a:pt x="2729" y="3202"/>
                      <a:pt x="2933" y="2914"/>
                      <a:pt x="2963" y="2414"/>
                    </a:cubicBezTo>
                    <a:cubicBezTo>
                      <a:pt x="2341" y="1619"/>
                      <a:pt x="1960" y="427"/>
                      <a:pt x="751" y="30"/>
                    </a:cubicBezTo>
                    <a:cubicBezTo>
                      <a:pt x="689" y="10"/>
                      <a:pt x="630" y="1"/>
                      <a:pt x="5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50"/>
              <p:cNvSpPr/>
              <p:nvPr/>
            </p:nvSpPr>
            <p:spPr>
              <a:xfrm>
                <a:off x="6542025" y="3118350"/>
                <a:ext cx="66075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192" extrusionOk="0">
                    <a:moveTo>
                      <a:pt x="1295" y="1"/>
                    </a:moveTo>
                    <a:cubicBezTo>
                      <a:pt x="1273" y="1"/>
                      <a:pt x="1250" y="2"/>
                      <a:pt x="1226" y="4"/>
                    </a:cubicBezTo>
                    <a:cubicBezTo>
                      <a:pt x="275" y="108"/>
                      <a:pt x="51" y="954"/>
                      <a:pt x="33" y="1732"/>
                    </a:cubicBezTo>
                    <a:cubicBezTo>
                      <a:pt x="1" y="2354"/>
                      <a:pt x="200" y="3192"/>
                      <a:pt x="910" y="3192"/>
                    </a:cubicBezTo>
                    <a:cubicBezTo>
                      <a:pt x="950" y="3192"/>
                      <a:pt x="992" y="3189"/>
                      <a:pt x="1036" y="3184"/>
                    </a:cubicBezTo>
                    <a:cubicBezTo>
                      <a:pt x="2643" y="2959"/>
                      <a:pt x="1640" y="1767"/>
                      <a:pt x="1640" y="1110"/>
                    </a:cubicBezTo>
                    <a:cubicBezTo>
                      <a:pt x="1740" y="547"/>
                      <a:pt x="1792" y="1"/>
                      <a:pt x="1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50"/>
              <p:cNvSpPr/>
              <p:nvPr/>
            </p:nvSpPr>
            <p:spPr>
              <a:xfrm>
                <a:off x="4278100" y="987200"/>
                <a:ext cx="87225" cy="50150"/>
              </a:xfrm>
              <a:custGeom>
                <a:avLst/>
                <a:gdLst/>
                <a:ahLst/>
                <a:cxnLst/>
                <a:rect l="l" t="t" r="r" b="b"/>
                <a:pathLst>
                  <a:path w="3489" h="2006" extrusionOk="0">
                    <a:moveTo>
                      <a:pt x="2519" y="46"/>
                    </a:moveTo>
                    <a:cubicBezTo>
                      <a:pt x="2407" y="46"/>
                      <a:pt x="2296" y="60"/>
                      <a:pt x="2195" y="87"/>
                    </a:cubicBezTo>
                    <a:cubicBezTo>
                      <a:pt x="1435" y="312"/>
                      <a:pt x="191" y="1"/>
                      <a:pt x="87" y="1107"/>
                    </a:cubicBezTo>
                    <a:cubicBezTo>
                      <a:pt x="1" y="1798"/>
                      <a:pt x="986" y="1746"/>
                      <a:pt x="1642" y="1781"/>
                    </a:cubicBezTo>
                    <a:cubicBezTo>
                      <a:pt x="2299" y="1556"/>
                      <a:pt x="3422" y="2005"/>
                      <a:pt x="3474" y="813"/>
                    </a:cubicBezTo>
                    <a:cubicBezTo>
                      <a:pt x="3488" y="284"/>
                      <a:pt x="2986" y="46"/>
                      <a:pt x="2519" y="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50"/>
              <p:cNvSpPr/>
              <p:nvPr/>
            </p:nvSpPr>
            <p:spPr>
              <a:xfrm>
                <a:off x="6595650" y="1204100"/>
                <a:ext cx="81075" cy="418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1672" extrusionOk="0">
                    <a:moveTo>
                      <a:pt x="1466" y="121"/>
                    </a:moveTo>
                    <a:cubicBezTo>
                      <a:pt x="1366" y="163"/>
                      <a:pt x="1241" y="173"/>
                      <a:pt x="1106" y="173"/>
                    </a:cubicBezTo>
                    <a:cubicBezTo>
                      <a:pt x="987" y="173"/>
                      <a:pt x="861" y="165"/>
                      <a:pt x="738" y="165"/>
                    </a:cubicBezTo>
                    <a:cubicBezTo>
                      <a:pt x="371" y="165"/>
                      <a:pt x="34" y="234"/>
                      <a:pt x="14" y="778"/>
                    </a:cubicBezTo>
                    <a:cubicBezTo>
                      <a:pt x="0" y="1593"/>
                      <a:pt x="628" y="1660"/>
                      <a:pt x="1232" y="1660"/>
                    </a:cubicBezTo>
                    <a:cubicBezTo>
                      <a:pt x="1352" y="1660"/>
                      <a:pt x="1472" y="1658"/>
                      <a:pt x="1585" y="1658"/>
                    </a:cubicBezTo>
                    <a:cubicBezTo>
                      <a:pt x="1627" y="1658"/>
                      <a:pt x="1668" y="1658"/>
                      <a:pt x="1708" y="1659"/>
                    </a:cubicBezTo>
                    <a:cubicBezTo>
                      <a:pt x="1826" y="1666"/>
                      <a:pt x="1954" y="1672"/>
                      <a:pt x="2085" y="1672"/>
                    </a:cubicBezTo>
                    <a:cubicBezTo>
                      <a:pt x="2644" y="1672"/>
                      <a:pt x="3242" y="1563"/>
                      <a:pt x="3228" y="933"/>
                    </a:cubicBezTo>
                    <a:cubicBezTo>
                      <a:pt x="3194" y="0"/>
                      <a:pt x="2209" y="207"/>
                      <a:pt x="1466" y="1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50"/>
              <p:cNvSpPr/>
              <p:nvPr/>
            </p:nvSpPr>
            <p:spPr>
              <a:xfrm>
                <a:off x="5040350" y="1034625"/>
                <a:ext cx="81550" cy="46975"/>
              </a:xfrm>
              <a:custGeom>
                <a:avLst/>
                <a:gdLst/>
                <a:ahLst/>
                <a:cxnLst/>
                <a:rect l="l" t="t" r="r" b="b"/>
                <a:pathLst>
                  <a:path w="3262" h="1879" extrusionOk="0">
                    <a:moveTo>
                      <a:pt x="1625" y="1"/>
                    </a:moveTo>
                    <a:cubicBezTo>
                      <a:pt x="803" y="1"/>
                      <a:pt x="279" y="461"/>
                      <a:pt x="99" y="1249"/>
                    </a:cubicBezTo>
                    <a:cubicBezTo>
                      <a:pt x="0" y="1616"/>
                      <a:pt x="339" y="1879"/>
                      <a:pt x="645" y="1879"/>
                    </a:cubicBezTo>
                    <a:cubicBezTo>
                      <a:pt x="714" y="1879"/>
                      <a:pt x="781" y="1865"/>
                      <a:pt x="842" y="1837"/>
                    </a:cubicBezTo>
                    <a:cubicBezTo>
                      <a:pt x="1620" y="1474"/>
                      <a:pt x="2829" y="1750"/>
                      <a:pt x="3106" y="800"/>
                    </a:cubicBezTo>
                    <a:cubicBezTo>
                      <a:pt x="3261" y="229"/>
                      <a:pt x="2363" y="22"/>
                      <a:pt x="1758" y="5"/>
                    </a:cubicBezTo>
                    <a:cubicBezTo>
                      <a:pt x="1713" y="2"/>
                      <a:pt x="1668" y="1"/>
                      <a:pt x="16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50"/>
              <p:cNvSpPr/>
              <p:nvPr/>
            </p:nvSpPr>
            <p:spPr>
              <a:xfrm>
                <a:off x="6380950" y="3302475"/>
                <a:ext cx="77800" cy="40225"/>
              </a:xfrm>
              <a:custGeom>
                <a:avLst/>
                <a:gdLst/>
                <a:ahLst/>
                <a:cxnLst/>
                <a:rect l="l" t="t" r="r" b="b"/>
                <a:pathLst>
                  <a:path w="3112" h="1609" extrusionOk="0">
                    <a:moveTo>
                      <a:pt x="843" y="80"/>
                    </a:moveTo>
                    <a:cubicBezTo>
                      <a:pt x="352" y="80"/>
                      <a:pt x="1" y="466"/>
                      <a:pt x="65" y="882"/>
                    </a:cubicBezTo>
                    <a:cubicBezTo>
                      <a:pt x="161" y="1545"/>
                      <a:pt x="602" y="1578"/>
                      <a:pt x="1054" y="1578"/>
                    </a:cubicBezTo>
                    <a:cubicBezTo>
                      <a:pt x="1103" y="1578"/>
                      <a:pt x="1152" y="1577"/>
                      <a:pt x="1201" y="1577"/>
                    </a:cubicBezTo>
                    <a:cubicBezTo>
                      <a:pt x="1347" y="1577"/>
                      <a:pt x="1491" y="1581"/>
                      <a:pt x="1620" y="1608"/>
                    </a:cubicBezTo>
                    <a:cubicBezTo>
                      <a:pt x="1746" y="1549"/>
                      <a:pt x="1903" y="1535"/>
                      <a:pt x="2065" y="1535"/>
                    </a:cubicBezTo>
                    <a:cubicBezTo>
                      <a:pt x="2212" y="1535"/>
                      <a:pt x="2363" y="1547"/>
                      <a:pt x="2502" y="1547"/>
                    </a:cubicBezTo>
                    <a:cubicBezTo>
                      <a:pt x="2845" y="1547"/>
                      <a:pt x="3112" y="1478"/>
                      <a:pt x="3037" y="1003"/>
                    </a:cubicBezTo>
                    <a:cubicBezTo>
                      <a:pt x="2882" y="1"/>
                      <a:pt x="1741" y="191"/>
                      <a:pt x="963" y="87"/>
                    </a:cubicBezTo>
                    <a:cubicBezTo>
                      <a:pt x="923" y="82"/>
                      <a:pt x="882" y="80"/>
                      <a:pt x="843" y="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50"/>
              <p:cNvSpPr/>
              <p:nvPr/>
            </p:nvSpPr>
            <p:spPr>
              <a:xfrm>
                <a:off x="4384825" y="996700"/>
                <a:ext cx="62025" cy="39775"/>
              </a:xfrm>
              <a:custGeom>
                <a:avLst/>
                <a:gdLst/>
                <a:ahLst/>
                <a:cxnLst/>
                <a:rect l="l" t="t" r="r" b="b"/>
                <a:pathLst>
                  <a:path w="2481" h="1591" extrusionOk="0">
                    <a:moveTo>
                      <a:pt x="1811" y="155"/>
                    </a:moveTo>
                    <a:cubicBezTo>
                      <a:pt x="1713" y="155"/>
                      <a:pt x="1613" y="168"/>
                      <a:pt x="1521" y="191"/>
                    </a:cubicBezTo>
                    <a:cubicBezTo>
                      <a:pt x="985" y="312"/>
                      <a:pt x="121" y="1"/>
                      <a:pt x="52" y="917"/>
                    </a:cubicBezTo>
                    <a:cubicBezTo>
                      <a:pt x="0" y="1487"/>
                      <a:pt x="536" y="1574"/>
                      <a:pt x="1054" y="1591"/>
                    </a:cubicBezTo>
                    <a:cubicBezTo>
                      <a:pt x="1573" y="1418"/>
                      <a:pt x="2385" y="1556"/>
                      <a:pt x="2454" y="727"/>
                    </a:cubicBezTo>
                    <a:cubicBezTo>
                      <a:pt x="2481" y="311"/>
                      <a:pt x="2153" y="155"/>
                      <a:pt x="1811" y="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50"/>
              <p:cNvSpPr/>
              <p:nvPr/>
            </p:nvSpPr>
            <p:spPr>
              <a:xfrm>
                <a:off x="2100625" y="1004500"/>
                <a:ext cx="520200" cy="95050"/>
              </a:xfrm>
              <a:custGeom>
                <a:avLst/>
                <a:gdLst/>
                <a:ahLst/>
                <a:cxnLst/>
                <a:rect l="l" t="t" r="r" b="b"/>
                <a:pathLst>
                  <a:path w="20808" h="3802" extrusionOk="0">
                    <a:moveTo>
                      <a:pt x="20756" y="0"/>
                    </a:moveTo>
                    <a:lnTo>
                      <a:pt x="20738" y="17"/>
                    </a:lnTo>
                    <a:lnTo>
                      <a:pt x="20773" y="17"/>
                    </a:lnTo>
                    <a:lnTo>
                      <a:pt x="20808" y="0"/>
                    </a:lnTo>
                    <a:close/>
                    <a:moveTo>
                      <a:pt x="1" y="3785"/>
                    </a:moveTo>
                    <a:lnTo>
                      <a:pt x="1" y="3802"/>
                    </a:lnTo>
                    <a:lnTo>
                      <a:pt x="18" y="3802"/>
                    </a:lnTo>
                    <a:lnTo>
                      <a:pt x="18" y="37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50"/>
              <p:cNvSpPr/>
              <p:nvPr/>
            </p:nvSpPr>
            <p:spPr>
              <a:xfrm>
                <a:off x="233350" y="949250"/>
                <a:ext cx="3232550" cy="3802300"/>
              </a:xfrm>
              <a:custGeom>
                <a:avLst/>
                <a:gdLst/>
                <a:ahLst/>
                <a:cxnLst/>
                <a:rect l="l" t="t" r="r" b="b"/>
                <a:pathLst>
                  <a:path w="129302" h="152092" extrusionOk="0">
                    <a:moveTo>
                      <a:pt x="97270" y="1644"/>
                    </a:moveTo>
                    <a:cubicBezTo>
                      <a:pt x="97347" y="1644"/>
                      <a:pt x="97424" y="1648"/>
                      <a:pt x="97503" y="1657"/>
                    </a:cubicBezTo>
                    <a:cubicBezTo>
                      <a:pt x="97555" y="1674"/>
                      <a:pt x="97607" y="1692"/>
                      <a:pt x="97642" y="1709"/>
                    </a:cubicBezTo>
                    <a:lnTo>
                      <a:pt x="95601" y="2170"/>
                    </a:lnTo>
                    <a:lnTo>
                      <a:pt x="95601" y="2170"/>
                    </a:lnTo>
                    <a:cubicBezTo>
                      <a:pt x="96129" y="1917"/>
                      <a:pt x="96661" y="1644"/>
                      <a:pt x="97270" y="1644"/>
                    </a:cubicBezTo>
                    <a:close/>
                    <a:moveTo>
                      <a:pt x="95473" y="2210"/>
                    </a:moveTo>
                    <a:lnTo>
                      <a:pt x="95447" y="2227"/>
                    </a:lnTo>
                    <a:lnTo>
                      <a:pt x="95429" y="2227"/>
                    </a:lnTo>
                    <a:lnTo>
                      <a:pt x="95464" y="2210"/>
                    </a:lnTo>
                    <a:close/>
                    <a:moveTo>
                      <a:pt x="68358" y="8951"/>
                    </a:moveTo>
                    <a:cubicBezTo>
                      <a:pt x="68553" y="8951"/>
                      <a:pt x="68761" y="9049"/>
                      <a:pt x="68989" y="9313"/>
                    </a:cubicBezTo>
                    <a:cubicBezTo>
                      <a:pt x="69208" y="9280"/>
                      <a:pt x="69420" y="9268"/>
                      <a:pt x="69634" y="9268"/>
                    </a:cubicBezTo>
                    <a:cubicBezTo>
                      <a:pt x="69758" y="9268"/>
                      <a:pt x="69882" y="9272"/>
                      <a:pt x="70008" y="9278"/>
                    </a:cubicBezTo>
                    <a:cubicBezTo>
                      <a:pt x="70061" y="9286"/>
                      <a:pt x="70117" y="9289"/>
                      <a:pt x="70177" y="9289"/>
                    </a:cubicBezTo>
                    <a:cubicBezTo>
                      <a:pt x="70522" y="9289"/>
                      <a:pt x="70965" y="9176"/>
                      <a:pt x="71318" y="9176"/>
                    </a:cubicBezTo>
                    <a:cubicBezTo>
                      <a:pt x="71841" y="9176"/>
                      <a:pt x="72167" y="9425"/>
                      <a:pt x="71685" y="10661"/>
                    </a:cubicBezTo>
                    <a:cubicBezTo>
                      <a:pt x="71581" y="10937"/>
                      <a:pt x="71823" y="11265"/>
                      <a:pt x="72151" y="11386"/>
                    </a:cubicBezTo>
                    <a:cubicBezTo>
                      <a:pt x="72428" y="11438"/>
                      <a:pt x="72722" y="11490"/>
                      <a:pt x="72998" y="11507"/>
                    </a:cubicBezTo>
                    <a:cubicBezTo>
                      <a:pt x="72652" y="11922"/>
                      <a:pt x="72359" y="12406"/>
                      <a:pt x="71927" y="12717"/>
                    </a:cubicBezTo>
                    <a:cubicBezTo>
                      <a:pt x="71831" y="12786"/>
                      <a:pt x="71741" y="12813"/>
                      <a:pt x="71654" y="12813"/>
                    </a:cubicBezTo>
                    <a:cubicBezTo>
                      <a:pt x="71349" y="12813"/>
                      <a:pt x="71090" y="12473"/>
                      <a:pt x="70821" y="12406"/>
                    </a:cubicBezTo>
                    <a:cubicBezTo>
                      <a:pt x="69127" y="11939"/>
                      <a:pt x="69334" y="10488"/>
                      <a:pt x="68989" y="9313"/>
                    </a:cubicBezTo>
                    <a:lnTo>
                      <a:pt x="67330" y="9520"/>
                    </a:lnTo>
                    <a:cubicBezTo>
                      <a:pt x="67668" y="9295"/>
                      <a:pt x="67992" y="8951"/>
                      <a:pt x="68358" y="8951"/>
                    </a:cubicBezTo>
                    <a:close/>
                    <a:moveTo>
                      <a:pt x="51546" y="12467"/>
                    </a:moveTo>
                    <a:cubicBezTo>
                      <a:pt x="51593" y="12467"/>
                      <a:pt x="51647" y="12470"/>
                      <a:pt x="51707" y="12475"/>
                    </a:cubicBezTo>
                    <a:cubicBezTo>
                      <a:pt x="51897" y="12648"/>
                      <a:pt x="52157" y="12890"/>
                      <a:pt x="52433" y="13115"/>
                    </a:cubicBezTo>
                    <a:cubicBezTo>
                      <a:pt x="52260" y="13270"/>
                      <a:pt x="52053" y="13374"/>
                      <a:pt x="51845" y="13460"/>
                    </a:cubicBezTo>
                    <a:cubicBezTo>
                      <a:pt x="51802" y="13467"/>
                      <a:pt x="51764" y="13470"/>
                      <a:pt x="51729" y="13470"/>
                    </a:cubicBezTo>
                    <a:cubicBezTo>
                      <a:pt x="51300" y="13470"/>
                      <a:pt x="51439" y="13007"/>
                      <a:pt x="51327" y="12752"/>
                    </a:cubicBezTo>
                    <a:cubicBezTo>
                      <a:pt x="51225" y="12548"/>
                      <a:pt x="51295" y="12467"/>
                      <a:pt x="51546" y="12467"/>
                    </a:cubicBezTo>
                    <a:close/>
                    <a:moveTo>
                      <a:pt x="55481" y="12549"/>
                    </a:moveTo>
                    <a:cubicBezTo>
                      <a:pt x="55526" y="12549"/>
                      <a:pt x="55570" y="12553"/>
                      <a:pt x="55613" y="12562"/>
                    </a:cubicBezTo>
                    <a:lnTo>
                      <a:pt x="54576" y="13789"/>
                    </a:lnTo>
                    <a:lnTo>
                      <a:pt x="53954" y="13184"/>
                    </a:lnTo>
                    <a:cubicBezTo>
                      <a:pt x="54420" y="12976"/>
                      <a:pt x="54870" y="12752"/>
                      <a:pt x="55336" y="12562"/>
                    </a:cubicBezTo>
                    <a:cubicBezTo>
                      <a:pt x="55388" y="12553"/>
                      <a:pt x="55436" y="12549"/>
                      <a:pt x="55481" y="12549"/>
                    </a:cubicBezTo>
                    <a:close/>
                    <a:moveTo>
                      <a:pt x="116966" y="0"/>
                    </a:moveTo>
                    <a:cubicBezTo>
                      <a:pt x="112339" y="0"/>
                      <a:pt x="107712" y="747"/>
                      <a:pt x="103085" y="1035"/>
                    </a:cubicBezTo>
                    <a:cubicBezTo>
                      <a:pt x="101910" y="1104"/>
                      <a:pt x="100735" y="983"/>
                      <a:pt x="99542" y="1260"/>
                    </a:cubicBezTo>
                    <a:cubicBezTo>
                      <a:pt x="99533" y="1262"/>
                      <a:pt x="99523" y="1263"/>
                      <a:pt x="99512" y="1263"/>
                    </a:cubicBezTo>
                    <a:cubicBezTo>
                      <a:pt x="99194" y="1263"/>
                      <a:pt x="98389" y="307"/>
                      <a:pt x="97503" y="240"/>
                    </a:cubicBezTo>
                    <a:cubicBezTo>
                      <a:pt x="96554" y="172"/>
                      <a:pt x="95607" y="143"/>
                      <a:pt x="94661" y="143"/>
                    </a:cubicBezTo>
                    <a:cubicBezTo>
                      <a:pt x="91541" y="143"/>
                      <a:pt x="88432" y="459"/>
                      <a:pt x="85303" y="724"/>
                    </a:cubicBezTo>
                    <a:cubicBezTo>
                      <a:pt x="83379" y="875"/>
                      <a:pt x="81549" y="1637"/>
                      <a:pt x="79578" y="1637"/>
                    </a:cubicBezTo>
                    <a:cubicBezTo>
                      <a:pt x="79300" y="1637"/>
                      <a:pt x="79020" y="1622"/>
                      <a:pt x="78736" y="1588"/>
                    </a:cubicBezTo>
                    <a:cubicBezTo>
                      <a:pt x="78573" y="1568"/>
                      <a:pt x="78403" y="1557"/>
                      <a:pt x="78229" y="1557"/>
                    </a:cubicBezTo>
                    <a:cubicBezTo>
                      <a:pt x="77349" y="1557"/>
                      <a:pt x="76386" y="1840"/>
                      <a:pt x="75953" y="2677"/>
                    </a:cubicBezTo>
                    <a:cubicBezTo>
                      <a:pt x="75538" y="3489"/>
                      <a:pt x="76333" y="4163"/>
                      <a:pt x="76956" y="4750"/>
                    </a:cubicBezTo>
                    <a:cubicBezTo>
                      <a:pt x="77215" y="4992"/>
                      <a:pt x="77232" y="5511"/>
                      <a:pt x="77370" y="5891"/>
                    </a:cubicBezTo>
                    <a:cubicBezTo>
                      <a:pt x="77348" y="5890"/>
                      <a:pt x="77325" y="5889"/>
                      <a:pt x="77301" y="5889"/>
                    </a:cubicBezTo>
                    <a:cubicBezTo>
                      <a:pt x="77154" y="5889"/>
                      <a:pt x="76988" y="5912"/>
                      <a:pt x="76844" y="5912"/>
                    </a:cubicBezTo>
                    <a:cubicBezTo>
                      <a:pt x="76726" y="5912"/>
                      <a:pt x="76623" y="5896"/>
                      <a:pt x="76558" y="5839"/>
                    </a:cubicBezTo>
                    <a:cubicBezTo>
                      <a:pt x="76285" y="5586"/>
                      <a:pt x="76034" y="5489"/>
                      <a:pt x="75796" y="5489"/>
                    </a:cubicBezTo>
                    <a:cubicBezTo>
                      <a:pt x="75417" y="5489"/>
                      <a:pt x="75070" y="5733"/>
                      <a:pt x="74709" y="5977"/>
                    </a:cubicBezTo>
                    <a:lnTo>
                      <a:pt x="74709" y="5995"/>
                    </a:lnTo>
                    <a:lnTo>
                      <a:pt x="74692" y="5995"/>
                    </a:lnTo>
                    <a:cubicBezTo>
                      <a:pt x="74415" y="6358"/>
                      <a:pt x="73707" y="6479"/>
                      <a:pt x="73897" y="7066"/>
                    </a:cubicBezTo>
                    <a:cubicBezTo>
                      <a:pt x="74104" y="7654"/>
                      <a:pt x="74761" y="7671"/>
                      <a:pt x="75331" y="7723"/>
                    </a:cubicBezTo>
                    <a:lnTo>
                      <a:pt x="75625" y="7723"/>
                    </a:lnTo>
                    <a:lnTo>
                      <a:pt x="77146" y="7982"/>
                    </a:lnTo>
                    <a:cubicBezTo>
                      <a:pt x="76904" y="8068"/>
                      <a:pt x="76662" y="8120"/>
                      <a:pt x="76403" y="8120"/>
                    </a:cubicBezTo>
                    <a:cubicBezTo>
                      <a:pt x="76178" y="8103"/>
                      <a:pt x="75970" y="7930"/>
                      <a:pt x="75729" y="7861"/>
                    </a:cubicBezTo>
                    <a:cubicBezTo>
                      <a:pt x="75594" y="7823"/>
                      <a:pt x="75464" y="7807"/>
                      <a:pt x="75337" y="7807"/>
                    </a:cubicBezTo>
                    <a:cubicBezTo>
                      <a:pt x="74777" y="7807"/>
                      <a:pt x="74273" y="8116"/>
                      <a:pt x="73724" y="8172"/>
                    </a:cubicBezTo>
                    <a:cubicBezTo>
                      <a:pt x="73717" y="8173"/>
                      <a:pt x="73710" y="8174"/>
                      <a:pt x="73702" y="8174"/>
                    </a:cubicBezTo>
                    <a:cubicBezTo>
                      <a:pt x="73450" y="8174"/>
                      <a:pt x="72913" y="7613"/>
                      <a:pt x="72946" y="7394"/>
                    </a:cubicBezTo>
                    <a:cubicBezTo>
                      <a:pt x="73102" y="6479"/>
                      <a:pt x="73810" y="6098"/>
                      <a:pt x="74674" y="5995"/>
                    </a:cubicBezTo>
                    <a:lnTo>
                      <a:pt x="74674" y="5977"/>
                    </a:lnTo>
                    <a:cubicBezTo>
                      <a:pt x="74726" y="5545"/>
                      <a:pt x="74830" y="5113"/>
                      <a:pt x="74951" y="4681"/>
                    </a:cubicBezTo>
                    <a:cubicBezTo>
                      <a:pt x="75072" y="4370"/>
                      <a:pt x="75435" y="4076"/>
                      <a:pt x="75124" y="3748"/>
                    </a:cubicBezTo>
                    <a:cubicBezTo>
                      <a:pt x="74832" y="3467"/>
                      <a:pt x="74483" y="3396"/>
                      <a:pt x="74119" y="3396"/>
                    </a:cubicBezTo>
                    <a:cubicBezTo>
                      <a:pt x="73856" y="3396"/>
                      <a:pt x="73587" y="3433"/>
                      <a:pt x="73326" y="3454"/>
                    </a:cubicBezTo>
                    <a:cubicBezTo>
                      <a:pt x="72946" y="3506"/>
                      <a:pt x="72756" y="3748"/>
                      <a:pt x="72704" y="4180"/>
                    </a:cubicBezTo>
                    <a:cubicBezTo>
                      <a:pt x="72601" y="5252"/>
                      <a:pt x="72134" y="6098"/>
                      <a:pt x="70959" y="6340"/>
                    </a:cubicBezTo>
                    <a:cubicBezTo>
                      <a:pt x="70855" y="6427"/>
                      <a:pt x="70769" y="6513"/>
                      <a:pt x="70665" y="6617"/>
                    </a:cubicBezTo>
                    <a:cubicBezTo>
                      <a:pt x="70786" y="6859"/>
                      <a:pt x="70924" y="7083"/>
                      <a:pt x="71097" y="7291"/>
                    </a:cubicBezTo>
                    <a:cubicBezTo>
                      <a:pt x="71304" y="7412"/>
                      <a:pt x="71546" y="7515"/>
                      <a:pt x="71788" y="7567"/>
                    </a:cubicBezTo>
                    <a:cubicBezTo>
                      <a:pt x="71650" y="7550"/>
                      <a:pt x="71512" y="7541"/>
                      <a:pt x="71374" y="7541"/>
                    </a:cubicBezTo>
                    <a:cubicBezTo>
                      <a:pt x="71235" y="7541"/>
                      <a:pt x="71097" y="7550"/>
                      <a:pt x="70959" y="7567"/>
                    </a:cubicBezTo>
                    <a:cubicBezTo>
                      <a:pt x="70569" y="7671"/>
                      <a:pt x="70173" y="7708"/>
                      <a:pt x="69775" y="7708"/>
                    </a:cubicBezTo>
                    <a:cubicBezTo>
                      <a:pt x="68812" y="7708"/>
                      <a:pt x="67832" y="7494"/>
                      <a:pt x="66868" y="7494"/>
                    </a:cubicBezTo>
                    <a:cubicBezTo>
                      <a:pt x="66108" y="7494"/>
                      <a:pt x="65357" y="7627"/>
                      <a:pt x="64634" y="8103"/>
                    </a:cubicBezTo>
                    <a:cubicBezTo>
                      <a:pt x="64271" y="8345"/>
                      <a:pt x="63580" y="8379"/>
                      <a:pt x="63666" y="8863"/>
                    </a:cubicBezTo>
                    <a:cubicBezTo>
                      <a:pt x="63752" y="9382"/>
                      <a:pt x="64167" y="9900"/>
                      <a:pt x="64547" y="10315"/>
                    </a:cubicBezTo>
                    <a:cubicBezTo>
                      <a:pt x="64666" y="10447"/>
                      <a:pt x="64798" y="10498"/>
                      <a:pt x="64939" y="10498"/>
                    </a:cubicBezTo>
                    <a:cubicBezTo>
                      <a:pt x="65148" y="10498"/>
                      <a:pt x="65375" y="10387"/>
                      <a:pt x="65602" y="10263"/>
                    </a:cubicBezTo>
                    <a:cubicBezTo>
                      <a:pt x="66124" y="9977"/>
                      <a:pt x="66711" y="9789"/>
                      <a:pt x="67269" y="9556"/>
                    </a:cubicBezTo>
                    <a:lnTo>
                      <a:pt x="67269" y="9556"/>
                    </a:lnTo>
                    <a:cubicBezTo>
                      <a:pt x="66173" y="11022"/>
                      <a:pt x="64072" y="10911"/>
                      <a:pt x="62975" y="11974"/>
                    </a:cubicBezTo>
                    <a:cubicBezTo>
                      <a:pt x="62086" y="12850"/>
                      <a:pt x="61268" y="13162"/>
                      <a:pt x="60357" y="13162"/>
                    </a:cubicBezTo>
                    <a:cubicBezTo>
                      <a:pt x="59993" y="13162"/>
                      <a:pt x="59613" y="13112"/>
                      <a:pt x="59207" y="13028"/>
                    </a:cubicBezTo>
                    <a:cubicBezTo>
                      <a:pt x="58430" y="12873"/>
                      <a:pt x="57687" y="12510"/>
                      <a:pt x="56926" y="12233"/>
                    </a:cubicBezTo>
                    <a:cubicBezTo>
                      <a:pt x="57173" y="12050"/>
                      <a:pt x="57402" y="11981"/>
                      <a:pt x="57619" y="11981"/>
                    </a:cubicBezTo>
                    <a:cubicBezTo>
                      <a:pt x="58162" y="11981"/>
                      <a:pt x="58632" y="12416"/>
                      <a:pt x="59138" y="12613"/>
                    </a:cubicBezTo>
                    <a:cubicBezTo>
                      <a:pt x="59332" y="12687"/>
                      <a:pt x="59512" y="12718"/>
                      <a:pt x="59680" y="12718"/>
                    </a:cubicBezTo>
                    <a:cubicBezTo>
                      <a:pt x="60502" y="12718"/>
                      <a:pt x="61062" y="11967"/>
                      <a:pt x="61765" y="11680"/>
                    </a:cubicBezTo>
                    <a:cubicBezTo>
                      <a:pt x="62404" y="11421"/>
                      <a:pt x="61903" y="10851"/>
                      <a:pt x="61661" y="10384"/>
                    </a:cubicBezTo>
                    <a:cubicBezTo>
                      <a:pt x="61454" y="9987"/>
                      <a:pt x="61921" y="9745"/>
                      <a:pt x="62249" y="9537"/>
                    </a:cubicBezTo>
                    <a:cubicBezTo>
                      <a:pt x="62664" y="9295"/>
                      <a:pt x="63441" y="9226"/>
                      <a:pt x="63182" y="8518"/>
                    </a:cubicBezTo>
                    <a:cubicBezTo>
                      <a:pt x="63018" y="8098"/>
                      <a:pt x="62703" y="8030"/>
                      <a:pt x="62354" y="8030"/>
                    </a:cubicBezTo>
                    <a:cubicBezTo>
                      <a:pt x="62187" y="8030"/>
                      <a:pt x="62013" y="8045"/>
                      <a:pt x="61845" y="8045"/>
                    </a:cubicBezTo>
                    <a:cubicBezTo>
                      <a:pt x="61771" y="8045"/>
                      <a:pt x="61698" y="8042"/>
                      <a:pt x="61627" y="8034"/>
                    </a:cubicBezTo>
                    <a:cubicBezTo>
                      <a:pt x="61564" y="8027"/>
                      <a:pt x="61502" y="8024"/>
                      <a:pt x="61440" y="8024"/>
                    </a:cubicBezTo>
                    <a:cubicBezTo>
                      <a:pt x="60620" y="8024"/>
                      <a:pt x="59973" y="8583"/>
                      <a:pt x="59080" y="8583"/>
                    </a:cubicBezTo>
                    <a:cubicBezTo>
                      <a:pt x="59004" y="8583"/>
                      <a:pt x="58925" y="8579"/>
                      <a:pt x="58844" y="8570"/>
                    </a:cubicBezTo>
                    <a:cubicBezTo>
                      <a:pt x="57410" y="8414"/>
                      <a:pt x="56391" y="7671"/>
                      <a:pt x="55181" y="7187"/>
                    </a:cubicBezTo>
                    <a:cubicBezTo>
                      <a:pt x="54440" y="6892"/>
                      <a:pt x="53723" y="6767"/>
                      <a:pt x="53025" y="6767"/>
                    </a:cubicBezTo>
                    <a:cubicBezTo>
                      <a:pt x="51022" y="6767"/>
                      <a:pt x="49177" y="7799"/>
                      <a:pt x="47370" y="8812"/>
                    </a:cubicBezTo>
                    <a:cubicBezTo>
                      <a:pt x="46903" y="9071"/>
                      <a:pt x="46765" y="9434"/>
                      <a:pt x="46972" y="9969"/>
                    </a:cubicBezTo>
                    <a:cubicBezTo>
                      <a:pt x="47155" y="10426"/>
                      <a:pt x="47351" y="10748"/>
                      <a:pt x="47819" y="10748"/>
                    </a:cubicBezTo>
                    <a:cubicBezTo>
                      <a:pt x="47883" y="10748"/>
                      <a:pt x="47952" y="10742"/>
                      <a:pt x="48026" y="10730"/>
                    </a:cubicBezTo>
                    <a:lnTo>
                      <a:pt x="50498" y="10280"/>
                    </a:lnTo>
                    <a:cubicBezTo>
                      <a:pt x="50618" y="10263"/>
                      <a:pt x="50739" y="10229"/>
                      <a:pt x="50878" y="10194"/>
                    </a:cubicBezTo>
                    <a:lnTo>
                      <a:pt x="50878" y="10194"/>
                    </a:lnTo>
                    <a:cubicBezTo>
                      <a:pt x="50878" y="10298"/>
                      <a:pt x="50860" y="10401"/>
                      <a:pt x="50860" y="10505"/>
                    </a:cubicBezTo>
                    <a:cubicBezTo>
                      <a:pt x="50614" y="11663"/>
                      <a:pt x="50148" y="12321"/>
                      <a:pt x="49280" y="12321"/>
                    </a:cubicBezTo>
                    <a:cubicBezTo>
                      <a:pt x="48931" y="12321"/>
                      <a:pt x="48517" y="12214"/>
                      <a:pt x="48026" y="11991"/>
                    </a:cubicBezTo>
                    <a:cubicBezTo>
                      <a:pt x="46374" y="11254"/>
                      <a:pt x="44693" y="10979"/>
                      <a:pt x="42955" y="10979"/>
                    </a:cubicBezTo>
                    <a:cubicBezTo>
                      <a:pt x="42002" y="10979"/>
                      <a:pt x="41033" y="11062"/>
                      <a:pt x="40042" y="11196"/>
                    </a:cubicBezTo>
                    <a:cubicBezTo>
                      <a:pt x="38536" y="11404"/>
                      <a:pt x="37062" y="12285"/>
                      <a:pt x="35569" y="12285"/>
                    </a:cubicBezTo>
                    <a:cubicBezTo>
                      <a:pt x="35195" y="12285"/>
                      <a:pt x="34820" y="12230"/>
                      <a:pt x="34443" y="12095"/>
                    </a:cubicBezTo>
                    <a:cubicBezTo>
                      <a:pt x="32698" y="11490"/>
                      <a:pt x="30900" y="11110"/>
                      <a:pt x="29068" y="10920"/>
                    </a:cubicBezTo>
                    <a:cubicBezTo>
                      <a:pt x="27080" y="10698"/>
                      <a:pt x="25171" y="10202"/>
                      <a:pt x="23146" y="10202"/>
                    </a:cubicBezTo>
                    <a:cubicBezTo>
                      <a:pt x="22337" y="10202"/>
                      <a:pt x="21510" y="10281"/>
                      <a:pt x="20652" y="10488"/>
                    </a:cubicBezTo>
                    <a:cubicBezTo>
                      <a:pt x="18383" y="11055"/>
                      <a:pt x="16215" y="12269"/>
                      <a:pt x="13793" y="12269"/>
                    </a:cubicBezTo>
                    <a:cubicBezTo>
                      <a:pt x="13559" y="12269"/>
                      <a:pt x="13322" y="12258"/>
                      <a:pt x="13083" y="12233"/>
                    </a:cubicBezTo>
                    <a:cubicBezTo>
                      <a:pt x="13049" y="12230"/>
                      <a:pt x="13015" y="12229"/>
                      <a:pt x="12982" y="12229"/>
                    </a:cubicBezTo>
                    <a:cubicBezTo>
                      <a:pt x="12473" y="12229"/>
                      <a:pt x="12176" y="12605"/>
                      <a:pt x="12323" y="13287"/>
                    </a:cubicBezTo>
                    <a:cubicBezTo>
                      <a:pt x="12498" y="14071"/>
                      <a:pt x="12325" y="14707"/>
                      <a:pt x="11687" y="14707"/>
                    </a:cubicBezTo>
                    <a:cubicBezTo>
                      <a:pt x="11510" y="14707"/>
                      <a:pt x="11296" y="14658"/>
                      <a:pt x="11044" y="14549"/>
                    </a:cubicBezTo>
                    <a:cubicBezTo>
                      <a:pt x="10655" y="14378"/>
                      <a:pt x="10292" y="14308"/>
                      <a:pt x="9947" y="14308"/>
                    </a:cubicBezTo>
                    <a:cubicBezTo>
                      <a:pt x="9034" y="14308"/>
                      <a:pt x="8242" y="14801"/>
                      <a:pt x="7415" y="15240"/>
                    </a:cubicBezTo>
                    <a:cubicBezTo>
                      <a:pt x="6965" y="15482"/>
                      <a:pt x="6672" y="15914"/>
                      <a:pt x="6879" y="16467"/>
                    </a:cubicBezTo>
                    <a:cubicBezTo>
                      <a:pt x="7027" y="16886"/>
                      <a:pt x="7334" y="16988"/>
                      <a:pt x="7700" y="16988"/>
                    </a:cubicBezTo>
                    <a:cubicBezTo>
                      <a:pt x="7802" y="16988"/>
                      <a:pt x="7910" y="16980"/>
                      <a:pt x="8020" y="16968"/>
                    </a:cubicBezTo>
                    <a:cubicBezTo>
                      <a:pt x="8305" y="16929"/>
                      <a:pt x="8590" y="16910"/>
                      <a:pt x="8875" y="16910"/>
                    </a:cubicBezTo>
                    <a:cubicBezTo>
                      <a:pt x="8970" y="16910"/>
                      <a:pt x="9065" y="16912"/>
                      <a:pt x="9160" y="16917"/>
                    </a:cubicBezTo>
                    <a:cubicBezTo>
                      <a:pt x="9186" y="16919"/>
                      <a:pt x="9214" y="16920"/>
                      <a:pt x="9242" y="16920"/>
                    </a:cubicBezTo>
                    <a:cubicBezTo>
                      <a:pt x="9458" y="16920"/>
                      <a:pt x="9735" y="16862"/>
                      <a:pt x="9947" y="16862"/>
                    </a:cubicBezTo>
                    <a:cubicBezTo>
                      <a:pt x="10131" y="16862"/>
                      <a:pt x="10266" y="16906"/>
                      <a:pt x="10266" y="17072"/>
                    </a:cubicBezTo>
                    <a:cubicBezTo>
                      <a:pt x="10266" y="17498"/>
                      <a:pt x="9728" y="17637"/>
                      <a:pt x="9291" y="17637"/>
                    </a:cubicBezTo>
                    <a:cubicBezTo>
                      <a:pt x="9214" y="17637"/>
                      <a:pt x="9141" y="17633"/>
                      <a:pt x="9074" y="17625"/>
                    </a:cubicBezTo>
                    <a:cubicBezTo>
                      <a:pt x="8873" y="17604"/>
                      <a:pt x="8677" y="17594"/>
                      <a:pt x="8484" y="17594"/>
                    </a:cubicBezTo>
                    <a:cubicBezTo>
                      <a:pt x="6314" y="17594"/>
                      <a:pt x="4587" y="18859"/>
                      <a:pt x="2714" y="19716"/>
                    </a:cubicBezTo>
                    <a:cubicBezTo>
                      <a:pt x="1193" y="20407"/>
                      <a:pt x="2351" y="21548"/>
                      <a:pt x="2282" y="22429"/>
                    </a:cubicBezTo>
                    <a:cubicBezTo>
                      <a:pt x="2264" y="22814"/>
                      <a:pt x="2455" y="22907"/>
                      <a:pt x="2706" y="22907"/>
                    </a:cubicBezTo>
                    <a:cubicBezTo>
                      <a:pt x="2939" y="22907"/>
                      <a:pt x="3223" y="22827"/>
                      <a:pt x="3440" y="22827"/>
                    </a:cubicBezTo>
                    <a:cubicBezTo>
                      <a:pt x="3665" y="22827"/>
                      <a:pt x="3872" y="22982"/>
                      <a:pt x="4079" y="23069"/>
                    </a:cubicBezTo>
                    <a:cubicBezTo>
                      <a:pt x="3924" y="23242"/>
                      <a:pt x="3751" y="23380"/>
                      <a:pt x="3544" y="23501"/>
                    </a:cubicBezTo>
                    <a:cubicBezTo>
                      <a:pt x="2610" y="23881"/>
                      <a:pt x="1643" y="24192"/>
                      <a:pt x="709" y="24589"/>
                    </a:cubicBezTo>
                    <a:cubicBezTo>
                      <a:pt x="329" y="24745"/>
                      <a:pt x="1" y="25142"/>
                      <a:pt x="226" y="25609"/>
                    </a:cubicBezTo>
                    <a:cubicBezTo>
                      <a:pt x="325" y="25816"/>
                      <a:pt x="462" y="25880"/>
                      <a:pt x="615" y="25880"/>
                    </a:cubicBezTo>
                    <a:cubicBezTo>
                      <a:pt x="807" y="25880"/>
                      <a:pt x="1026" y="25778"/>
                      <a:pt x="1228" y="25730"/>
                    </a:cubicBezTo>
                    <a:cubicBezTo>
                      <a:pt x="2248" y="25454"/>
                      <a:pt x="3354" y="25350"/>
                      <a:pt x="4252" y="24866"/>
                    </a:cubicBezTo>
                    <a:cubicBezTo>
                      <a:pt x="4601" y="24679"/>
                      <a:pt x="4965" y="24620"/>
                      <a:pt x="5336" y="24620"/>
                    </a:cubicBezTo>
                    <a:cubicBezTo>
                      <a:pt x="5952" y="24620"/>
                      <a:pt x="6585" y="24782"/>
                      <a:pt x="7191" y="24782"/>
                    </a:cubicBezTo>
                    <a:cubicBezTo>
                      <a:pt x="7702" y="24782"/>
                      <a:pt x="8195" y="24667"/>
                      <a:pt x="8642" y="24244"/>
                    </a:cubicBezTo>
                    <a:cubicBezTo>
                      <a:pt x="9143" y="23760"/>
                      <a:pt x="9627" y="23276"/>
                      <a:pt x="10128" y="22809"/>
                    </a:cubicBezTo>
                    <a:cubicBezTo>
                      <a:pt x="10518" y="22438"/>
                      <a:pt x="10935" y="22335"/>
                      <a:pt x="11366" y="22335"/>
                    </a:cubicBezTo>
                    <a:cubicBezTo>
                      <a:pt x="11904" y="22335"/>
                      <a:pt x="12465" y="22495"/>
                      <a:pt x="13026" y="22495"/>
                    </a:cubicBezTo>
                    <a:cubicBezTo>
                      <a:pt x="13270" y="22495"/>
                      <a:pt x="13515" y="22465"/>
                      <a:pt x="13757" y="22377"/>
                    </a:cubicBezTo>
                    <a:cubicBezTo>
                      <a:pt x="14876" y="21972"/>
                      <a:pt x="15968" y="21278"/>
                      <a:pt x="17215" y="21278"/>
                    </a:cubicBezTo>
                    <a:cubicBezTo>
                      <a:pt x="17721" y="21278"/>
                      <a:pt x="18252" y="21392"/>
                      <a:pt x="18820" y="21686"/>
                    </a:cubicBezTo>
                    <a:cubicBezTo>
                      <a:pt x="20272" y="22429"/>
                      <a:pt x="22242" y="22343"/>
                      <a:pt x="21966" y="24780"/>
                    </a:cubicBezTo>
                    <a:cubicBezTo>
                      <a:pt x="21914" y="25212"/>
                      <a:pt x="22104" y="25868"/>
                      <a:pt x="22415" y="26127"/>
                    </a:cubicBezTo>
                    <a:cubicBezTo>
                      <a:pt x="23746" y="27251"/>
                      <a:pt x="23659" y="29411"/>
                      <a:pt x="23210" y="29981"/>
                    </a:cubicBezTo>
                    <a:cubicBezTo>
                      <a:pt x="22052" y="31485"/>
                      <a:pt x="22484" y="32573"/>
                      <a:pt x="22985" y="33973"/>
                    </a:cubicBezTo>
                    <a:cubicBezTo>
                      <a:pt x="23124" y="34405"/>
                      <a:pt x="22795" y="35045"/>
                      <a:pt x="22553" y="35529"/>
                    </a:cubicBezTo>
                    <a:cubicBezTo>
                      <a:pt x="21447" y="37844"/>
                      <a:pt x="19356" y="39469"/>
                      <a:pt x="18233" y="41802"/>
                    </a:cubicBezTo>
                    <a:cubicBezTo>
                      <a:pt x="17455" y="43409"/>
                      <a:pt x="17058" y="48783"/>
                      <a:pt x="18354" y="49734"/>
                    </a:cubicBezTo>
                    <a:cubicBezTo>
                      <a:pt x="20220" y="51116"/>
                      <a:pt x="19927" y="52862"/>
                      <a:pt x="20238" y="54659"/>
                    </a:cubicBezTo>
                    <a:cubicBezTo>
                      <a:pt x="20428" y="55748"/>
                      <a:pt x="20410" y="57528"/>
                      <a:pt x="20687" y="57752"/>
                    </a:cubicBezTo>
                    <a:cubicBezTo>
                      <a:pt x="22380" y="59083"/>
                      <a:pt x="22242" y="61364"/>
                      <a:pt x="23625" y="62764"/>
                    </a:cubicBezTo>
                    <a:cubicBezTo>
                      <a:pt x="23915" y="63066"/>
                      <a:pt x="24197" y="63258"/>
                      <a:pt x="24508" y="63258"/>
                    </a:cubicBezTo>
                    <a:cubicBezTo>
                      <a:pt x="24660" y="63258"/>
                      <a:pt x="24820" y="63212"/>
                      <a:pt x="24990" y="63110"/>
                    </a:cubicBezTo>
                    <a:cubicBezTo>
                      <a:pt x="25508" y="62816"/>
                      <a:pt x="25526" y="62246"/>
                      <a:pt x="25197" y="61831"/>
                    </a:cubicBezTo>
                    <a:cubicBezTo>
                      <a:pt x="23607" y="59671"/>
                      <a:pt x="23746" y="56888"/>
                      <a:pt x="22536" y="54590"/>
                    </a:cubicBezTo>
                    <a:cubicBezTo>
                      <a:pt x="22415" y="54348"/>
                      <a:pt x="22605" y="53933"/>
                      <a:pt x="22692" y="53605"/>
                    </a:cubicBezTo>
                    <a:cubicBezTo>
                      <a:pt x="22704" y="53568"/>
                      <a:pt x="22878" y="53539"/>
                      <a:pt x="22981" y="53539"/>
                    </a:cubicBezTo>
                    <a:cubicBezTo>
                      <a:pt x="23021" y="53539"/>
                      <a:pt x="23050" y="53543"/>
                      <a:pt x="23054" y="53553"/>
                    </a:cubicBezTo>
                    <a:cubicBezTo>
                      <a:pt x="23175" y="53812"/>
                      <a:pt x="23366" y="54106"/>
                      <a:pt x="23366" y="54400"/>
                    </a:cubicBezTo>
                    <a:cubicBezTo>
                      <a:pt x="23383" y="56819"/>
                      <a:pt x="24973" y="58617"/>
                      <a:pt x="26027" y="60569"/>
                    </a:cubicBezTo>
                    <a:cubicBezTo>
                      <a:pt x="26977" y="62297"/>
                      <a:pt x="28654" y="63663"/>
                      <a:pt x="27720" y="65978"/>
                    </a:cubicBezTo>
                    <a:cubicBezTo>
                      <a:pt x="27530" y="66445"/>
                      <a:pt x="27928" y="66791"/>
                      <a:pt x="28273" y="67136"/>
                    </a:cubicBezTo>
                    <a:cubicBezTo>
                      <a:pt x="29138" y="68000"/>
                      <a:pt x="30226" y="68536"/>
                      <a:pt x="31246" y="69193"/>
                    </a:cubicBezTo>
                    <a:cubicBezTo>
                      <a:pt x="32910" y="70222"/>
                      <a:pt x="34447" y="71516"/>
                      <a:pt x="36422" y="71516"/>
                    </a:cubicBezTo>
                    <a:cubicBezTo>
                      <a:pt x="36867" y="71516"/>
                      <a:pt x="37334" y="71451"/>
                      <a:pt x="37830" y="71301"/>
                    </a:cubicBezTo>
                    <a:cubicBezTo>
                      <a:pt x="37930" y="71272"/>
                      <a:pt x="38022" y="71258"/>
                      <a:pt x="38107" y="71258"/>
                    </a:cubicBezTo>
                    <a:cubicBezTo>
                      <a:pt x="38527" y="71258"/>
                      <a:pt x="38793" y="71582"/>
                      <a:pt x="39023" y="71941"/>
                    </a:cubicBezTo>
                    <a:cubicBezTo>
                      <a:pt x="39748" y="73098"/>
                      <a:pt x="40768" y="73721"/>
                      <a:pt x="42116" y="74032"/>
                    </a:cubicBezTo>
                    <a:cubicBezTo>
                      <a:pt x="43585" y="74360"/>
                      <a:pt x="45296" y="74775"/>
                      <a:pt x="45745" y="76399"/>
                    </a:cubicBezTo>
                    <a:cubicBezTo>
                      <a:pt x="46194" y="78110"/>
                      <a:pt x="47439" y="79112"/>
                      <a:pt x="48648" y="79907"/>
                    </a:cubicBezTo>
                    <a:cubicBezTo>
                      <a:pt x="49237" y="80296"/>
                      <a:pt x="50039" y="81326"/>
                      <a:pt x="50895" y="81326"/>
                    </a:cubicBezTo>
                    <a:cubicBezTo>
                      <a:pt x="51372" y="81326"/>
                      <a:pt x="51865" y="81007"/>
                      <a:pt x="52347" y="80080"/>
                    </a:cubicBezTo>
                    <a:cubicBezTo>
                      <a:pt x="52462" y="79850"/>
                      <a:pt x="52631" y="79714"/>
                      <a:pt x="52813" y="79714"/>
                    </a:cubicBezTo>
                    <a:cubicBezTo>
                      <a:pt x="53013" y="79714"/>
                      <a:pt x="53228" y="79880"/>
                      <a:pt x="53401" y="80270"/>
                    </a:cubicBezTo>
                    <a:cubicBezTo>
                      <a:pt x="54593" y="83156"/>
                      <a:pt x="53919" y="85697"/>
                      <a:pt x="51621" y="87943"/>
                    </a:cubicBezTo>
                    <a:cubicBezTo>
                      <a:pt x="50498" y="89049"/>
                      <a:pt x="49806" y="90604"/>
                      <a:pt x="50774" y="92194"/>
                    </a:cubicBezTo>
                    <a:cubicBezTo>
                      <a:pt x="51085" y="92730"/>
                      <a:pt x="51068" y="92886"/>
                      <a:pt x="50688" y="93283"/>
                    </a:cubicBezTo>
                    <a:cubicBezTo>
                      <a:pt x="49685" y="94337"/>
                      <a:pt x="49703" y="95875"/>
                      <a:pt x="50567" y="96636"/>
                    </a:cubicBezTo>
                    <a:cubicBezTo>
                      <a:pt x="52208" y="98087"/>
                      <a:pt x="52986" y="99971"/>
                      <a:pt x="53971" y="101803"/>
                    </a:cubicBezTo>
                    <a:cubicBezTo>
                      <a:pt x="55440" y="104516"/>
                      <a:pt x="56771" y="107281"/>
                      <a:pt x="59933" y="108629"/>
                    </a:cubicBezTo>
                    <a:cubicBezTo>
                      <a:pt x="61661" y="109372"/>
                      <a:pt x="62629" y="111014"/>
                      <a:pt x="62664" y="113122"/>
                    </a:cubicBezTo>
                    <a:cubicBezTo>
                      <a:pt x="62716" y="116319"/>
                      <a:pt x="62871" y="119516"/>
                      <a:pt x="63096" y="122713"/>
                    </a:cubicBezTo>
                    <a:cubicBezTo>
                      <a:pt x="63251" y="125115"/>
                      <a:pt x="64426" y="127431"/>
                      <a:pt x="63631" y="129920"/>
                    </a:cubicBezTo>
                    <a:cubicBezTo>
                      <a:pt x="63303" y="130922"/>
                      <a:pt x="63459" y="131907"/>
                      <a:pt x="63839" y="132875"/>
                    </a:cubicBezTo>
                    <a:cubicBezTo>
                      <a:pt x="64323" y="134067"/>
                      <a:pt x="64461" y="135363"/>
                      <a:pt x="64288" y="136642"/>
                    </a:cubicBezTo>
                    <a:cubicBezTo>
                      <a:pt x="64184" y="137593"/>
                      <a:pt x="64582" y="138664"/>
                      <a:pt x="65653" y="139148"/>
                    </a:cubicBezTo>
                    <a:cubicBezTo>
                      <a:pt x="65680" y="139159"/>
                      <a:pt x="65711" y="139163"/>
                      <a:pt x="65743" y="139163"/>
                    </a:cubicBezTo>
                    <a:cubicBezTo>
                      <a:pt x="65886" y="139163"/>
                      <a:pt x="66069" y="139076"/>
                      <a:pt x="66205" y="139076"/>
                    </a:cubicBezTo>
                    <a:cubicBezTo>
                      <a:pt x="66332" y="139076"/>
                      <a:pt x="66419" y="139151"/>
                      <a:pt x="66397" y="139442"/>
                    </a:cubicBezTo>
                    <a:cubicBezTo>
                      <a:pt x="66362" y="139995"/>
                      <a:pt x="67071" y="140565"/>
                      <a:pt x="66293" y="141135"/>
                    </a:cubicBezTo>
                    <a:cubicBezTo>
                      <a:pt x="65895" y="141412"/>
                      <a:pt x="65360" y="142259"/>
                      <a:pt x="65774" y="142414"/>
                    </a:cubicBezTo>
                    <a:cubicBezTo>
                      <a:pt x="66898" y="142846"/>
                      <a:pt x="66500" y="143797"/>
                      <a:pt x="66777" y="144488"/>
                    </a:cubicBezTo>
                    <a:cubicBezTo>
                      <a:pt x="67468" y="146164"/>
                      <a:pt x="68505" y="147668"/>
                      <a:pt x="69801" y="148929"/>
                    </a:cubicBezTo>
                    <a:cubicBezTo>
                      <a:pt x="71823" y="150906"/>
                      <a:pt x="74091" y="152091"/>
                      <a:pt x="76808" y="152091"/>
                    </a:cubicBezTo>
                    <a:cubicBezTo>
                      <a:pt x="77226" y="152091"/>
                      <a:pt x="77656" y="152063"/>
                      <a:pt x="78096" y="152005"/>
                    </a:cubicBezTo>
                    <a:cubicBezTo>
                      <a:pt x="78355" y="151953"/>
                      <a:pt x="78580" y="151781"/>
                      <a:pt x="78718" y="151556"/>
                    </a:cubicBezTo>
                    <a:cubicBezTo>
                      <a:pt x="78874" y="151262"/>
                      <a:pt x="78615" y="151038"/>
                      <a:pt x="78355" y="150882"/>
                    </a:cubicBezTo>
                    <a:cubicBezTo>
                      <a:pt x="77595" y="150415"/>
                      <a:pt x="76835" y="149914"/>
                      <a:pt x="76040" y="149482"/>
                    </a:cubicBezTo>
                    <a:cubicBezTo>
                      <a:pt x="73914" y="148342"/>
                      <a:pt x="73551" y="146648"/>
                      <a:pt x="74899" y="144695"/>
                    </a:cubicBezTo>
                    <a:cubicBezTo>
                      <a:pt x="75608" y="143658"/>
                      <a:pt x="75694" y="142570"/>
                      <a:pt x="74173" y="142017"/>
                    </a:cubicBezTo>
                    <a:cubicBezTo>
                      <a:pt x="73707" y="141861"/>
                      <a:pt x="72929" y="141550"/>
                      <a:pt x="73551" y="140997"/>
                    </a:cubicBezTo>
                    <a:cubicBezTo>
                      <a:pt x="74260" y="140340"/>
                      <a:pt x="74260" y="139597"/>
                      <a:pt x="74415" y="138837"/>
                    </a:cubicBezTo>
                    <a:cubicBezTo>
                      <a:pt x="74605" y="137783"/>
                      <a:pt x="73534" y="136193"/>
                      <a:pt x="75677" y="135985"/>
                    </a:cubicBezTo>
                    <a:cubicBezTo>
                      <a:pt x="75746" y="135985"/>
                      <a:pt x="75850" y="135588"/>
                      <a:pt x="75798" y="135432"/>
                    </a:cubicBezTo>
                    <a:cubicBezTo>
                      <a:pt x="75444" y="134260"/>
                      <a:pt x="75867" y="133923"/>
                      <a:pt x="76900" y="133923"/>
                    </a:cubicBezTo>
                    <a:cubicBezTo>
                      <a:pt x="76978" y="133923"/>
                      <a:pt x="77060" y="133925"/>
                      <a:pt x="77146" y="133929"/>
                    </a:cubicBezTo>
                    <a:cubicBezTo>
                      <a:pt x="77188" y="133931"/>
                      <a:pt x="77231" y="133932"/>
                      <a:pt x="77272" y="133932"/>
                    </a:cubicBezTo>
                    <a:cubicBezTo>
                      <a:pt x="78202" y="133932"/>
                      <a:pt x="78980" y="133388"/>
                      <a:pt x="79427" y="132512"/>
                    </a:cubicBezTo>
                    <a:cubicBezTo>
                      <a:pt x="79859" y="131648"/>
                      <a:pt x="79738" y="130836"/>
                      <a:pt x="79047" y="130110"/>
                    </a:cubicBezTo>
                    <a:cubicBezTo>
                      <a:pt x="78857" y="129902"/>
                      <a:pt x="78822" y="129557"/>
                      <a:pt x="78701" y="129280"/>
                    </a:cubicBezTo>
                    <a:lnTo>
                      <a:pt x="78701" y="129280"/>
                    </a:lnTo>
                    <a:cubicBezTo>
                      <a:pt x="78977" y="129298"/>
                      <a:pt x="79237" y="129332"/>
                      <a:pt x="79513" y="129384"/>
                    </a:cubicBezTo>
                    <a:cubicBezTo>
                      <a:pt x="79669" y="129427"/>
                      <a:pt x="79830" y="129448"/>
                      <a:pt x="79991" y="129448"/>
                    </a:cubicBezTo>
                    <a:cubicBezTo>
                      <a:pt x="80347" y="129448"/>
                      <a:pt x="80702" y="129344"/>
                      <a:pt x="80999" y="129142"/>
                    </a:cubicBezTo>
                    <a:cubicBezTo>
                      <a:pt x="82900" y="128001"/>
                      <a:pt x="83350" y="125841"/>
                      <a:pt x="84473" y="124148"/>
                    </a:cubicBezTo>
                    <a:cubicBezTo>
                      <a:pt x="85216" y="123024"/>
                      <a:pt x="86149" y="121815"/>
                      <a:pt x="85544" y="120225"/>
                    </a:cubicBezTo>
                    <a:cubicBezTo>
                      <a:pt x="85026" y="118808"/>
                      <a:pt x="85959" y="118186"/>
                      <a:pt x="86927" y="117356"/>
                    </a:cubicBezTo>
                    <a:cubicBezTo>
                      <a:pt x="88258" y="116233"/>
                      <a:pt x="90314" y="116371"/>
                      <a:pt x="91230" y="115213"/>
                    </a:cubicBezTo>
                    <a:cubicBezTo>
                      <a:pt x="93096" y="112846"/>
                      <a:pt x="93788" y="109908"/>
                      <a:pt x="93874" y="106866"/>
                    </a:cubicBezTo>
                    <a:cubicBezTo>
                      <a:pt x="93909" y="105743"/>
                      <a:pt x="93563" y="104637"/>
                      <a:pt x="94635" y="103635"/>
                    </a:cubicBezTo>
                    <a:cubicBezTo>
                      <a:pt x="95637" y="102650"/>
                      <a:pt x="96432" y="101492"/>
                      <a:pt x="97002" y="100213"/>
                    </a:cubicBezTo>
                    <a:cubicBezTo>
                      <a:pt x="98350" y="97189"/>
                      <a:pt x="97555" y="95668"/>
                      <a:pt x="93770" y="93404"/>
                    </a:cubicBezTo>
                    <a:cubicBezTo>
                      <a:pt x="92864" y="92866"/>
                      <a:pt x="92012" y="92178"/>
                      <a:pt x="90923" y="92178"/>
                    </a:cubicBezTo>
                    <a:cubicBezTo>
                      <a:pt x="90787" y="92178"/>
                      <a:pt x="90648" y="92189"/>
                      <a:pt x="90504" y="92212"/>
                    </a:cubicBezTo>
                    <a:cubicBezTo>
                      <a:pt x="90375" y="92232"/>
                      <a:pt x="90250" y="92241"/>
                      <a:pt x="90128" y="92241"/>
                    </a:cubicBezTo>
                    <a:cubicBezTo>
                      <a:pt x="89316" y="92241"/>
                      <a:pt x="88640" y="91827"/>
                      <a:pt x="87964" y="91451"/>
                    </a:cubicBezTo>
                    <a:cubicBezTo>
                      <a:pt x="86720" y="90760"/>
                      <a:pt x="85423" y="90190"/>
                      <a:pt x="84076" y="89740"/>
                    </a:cubicBezTo>
                    <a:cubicBezTo>
                      <a:pt x="83419" y="89533"/>
                      <a:pt x="82365" y="89412"/>
                      <a:pt x="82226" y="88306"/>
                    </a:cubicBezTo>
                    <a:cubicBezTo>
                      <a:pt x="81898" y="85511"/>
                      <a:pt x="80349" y="82231"/>
                      <a:pt x="77208" y="82231"/>
                    </a:cubicBezTo>
                    <a:cubicBezTo>
                      <a:pt x="77047" y="82231"/>
                      <a:pt x="76883" y="82240"/>
                      <a:pt x="76714" y="82258"/>
                    </a:cubicBezTo>
                    <a:cubicBezTo>
                      <a:pt x="76610" y="82274"/>
                      <a:pt x="76507" y="82282"/>
                      <a:pt x="76405" y="82282"/>
                    </a:cubicBezTo>
                    <a:cubicBezTo>
                      <a:pt x="75873" y="82282"/>
                      <a:pt x="75365" y="82061"/>
                      <a:pt x="75003" y="81670"/>
                    </a:cubicBezTo>
                    <a:cubicBezTo>
                      <a:pt x="73810" y="80478"/>
                      <a:pt x="72722" y="79147"/>
                      <a:pt x="71356" y="78179"/>
                    </a:cubicBezTo>
                    <a:cubicBezTo>
                      <a:pt x="70652" y="77672"/>
                      <a:pt x="69937" y="76844"/>
                      <a:pt x="68958" y="76844"/>
                    </a:cubicBezTo>
                    <a:cubicBezTo>
                      <a:pt x="68735" y="76844"/>
                      <a:pt x="68499" y="76887"/>
                      <a:pt x="68246" y="76987"/>
                    </a:cubicBezTo>
                    <a:cubicBezTo>
                      <a:pt x="68013" y="77081"/>
                      <a:pt x="67785" y="77113"/>
                      <a:pt x="67562" y="77113"/>
                    </a:cubicBezTo>
                    <a:cubicBezTo>
                      <a:pt x="67089" y="77113"/>
                      <a:pt x="66635" y="76969"/>
                      <a:pt x="66189" y="76969"/>
                    </a:cubicBezTo>
                    <a:cubicBezTo>
                      <a:pt x="64783" y="76969"/>
                      <a:pt x="63941" y="75706"/>
                      <a:pt x="62605" y="75706"/>
                    </a:cubicBezTo>
                    <a:cubicBezTo>
                      <a:pt x="62579" y="75706"/>
                      <a:pt x="62552" y="75707"/>
                      <a:pt x="62525" y="75708"/>
                    </a:cubicBezTo>
                    <a:cubicBezTo>
                      <a:pt x="62280" y="75708"/>
                      <a:pt x="61828" y="76012"/>
                      <a:pt x="61511" y="76012"/>
                    </a:cubicBezTo>
                    <a:cubicBezTo>
                      <a:pt x="61248" y="76012"/>
                      <a:pt x="61077" y="75802"/>
                      <a:pt x="61195" y="75034"/>
                    </a:cubicBezTo>
                    <a:cubicBezTo>
                      <a:pt x="61232" y="74788"/>
                      <a:pt x="60883" y="74612"/>
                      <a:pt x="60617" y="74612"/>
                    </a:cubicBezTo>
                    <a:cubicBezTo>
                      <a:pt x="60509" y="74612"/>
                      <a:pt x="60415" y="74641"/>
                      <a:pt x="60365" y="74706"/>
                    </a:cubicBezTo>
                    <a:cubicBezTo>
                      <a:pt x="59225" y="76088"/>
                      <a:pt x="57099" y="76071"/>
                      <a:pt x="56166" y="77747"/>
                    </a:cubicBezTo>
                    <a:cubicBezTo>
                      <a:pt x="55842" y="78325"/>
                      <a:pt x="55457" y="78771"/>
                      <a:pt x="54917" y="78771"/>
                    </a:cubicBezTo>
                    <a:cubicBezTo>
                      <a:pt x="54649" y="78771"/>
                      <a:pt x="54343" y="78661"/>
                      <a:pt x="53988" y="78404"/>
                    </a:cubicBezTo>
                    <a:cubicBezTo>
                      <a:pt x="53637" y="78125"/>
                      <a:pt x="53206" y="77982"/>
                      <a:pt x="52772" y="77982"/>
                    </a:cubicBezTo>
                    <a:cubicBezTo>
                      <a:pt x="52480" y="77982"/>
                      <a:pt x="52186" y="78047"/>
                      <a:pt x="51915" y="78179"/>
                    </a:cubicBezTo>
                    <a:cubicBezTo>
                      <a:pt x="51373" y="78410"/>
                      <a:pt x="50918" y="78527"/>
                      <a:pt x="50541" y="78527"/>
                    </a:cubicBezTo>
                    <a:cubicBezTo>
                      <a:pt x="49618" y="78527"/>
                      <a:pt x="49166" y="77825"/>
                      <a:pt x="49080" y="76365"/>
                    </a:cubicBezTo>
                    <a:cubicBezTo>
                      <a:pt x="49046" y="75397"/>
                      <a:pt x="49184" y="74446"/>
                      <a:pt x="49478" y="73530"/>
                    </a:cubicBezTo>
                    <a:cubicBezTo>
                      <a:pt x="50012" y="71861"/>
                      <a:pt x="49095" y="70692"/>
                      <a:pt x="47366" y="70692"/>
                    </a:cubicBezTo>
                    <a:cubicBezTo>
                      <a:pt x="47305" y="70692"/>
                      <a:pt x="47243" y="70693"/>
                      <a:pt x="47179" y="70696"/>
                    </a:cubicBezTo>
                    <a:cubicBezTo>
                      <a:pt x="46730" y="70714"/>
                      <a:pt x="46281" y="70765"/>
                      <a:pt x="45814" y="70783"/>
                    </a:cubicBezTo>
                    <a:cubicBezTo>
                      <a:pt x="45755" y="70784"/>
                      <a:pt x="45699" y="70786"/>
                      <a:pt x="45645" y="70786"/>
                    </a:cubicBezTo>
                    <a:cubicBezTo>
                      <a:pt x="45148" y="70786"/>
                      <a:pt x="44886" y="70683"/>
                      <a:pt x="45088" y="69919"/>
                    </a:cubicBezTo>
                    <a:cubicBezTo>
                      <a:pt x="45469" y="68484"/>
                      <a:pt x="46143" y="67240"/>
                      <a:pt x="46886" y="65996"/>
                    </a:cubicBezTo>
                    <a:cubicBezTo>
                      <a:pt x="47214" y="65443"/>
                      <a:pt x="47231" y="64993"/>
                      <a:pt x="46747" y="64613"/>
                    </a:cubicBezTo>
                    <a:cubicBezTo>
                      <a:pt x="46406" y="64334"/>
                      <a:pt x="45929" y="64209"/>
                      <a:pt x="45417" y="64209"/>
                    </a:cubicBezTo>
                    <a:cubicBezTo>
                      <a:pt x="44221" y="64209"/>
                      <a:pt x="42833" y="64889"/>
                      <a:pt x="42531" y="65857"/>
                    </a:cubicBezTo>
                    <a:cubicBezTo>
                      <a:pt x="42161" y="67044"/>
                      <a:pt x="40793" y="67929"/>
                      <a:pt x="39553" y="67929"/>
                    </a:cubicBezTo>
                    <a:cubicBezTo>
                      <a:pt x="39113" y="67929"/>
                      <a:pt x="38689" y="67817"/>
                      <a:pt x="38331" y="67568"/>
                    </a:cubicBezTo>
                    <a:cubicBezTo>
                      <a:pt x="36966" y="66601"/>
                      <a:pt x="35998" y="64872"/>
                      <a:pt x="36517" y="63455"/>
                    </a:cubicBezTo>
                    <a:cubicBezTo>
                      <a:pt x="37571" y="60569"/>
                      <a:pt x="37986" y="56802"/>
                      <a:pt x="41822" y="56093"/>
                    </a:cubicBezTo>
                    <a:cubicBezTo>
                      <a:pt x="44259" y="55627"/>
                      <a:pt x="46696" y="55299"/>
                      <a:pt x="49167" y="55126"/>
                    </a:cubicBezTo>
                    <a:cubicBezTo>
                      <a:pt x="49252" y="55120"/>
                      <a:pt x="49338" y="55117"/>
                      <a:pt x="49425" y="55117"/>
                    </a:cubicBezTo>
                    <a:cubicBezTo>
                      <a:pt x="50819" y="55117"/>
                      <a:pt x="52364" y="55920"/>
                      <a:pt x="51811" y="58133"/>
                    </a:cubicBezTo>
                    <a:cubicBezTo>
                      <a:pt x="51707" y="58582"/>
                      <a:pt x="52087" y="59204"/>
                      <a:pt x="52329" y="59688"/>
                    </a:cubicBezTo>
                    <a:cubicBezTo>
                      <a:pt x="52602" y="60250"/>
                      <a:pt x="52992" y="60846"/>
                      <a:pt x="53666" y="60846"/>
                    </a:cubicBezTo>
                    <a:cubicBezTo>
                      <a:pt x="53675" y="60846"/>
                      <a:pt x="53685" y="60846"/>
                      <a:pt x="53695" y="60846"/>
                    </a:cubicBezTo>
                    <a:cubicBezTo>
                      <a:pt x="54455" y="60811"/>
                      <a:pt x="54628" y="60085"/>
                      <a:pt x="54852" y="59498"/>
                    </a:cubicBezTo>
                    <a:cubicBezTo>
                      <a:pt x="55146" y="58703"/>
                      <a:pt x="55146" y="57822"/>
                      <a:pt x="54887" y="57027"/>
                    </a:cubicBezTo>
                    <a:cubicBezTo>
                      <a:pt x="54127" y="54642"/>
                      <a:pt x="54922" y="53017"/>
                      <a:pt x="57116" y="51894"/>
                    </a:cubicBezTo>
                    <a:cubicBezTo>
                      <a:pt x="58291" y="51307"/>
                      <a:pt x="59328" y="50442"/>
                      <a:pt x="60469" y="49786"/>
                    </a:cubicBezTo>
                    <a:cubicBezTo>
                      <a:pt x="62128" y="48818"/>
                      <a:pt x="61575" y="46641"/>
                      <a:pt x="63096" y="45448"/>
                    </a:cubicBezTo>
                    <a:cubicBezTo>
                      <a:pt x="64720" y="44169"/>
                      <a:pt x="65757" y="42113"/>
                      <a:pt x="68194" y="42061"/>
                    </a:cubicBezTo>
                    <a:cubicBezTo>
                      <a:pt x="68574" y="42044"/>
                      <a:pt x="69006" y="41888"/>
                      <a:pt x="69075" y="41456"/>
                    </a:cubicBezTo>
                    <a:cubicBezTo>
                      <a:pt x="69369" y="39711"/>
                      <a:pt x="70924" y="39417"/>
                      <a:pt x="72151" y="38760"/>
                    </a:cubicBezTo>
                    <a:cubicBezTo>
                      <a:pt x="72321" y="38667"/>
                      <a:pt x="72565" y="38512"/>
                      <a:pt x="72753" y="38512"/>
                    </a:cubicBezTo>
                    <a:cubicBezTo>
                      <a:pt x="72950" y="38512"/>
                      <a:pt x="73086" y="38680"/>
                      <a:pt x="73015" y="39261"/>
                    </a:cubicBezTo>
                    <a:cubicBezTo>
                      <a:pt x="72956" y="39796"/>
                      <a:pt x="73330" y="40078"/>
                      <a:pt x="73743" y="40078"/>
                    </a:cubicBezTo>
                    <a:cubicBezTo>
                      <a:pt x="73931" y="40078"/>
                      <a:pt x="74127" y="40020"/>
                      <a:pt x="74294" y="39901"/>
                    </a:cubicBezTo>
                    <a:cubicBezTo>
                      <a:pt x="75746" y="38898"/>
                      <a:pt x="77457" y="38501"/>
                      <a:pt x="78995" y="37723"/>
                    </a:cubicBezTo>
                    <a:cubicBezTo>
                      <a:pt x="79738" y="37326"/>
                      <a:pt x="80291" y="36773"/>
                      <a:pt x="79790" y="35995"/>
                    </a:cubicBezTo>
                    <a:cubicBezTo>
                      <a:pt x="79597" y="35708"/>
                      <a:pt x="79414" y="35603"/>
                      <a:pt x="79239" y="35603"/>
                    </a:cubicBezTo>
                    <a:cubicBezTo>
                      <a:pt x="78865" y="35603"/>
                      <a:pt x="78524" y="36083"/>
                      <a:pt x="78183" y="36306"/>
                    </a:cubicBezTo>
                    <a:cubicBezTo>
                      <a:pt x="77820" y="36545"/>
                      <a:pt x="77447" y="36741"/>
                      <a:pt x="77083" y="36741"/>
                    </a:cubicBezTo>
                    <a:cubicBezTo>
                      <a:pt x="76789" y="36741"/>
                      <a:pt x="76501" y="36612"/>
                      <a:pt x="76230" y="36272"/>
                    </a:cubicBezTo>
                    <a:cubicBezTo>
                      <a:pt x="75677" y="35563"/>
                      <a:pt x="76126" y="35148"/>
                      <a:pt x="76731" y="34751"/>
                    </a:cubicBezTo>
                    <a:cubicBezTo>
                      <a:pt x="77318" y="34371"/>
                      <a:pt x="77284" y="33818"/>
                      <a:pt x="77025" y="33196"/>
                    </a:cubicBezTo>
                    <a:cubicBezTo>
                      <a:pt x="76921" y="32919"/>
                      <a:pt x="76161" y="33023"/>
                      <a:pt x="76593" y="32643"/>
                    </a:cubicBezTo>
                    <a:cubicBezTo>
                      <a:pt x="76708" y="32536"/>
                      <a:pt x="76805" y="32492"/>
                      <a:pt x="76888" y="32492"/>
                    </a:cubicBezTo>
                    <a:cubicBezTo>
                      <a:pt x="77143" y="32492"/>
                      <a:pt x="77279" y="32892"/>
                      <a:pt x="77474" y="33126"/>
                    </a:cubicBezTo>
                    <a:cubicBezTo>
                      <a:pt x="77830" y="33563"/>
                      <a:pt x="78559" y="33892"/>
                      <a:pt x="79019" y="33892"/>
                    </a:cubicBezTo>
                    <a:cubicBezTo>
                      <a:pt x="79251" y="33892"/>
                      <a:pt x="79415" y="33808"/>
                      <a:pt x="79427" y="33610"/>
                    </a:cubicBezTo>
                    <a:cubicBezTo>
                      <a:pt x="79485" y="32639"/>
                      <a:pt x="79866" y="32465"/>
                      <a:pt x="80317" y="32465"/>
                    </a:cubicBezTo>
                    <a:cubicBezTo>
                      <a:pt x="80569" y="32465"/>
                      <a:pt x="80843" y="32519"/>
                      <a:pt x="81095" y="32519"/>
                    </a:cubicBezTo>
                    <a:cubicBezTo>
                      <a:pt x="81194" y="32519"/>
                      <a:pt x="81290" y="32511"/>
                      <a:pt x="81380" y="32487"/>
                    </a:cubicBezTo>
                    <a:cubicBezTo>
                      <a:pt x="81894" y="32340"/>
                      <a:pt x="82271" y="31830"/>
                      <a:pt x="82830" y="31830"/>
                    </a:cubicBezTo>
                    <a:cubicBezTo>
                      <a:pt x="82928" y="31830"/>
                      <a:pt x="83031" y="31846"/>
                      <a:pt x="83142" y="31882"/>
                    </a:cubicBezTo>
                    <a:cubicBezTo>
                      <a:pt x="82658" y="32470"/>
                      <a:pt x="82192" y="33075"/>
                      <a:pt x="81708" y="33679"/>
                    </a:cubicBezTo>
                    <a:cubicBezTo>
                      <a:pt x="81604" y="33766"/>
                      <a:pt x="81483" y="33835"/>
                      <a:pt x="81362" y="33904"/>
                    </a:cubicBezTo>
                    <a:cubicBezTo>
                      <a:pt x="81034" y="34129"/>
                      <a:pt x="80775" y="34423"/>
                      <a:pt x="80878" y="34872"/>
                    </a:cubicBezTo>
                    <a:cubicBezTo>
                      <a:pt x="80999" y="35304"/>
                      <a:pt x="81380" y="35252"/>
                      <a:pt x="81673" y="35425"/>
                    </a:cubicBezTo>
                    <a:cubicBezTo>
                      <a:pt x="81973" y="35596"/>
                      <a:pt x="82292" y="35648"/>
                      <a:pt x="82615" y="35648"/>
                    </a:cubicBezTo>
                    <a:cubicBezTo>
                      <a:pt x="83130" y="35648"/>
                      <a:pt x="83658" y="35514"/>
                      <a:pt x="84141" y="35514"/>
                    </a:cubicBezTo>
                    <a:cubicBezTo>
                      <a:pt x="84489" y="35514"/>
                      <a:pt x="84814" y="35584"/>
                      <a:pt x="85095" y="35822"/>
                    </a:cubicBezTo>
                    <a:cubicBezTo>
                      <a:pt x="85535" y="36187"/>
                      <a:pt x="85875" y="36332"/>
                      <a:pt x="86134" y="36332"/>
                    </a:cubicBezTo>
                    <a:cubicBezTo>
                      <a:pt x="86710" y="36332"/>
                      <a:pt x="86887" y="35618"/>
                      <a:pt x="86875" y="35010"/>
                    </a:cubicBezTo>
                    <a:cubicBezTo>
                      <a:pt x="86858" y="34215"/>
                      <a:pt x="87601" y="32729"/>
                      <a:pt x="85665" y="32625"/>
                    </a:cubicBezTo>
                    <a:cubicBezTo>
                      <a:pt x="84991" y="32591"/>
                      <a:pt x="85130" y="31986"/>
                      <a:pt x="85596" y="31485"/>
                    </a:cubicBezTo>
                    <a:cubicBezTo>
                      <a:pt x="87186" y="29791"/>
                      <a:pt x="86650" y="27527"/>
                      <a:pt x="84508" y="26767"/>
                    </a:cubicBezTo>
                    <a:cubicBezTo>
                      <a:pt x="84006" y="26594"/>
                      <a:pt x="83557" y="26214"/>
                      <a:pt x="83661" y="25834"/>
                    </a:cubicBezTo>
                    <a:cubicBezTo>
                      <a:pt x="83972" y="24503"/>
                      <a:pt x="83039" y="23432"/>
                      <a:pt x="83090" y="22170"/>
                    </a:cubicBezTo>
                    <a:cubicBezTo>
                      <a:pt x="83108" y="21773"/>
                      <a:pt x="83073" y="21375"/>
                      <a:pt x="82624" y="21220"/>
                    </a:cubicBezTo>
                    <a:cubicBezTo>
                      <a:pt x="82529" y="21188"/>
                      <a:pt x="82437" y="21174"/>
                      <a:pt x="82348" y="21174"/>
                    </a:cubicBezTo>
                    <a:cubicBezTo>
                      <a:pt x="82049" y="21174"/>
                      <a:pt x="81787" y="21339"/>
                      <a:pt x="81587" y="21565"/>
                    </a:cubicBezTo>
                    <a:cubicBezTo>
                      <a:pt x="81086" y="22135"/>
                      <a:pt x="80464" y="22602"/>
                      <a:pt x="79755" y="22913"/>
                    </a:cubicBezTo>
                    <a:cubicBezTo>
                      <a:pt x="79583" y="22995"/>
                      <a:pt x="79411" y="23071"/>
                      <a:pt x="79247" y="23071"/>
                    </a:cubicBezTo>
                    <a:cubicBezTo>
                      <a:pt x="79097" y="23071"/>
                      <a:pt x="78954" y="23008"/>
                      <a:pt x="78822" y="22827"/>
                    </a:cubicBezTo>
                    <a:cubicBezTo>
                      <a:pt x="78563" y="22498"/>
                      <a:pt x="78753" y="22274"/>
                      <a:pt x="78960" y="22015"/>
                    </a:cubicBezTo>
                    <a:cubicBezTo>
                      <a:pt x="79496" y="21254"/>
                      <a:pt x="79254" y="20736"/>
                      <a:pt x="78459" y="20338"/>
                    </a:cubicBezTo>
                    <a:cubicBezTo>
                      <a:pt x="78131" y="20165"/>
                      <a:pt x="77837" y="19941"/>
                      <a:pt x="77578" y="19664"/>
                    </a:cubicBezTo>
                    <a:cubicBezTo>
                      <a:pt x="77168" y="19146"/>
                      <a:pt x="76356" y="18913"/>
                      <a:pt x="75491" y="18913"/>
                    </a:cubicBezTo>
                    <a:cubicBezTo>
                      <a:pt x="74278" y="18913"/>
                      <a:pt x="72961" y="19371"/>
                      <a:pt x="72497" y="20148"/>
                    </a:cubicBezTo>
                    <a:cubicBezTo>
                      <a:pt x="72065" y="20874"/>
                      <a:pt x="71788" y="21824"/>
                      <a:pt x="70803" y="22170"/>
                    </a:cubicBezTo>
                    <a:cubicBezTo>
                      <a:pt x="70354" y="22326"/>
                      <a:pt x="70043" y="22792"/>
                      <a:pt x="70337" y="23276"/>
                    </a:cubicBezTo>
                    <a:cubicBezTo>
                      <a:pt x="71356" y="25004"/>
                      <a:pt x="70043" y="25488"/>
                      <a:pt x="68902" y="26024"/>
                    </a:cubicBezTo>
                    <a:cubicBezTo>
                      <a:pt x="67693" y="26577"/>
                      <a:pt x="66241" y="26801"/>
                      <a:pt x="66345" y="28685"/>
                    </a:cubicBezTo>
                    <a:cubicBezTo>
                      <a:pt x="66379" y="29117"/>
                      <a:pt x="65895" y="29601"/>
                      <a:pt x="65584" y="30016"/>
                    </a:cubicBezTo>
                    <a:cubicBezTo>
                      <a:pt x="65442" y="30197"/>
                      <a:pt x="65232" y="30465"/>
                      <a:pt x="64983" y="30465"/>
                    </a:cubicBezTo>
                    <a:cubicBezTo>
                      <a:pt x="64899" y="30465"/>
                      <a:pt x="64811" y="30435"/>
                      <a:pt x="64720" y="30361"/>
                    </a:cubicBezTo>
                    <a:cubicBezTo>
                      <a:pt x="64409" y="30120"/>
                      <a:pt x="64288" y="29705"/>
                      <a:pt x="64409" y="29342"/>
                    </a:cubicBezTo>
                    <a:cubicBezTo>
                      <a:pt x="64893" y="27596"/>
                      <a:pt x="65083" y="25989"/>
                      <a:pt x="62508" y="25903"/>
                    </a:cubicBezTo>
                    <a:cubicBezTo>
                      <a:pt x="62249" y="25903"/>
                      <a:pt x="61938" y="25644"/>
                      <a:pt x="61748" y="25436"/>
                    </a:cubicBezTo>
                    <a:cubicBezTo>
                      <a:pt x="61084" y="24759"/>
                      <a:pt x="60400" y="24243"/>
                      <a:pt x="59552" y="24243"/>
                    </a:cubicBezTo>
                    <a:cubicBezTo>
                      <a:pt x="59252" y="24243"/>
                      <a:pt x="58932" y="24307"/>
                      <a:pt x="58585" y="24451"/>
                    </a:cubicBezTo>
                    <a:cubicBezTo>
                      <a:pt x="58566" y="24457"/>
                      <a:pt x="58545" y="24459"/>
                      <a:pt x="58523" y="24459"/>
                    </a:cubicBezTo>
                    <a:cubicBezTo>
                      <a:pt x="58409" y="24459"/>
                      <a:pt x="58269" y="24394"/>
                      <a:pt x="58153" y="24365"/>
                    </a:cubicBezTo>
                    <a:cubicBezTo>
                      <a:pt x="58758" y="23501"/>
                      <a:pt x="57687" y="22429"/>
                      <a:pt x="58827" y="21462"/>
                    </a:cubicBezTo>
                    <a:cubicBezTo>
                      <a:pt x="61800" y="18990"/>
                      <a:pt x="65757" y="18558"/>
                      <a:pt x="68781" y="16294"/>
                    </a:cubicBezTo>
                    <a:lnTo>
                      <a:pt x="69455" y="15828"/>
                    </a:lnTo>
                    <a:cubicBezTo>
                      <a:pt x="70337" y="15586"/>
                      <a:pt x="71218" y="15206"/>
                      <a:pt x="72117" y="15119"/>
                    </a:cubicBezTo>
                    <a:cubicBezTo>
                      <a:pt x="74346" y="14912"/>
                      <a:pt x="75331" y="13910"/>
                      <a:pt x="75262" y="11767"/>
                    </a:cubicBezTo>
                    <a:cubicBezTo>
                      <a:pt x="75262" y="11596"/>
                      <a:pt x="75299" y="11543"/>
                      <a:pt x="75353" y="11543"/>
                    </a:cubicBezTo>
                    <a:cubicBezTo>
                      <a:pt x="75441" y="11543"/>
                      <a:pt x="75574" y="11687"/>
                      <a:pt x="75659" y="11698"/>
                    </a:cubicBezTo>
                    <a:cubicBezTo>
                      <a:pt x="76835" y="11749"/>
                      <a:pt x="77733" y="12683"/>
                      <a:pt x="78943" y="12752"/>
                    </a:cubicBezTo>
                    <a:cubicBezTo>
                      <a:pt x="79461" y="12769"/>
                      <a:pt x="79945" y="13391"/>
                      <a:pt x="80412" y="13789"/>
                    </a:cubicBezTo>
                    <a:cubicBezTo>
                      <a:pt x="80395" y="13944"/>
                      <a:pt x="80325" y="14082"/>
                      <a:pt x="80204" y="14203"/>
                    </a:cubicBezTo>
                    <a:cubicBezTo>
                      <a:pt x="79099" y="14649"/>
                      <a:pt x="78211" y="15599"/>
                      <a:pt x="76924" y="15599"/>
                    </a:cubicBezTo>
                    <a:cubicBezTo>
                      <a:pt x="76763" y="15599"/>
                      <a:pt x="76595" y="15584"/>
                      <a:pt x="76420" y="15551"/>
                    </a:cubicBezTo>
                    <a:cubicBezTo>
                      <a:pt x="76325" y="15534"/>
                      <a:pt x="76229" y="15525"/>
                      <a:pt x="76135" y="15525"/>
                    </a:cubicBezTo>
                    <a:cubicBezTo>
                      <a:pt x="75478" y="15525"/>
                      <a:pt x="74895" y="15947"/>
                      <a:pt x="74985" y="16778"/>
                    </a:cubicBezTo>
                    <a:cubicBezTo>
                      <a:pt x="75041" y="17437"/>
                      <a:pt x="75422" y="17620"/>
                      <a:pt x="75866" y="17620"/>
                    </a:cubicBezTo>
                    <a:cubicBezTo>
                      <a:pt x="76109" y="17620"/>
                      <a:pt x="76372" y="17565"/>
                      <a:pt x="76610" y="17504"/>
                    </a:cubicBezTo>
                    <a:cubicBezTo>
                      <a:pt x="76822" y="17451"/>
                      <a:pt x="77015" y="17425"/>
                      <a:pt x="77193" y="17425"/>
                    </a:cubicBezTo>
                    <a:cubicBezTo>
                      <a:pt x="77828" y="17425"/>
                      <a:pt x="78286" y="17750"/>
                      <a:pt x="78839" y="18316"/>
                    </a:cubicBezTo>
                    <a:cubicBezTo>
                      <a:pt x="79617" y="19094"/>
                      <a:pt x="80723" y="19612"/>
                      <a:pt x="81794" y="19993"/>
                    </a:cubicBezTo>
                    <a:cubicBezTo>
                      <a:pt x="81906" y="20034"/>
                      <a:pt x="82005" y="20053"/>
                      <a:pt x="82094" y="20053"/>
                    </a:cubicBezTo>
                    <a:cubicBezTo>
                      <a:pt x="82595" y="20053"/>
                      <a:pt x="82747" y="19445"/>
                      <a:pt x="82762" y="18887"/>
                    </a:cubicBezTo>
                    <a:cubicBezTo>
                      <a:pt x="82805" y="18878"/>
                      <a:pt x="82849" y="18874"/>
                      <a:pt x="82892" y="18874"/>
                    </a:cubicBezTo>
                    <a:cubicBezTo>
                      <a:pt x="82935" y="18874"/>
                      <a:pt x="82978" y="18878"/>
                      <a:pt x="83021" y="18887"/>
                    </a:cubicBezTo>
                    <a:cubicBezTo>
                      <a:pt x="83375" y="18985"/>
                      <a:pt x="83662" y="19030"/>
                      <a:pt x="83892" y="19030"/>
                    </a:cubicBezTo>
                    <a:cubicBezTo>
                      <a:pt x="85038" y="19030"/>
                      <a:pt x="84816" y="17932"/>
                      <a:pt x="84629" y="16882"/>
                    </a:cubicBezTo>
                    <a:cubicBezTo>
                      <a:pt x="84577" y="16588"/>
                      <a:pt x="84404" y="16122"/>
                      <a:pt x="84525" y="16018"/>
                    </a:cubicBezTo>
                    <a:cubicBezTo>
                      <a:pt x="84606" y="15948"/>
                      <a:pt x="84680" y="15920"/>
                      <a:pt x="84749" y="15920"/>
                    </a:cubicBezTo>
                    <a:cubicBezTo>
                      <a:pt x="84985" y="15920"/>
                      <a:pt x="85161" y="16252"/>
                      <a:pt x="85389" y="16346"/>
                    </a:cubicBezTo>
                    <a:cubicBezTo>
                      <a:pt x="85637" y="16436"/>
                      <a:pt x="85876" y="16474"/>
                      <a:pt x="86110" y="16474"/>
                    </a:cubicBezTo>
                    <a:cubicBezTo>
                      <a:pt x="86771" y="16474"/>
                      <a:pt x="87381" y="16174"/>
                      <a:pt x="87981" y="15931"/>
                    </a:cubicBezTo>
                    <a:cubicBezTo>
                      <a:pt x="88344" y="15793"/>
                      <a:pt x="88500" y="15275"/>
                      <a:pt x="88258" y="15033"/>
                    </a:cubicBezTo>
                    <a:cubicBezTo>
                      <a:pt x="87065" y="13754"/>
                      <a:pt x="85976" y="12406"/>
                      <a:pt x="84819" y="11110"/>
                    </a:cubicBezTo>
                    <a:cubicBezTo>
                      <a:pt x="84162" y="10350"/>
                      <a:pt x="83160" y="9779"/>
                      <a:pt x="82537" y="8915"/>
                    </a:cubicBezTo>
                    <a:cubicBezTo>
                      <a:pt x="82209" y="8379"/>
                      <a:pt x="81639" y="8034"/>
                      <a:pt x="81017" y="7999"/>
                    </a:cubicBezTo>
                    <a:cubicBezTo>
                      <a:pt x="80983" y="7995"/>
                      <a:pt x="80950" y="7994"/>
                      <a:pt x="80916" y="7994"/>
                    </a:cubicBezTo>
                    <a:cubicBezTo>
                      <a:pt x="80688" y="7994"/>
                      <a:pt x="80453" y="8074"/>
                      <a:pt x="80228" y="8074"/>
                    </a:cubicBezTo>
                    <a:cubicBezTo>
                      <a:pt x="80056" y="8074"/>
                      <a:pt x="79890" y="8027"/>
                      <a:pt x="79738" y="7861"/>
                    </a:cubicBezTo>
                    <a:cubicBezTo>
                      <a:pt x="80170" y="7757"/>
                      <a:pt x="80602" y="7654"/>
                      <a:pt x="81017" y="7585"/>
                    </a:cubicBezTo>
                    <a:cubicBezTo>
                      <a:pt x="81518" y="7481"/>
                      <a:pt x="82192" y="7567"/>
                      <a:pt x="82226" y="6859"/>
                    </a:cubicBezTo>
                    <a:cubicBezTo>
                      <a:pt x="82278" y="6202"/>
                      <a:pt x="81673" y="6167"/>
                      <a:pt x="81207" y="6046"/>
                    </a:cubicBezTo>
                    <a:cubicBezTo>
                      <a:pt x="81086" y="6012"/>
                      <a:pt x="80948" y="5960"/>
                      <a:pt x="80844" y="5891"/>
                    </a:cubicBezTo>
                    <a:cubicBezTo>
                      <a:pt x="80958" y="5878"/>
                      <a:pt x="81101" y="5837"/>
                      <a:pt x="81223" y="5837"/>
                    </a:cubicBezTo>
                    <a:cubicBezTo>
                      <a:pt x="81267" y="5837"/>
                      <a:pt x="81309" y="5843"/>
                      <a:pt x="81345" y="5856"/>
                    </a:cubicBezTo>
                    <a:cubicBezTo>
                      <a:pt x="81816" y="6065"/>
                      <a:pt x="82272" y="6151"/>
                      <a:pt x="82714" y="6151"/>
                    </a:cubicBezTo>
                    <a:cubicBezTo>
                      <a:pt x="83993" y="6151"/>
                      <a:pt x="85157" y="5437"/>
                      <a:pt x="86236" y="4923"/>
                    </a:cubicBezTo>
                    <a:cubicBezTo>
                      <a:pt x="89182" y="3528"/>
                      <a:pt x="92334" y="3094"/>
                      <a:pt x="95401" y="2235"/>
                    </a:cubicBezTo>
                    <a:lnTo>
                      <a:pt x="95401" y="2235"/>
                    </a:lnTo>
                    <a:cubicBezTo>
                      <a:pt x="93986" y="3267"/>
                      <a:pt x="92263" y="3834"/>
                      <a:pt x="90504" y="3834"/>
                    </a:cubicBezTo>
                    <a:cubicBezTo>
                      <a:pt x="90401" y="3834"/>
                      <a:pt x="90295" y="3831"/>
                      <a:pt x="90191" y="3831"/>
                    </a:cubicBezTo>
                    <a:cubicBezTo>
                      <a:pt x="89827" y="3831"/>
                      <a:pt x="89479" y="3873"/>
                      <a:pt x="89277" y="4249"/>
                    </a:cubicBezTo>
                    <a:cubicBezTo>
                      <a:pt x="89018" y="4802"/>
                      <a:pt x="89467" y="5113"/>
                      <a:pt x="89744" y="5528"/>
                    </a:cubicBezTo>
                    <a:cubicBezTo>
                      <a:pt x="90251" y="6307"/>
                      <a:pt x="90887" y="6586"/>
                      <a:pt x="91608" y="6586"/>
                    </a:cubicBezTo>
                    <a:cubicBezTo>
                      <a:pt x="91943" y="6586"/>
                      <a:pt x="92297" y="6525"/>
                      <a:pt x="92664" y="6427"/>
                    </a:cubicBezTo>
                    <a:cubicBezTo>
                      <a:pt x="93037" y="6322"/>
                      <a:pt x="93404" y="6272"/>
                      <a:pt x="93755" y="6272"/>
                    </a:cubicBezTo>
                    <a:cubicBezTo>
                      <a:pt x="95314" y="6272"/>
                      <a:pt x="96561" y="7243"/>
                      <a:pt x="96518" y="8639"/>
                    </a:cubicBezTo>
                    <a:cubicBezTo>
                      <a:pt x="96501" y="9123"/>
                      <a:pt x="96000" y="9710"/>
                      <a:pt x="96155" y="10073"/>
                    </a:cubicBezTo>
                    <a:cubicBezTo>
                      <a:pt x="96656" y="11300"/>
                      <a:pt x="95758" y="12302"/>
                      <a:pt x="95378" y="13045"/>
                    </a:cubicBezTo>
                    <a:cubicBezTo>
                      <a:pt x="94393" y="15016"/>
                      <a:pt x="93649" y="16709"/>
                      <a:pt x="95412" y="18541"/>
                    </a:cubicBezTo>
                    <a:cubicBezTo>
                      <a:pt x="95602" y="18714"/>
                      <a:pt x="95723" y="18938"/>
                      <a:pt x="95758" y="19180"/>
                    </a:cubicBezTo>
                    <a:cubicBezTo>
                      <a:pt x="95810" y="21358"/>
                      <a:pt x="97901" y="20788"/>
                      <a:pt x="99007" y="21479"/>
                    </a:cubicBezTo>
                    <a:cubicBezTo>
                      <a:pt x="99192" y="21597"/>
                      <a:pt x="99367" y="21648"/>
                      <a:pt x="99531" y="21648"/>
                    </a:cubicBezTo>
                    <a:cubicBezTo>
                      <a:pt x="100207" y="21648"/>
                      <a:pt x="100708" y="20784"/>
                      <a:pt x="101098" y="20200"/>
                    </a:cubicBezTo>
                    <a:cubicBezTo>
                      <a:pt x="102256" y="18472"/>
                      <a:pt x="104088" y="17055"/>
                      <a:pt x="105729" y="16536"/>
                    </a:cubicBezTo>
                    <a:cubicBezTo>
                      <a:pt x="109220" y="15396"/>
                      <a:pt x="112486" y="13547"/>
                      <a:pt x="116254" y="13115"/>
                    </a:cubicBezTo>
                    <a:cubicBezTo>
                      <a:pt x="117965" y="12907"/>
                      <a:pt x="119935" y="12320"/>
                      <a:pt x="120021" y="9883"/>
                    </a:cubicBezTo>
                    <a:cubicBezTo>
                      <a:pt x="120021" y="9693"/>
                      <a:pt x="120349" y="9485"/>
                      <a:pt x="120557" y="9330"/>
                    </a:cubicBezTo>
                    <a:cubicBezTo>
                      <a:pt x="121663" y="8552"/>
                      <a:pt x="123132" y="8034"/>
                      <a:pt x="122631" y="6202"/>
                    </a:cubicBezTo>
                    <a:cubicBezTo>
                      <a:pt x="122594" y="6055"/>
                      <a:pt x="122626" y="6020"/>
                      <a:pt x="122682" y="6020"/>
                    </a:cubicBezTo>
                    <a:cubicBezTo>
                      <a:pt x="122731" y="6020"/>
                      <a:pt x="122799" y="6046"/>
                      <a:pt x="122855" y="6046"/>
                    </a:cubicBezTo>
                    <a:cubicBezTo>
                      <a:pt x="122928" y="6051"/>
                      <a:pt x="122998" y="6053"/>
                      <a:pt x="123064" y="6053"/>
                    </a:cubicBezTo>
                    <a:cubicBezTo>
                      <a:pt x="124269" y="6053"/>
                      <a:pt x="124381" y="5321"/>
                      <a:pt x="123840" y="4387"/>
                    </a:cubicBezTo>
                    <a:cubicBezTo>
                      <a:pt x="123581" y="3921"/>
                      <a:pt x="123875" y="3955"/>
                      <a:pt x="124048" y="3817"/>
                    </a:cubicBezTo>
                    <a:cubicBezTo>
                      <a:pt x="125240" y="2867"/>
                      <a:pt x="126640" y="2728"/>
                      <a:pt x="128092" y="2659"/>
                    </a:cubicBezTo>
                    <a:cubicBezTo>
                      <a:pt x="128575" y="2625"/>
                      <a:pt x="129180" y="2521"/>
                      <a:pt x="129249" y="1934"/>
                    </a:cubicBezTo>
                    <a:cubicBezTo>
                      <a:pt x="129301" y="1363"/>
                      <a:pt x="128714" y="1242"/>
                      <a:pt x="128299" y="1190"/>
                    </a:cubicBezTo>
                    <a:cubicBezTo>
                      <a:pt x="125707" y="948"/>
                      <a:pt x="123132" y="430"/>
                      <a:pt x="120557" y="171"/>
                    </a:cubicBezTo>
                    <a:cubicBezTo>
                      <a:pt x="119360" y="50"/>
                      <a:pt x="118163" y="0"/>
                      <a:pt x="116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50"/>
              <p:cNvSpPr/>
              <p:nvPr/>
            </p:nvSpPr>
            <p:spPr>
              <a:xfrm>
                <a:off x="1581325" y="1051125"/>
                <a:ext cx="283000" cy="91675"/>
              </a:xfrm>
              <a:custGeom>
                <a:avLst/>
                <a:gdLst/>
                <a:ahLst/>
                <a:cxnLst/>
                <a:rect l="l" t="t" r="r" b="b"/>
                <a:pathLst>
                  <a:path w="11320" h="3667" extrusionOk="0">
                    <a:moveTo>
                      <a:pt x="6214" y="0"/>
                    </a:moveTo>
                    <a:cubicBezTo>
                      <a:pt x="5926" y="0"/>
                      <a:pt x="5584" y="48"/>
                      <a:pt x="5219" y="71"/>
                    </a:cubicBezTo>
                    <a:cubicBezTo>
                      <a:pt x="5082" y="56"/>
                      <a:pt x="4943" y="49"/>
                      <a:pt x="4804" y="49"/>
                    </a:cubicBezTo>
                    <a:cubicBezTo>
                      <a:pt x="3493" y="49"/>
                      <a:pt x="2115" y="667"/>
                      <a:pt x="709" y="1073"/>
                    </a:cubicBezTo>
                    <a:cubicBezTo>
                      <a:pt x="432" y="1177"/>
                      <a:pt x="208" y="1401"/>
                      <a:pt x="69" y="1678"/>
                    </a:cubicBezTo>
                    <a:cubicBezTo>
                      <a:pt x="0" y="1781"/>
                      <a:pt x="242" y="2213"/>
                      <a:pt x="363" y="2231"/>
                    </a:cubicBezTo>
                    <a:cubicBezTo>
                      <a:pt x="2163" y="2438"/>
                      <a:pt x="3786" y="3667"/>
                      <a:pt x="5640" y="3667"/>
                    </a:cubicBezTo>
                    <a:cubicBezTo>
                      <a:pt x="6100" y="3667"/>
                      <a:pt x="6574" y="3591"/>
                      <a:pt x="7068" y="3406"/>
                    </a:cubicBezTo>
                    <a:cubicBezTo>
                      <a:pt x="7396" y="3281"/>
                      <a:pt x="7767" y="3236"/>
                      <a:pt x="8142" y="3236"/>
                    </a:cubicBezTo>
                    <a:cubicBezTo>
                      <a:pt x="8439" y="3236"/>
                      <a:pt x="8738" y="3264"/>
                      <a:pt x="9021" y="3302"/>
                    </a:cubicBezTo>
                    <a:cubicBezTo>
                      <a:pt x="9277" y="3340"/>
                      <a:pt x="9523" y="3370"/>
                      <a:pt x="9759" y="3370"/>
                    </a:cubicBezTo>
                    <a:cubicBezTo>
                      <a:pt x="10271" y="3370"/>
                      <a:pt x="10728" y="3229"/>
                      <a:pt x="11095" y="2732"/>
                    </a:cubicBezTo>
                    <a:cubicBezTo>
                      <a:pt x="11320" y="2473"/>
                      <a:pt x="11268" y="2075"/>
                      <a:pt x="10991" y="1885"/>
                    </a:cubicBezTo>
                    <a:cubicBezTo>
                      <a:pt x="10479" y="1524"/>
                      <a:pt x="10006" y="1077"/>
                      <a:pt x="9430" y="1077"/>
                    </a:cubicBezTo>
                    <a:cubicBezTo>
                      <a:pt x="9151" y="1077"/>
                      <a:pt x="8847" y="1182"/>
                      <a:pt x="8503" y="1453"/>
                    </a:cubicBezTo>
                    <a:cubicBezTo>
                      <a:pt x="8280" y="1626"/>
                      <a:pt x="7919" y="1737"/>
                      <a:pt x="7612" y="1737"/>
                    </a:cubicBezTo>
                    <a:cubicBezTo>
                      <a:pt x="7277" y="1737"/>
                      <a:pt x="7006" y="1605"/>
                      <a:pt x="7051" y="1280"/>
                    </a:cubicBezTo>
                    <a:cubicBezTo>
                      <a:pt x="7179" y="207"/>
                      <a:pt x="6812" y="0"/>
                      <a:pt x="62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50"/>
              <p:cNvSpPr/>
              <p:nvPr/>
            </p:nvSpPr>
            <p:spPr>
              <a:xfrm>
                <a:off x="3144425" y="1319375"/>
                <a:ext cx="213450" cy="95575"/>
              </a:xfrm>
              <a:custGeom>
                <a:avLst/>
                <a:gdLst/>
                <a:ahLst/>
                <a:cxnLst/>
                <a:rect l="l" t="t" r="r" b="b"/>
                <a:pathLst>
                  <a:path w="8538" h="3823" extrusionOk="0">
                    <a:moveTo>
                      <a:pt x="6155" y="1"/>
                    </a:moveTo>
                    <a:cubicBezTo>
                      <a:pt x="6054" y="1"/>
                      <a:pt x="5950" y="7"/>
                      <a:pt x="5842" y="20"/>
                    </a:cubicBezTo>
                    <a:cubicBezTo>
                      <a:pt x="4846" y="139"/>
                      <a:pt x="3874" y="469"/>
                      <a:pt x="2859" y="469"/>
                    </a:cubicBezTo>
                    <a:cubicBezTo>
                      <a:pt x="2396" y="469"/>
                      <a:pt x="1923" y="400"/>
                      <a:pt x="1435" y="211"/>
                    </a:cubicBezTo>
                    <a:cubicBezTo>
                      <a:pt x="1292" y="150"/>
                      <a:pt x="1133" y="113"/>
                      <a:pt x="974" y="113"/>
                    </a:cubicBezTo>
                    <a:cubicBezTo>
                      <a:pt x="501" y="113"/>
                      <a:pt x="35" y="441"/>
                      <a:pt x="35" y="1438"/>
                    </a:cubicBezTo>
                    <a:cubicBezTo>
                      <a:pt x="1" y="3771"/>
                      <a:pt x="1573" y="3580"/>
                      <a:pt x="3025" y="3822"/>
                    </a:cubicBezTo>
                    <a:cubicBezTo>
                      <a:pt x="4338" y="3753"/>
                      <a:pt x="5617" y="3408"/>
                      <a:pt x="6792" y="2837"/>
                    </a:cubicBezTo>
                    <a:cubicBezTo>
                      <a:pt x="7415" y="2526"/>
                      <a:pt x="8538" y="2474"/>
                      <a:pt x="8192" y="1541"/>
                    </a:cubicBezTo>
                    <a:cubicBezTo>
                      <a:pt x="7892" y="720"/>
                      <a:pt x="7218" y="1"/>
                      <a:pt x="6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50"/>
              <p:cNvSpPr/>
              <p:nvPr/>
            </p:nvSpPr>
            <p:spPr>
              <a:xfrm>
                <a:off x="1453000" y="2509000"/>
                <a:ext cx="263575" cy="113100"/>
              </a:xfrm>
              <a:custGeom>
                <a:avLst/>
                <a:gdLst/>
                <a:ahLst/>
                <a:cxnLst/>
                <a:rect l="l" t="t" r="r" b="b"/>
                <a:pathLst>
                  <a:path w="10543" h="4524" extrusionOk="0">
                    <a:moveTo>
                      <a:pt x="3451" y="1"/>
                    </a:moveTo>
                    <a:cubicBezTo>
                      <a:pt x="2445" y="1"/>
                      <a:pt x="1486" y="228"/>
                      <a:pt x="761" y="702"/>
                    </a:cubicBezTo>
                    <a:cubicBezTo>
                      <a:pt x="398" y="927"/>
                      <a:pt x="1" y="1186"/>
                      <a:pt x="243" y="1687"/>
                    </a:cubicBezTo>
                    <a:cubicBezTo>
                      <a:pt x="390" y="1972"/>
                      <a:pt x="609" y="2083"/>
                      <a:pt x="855" y="2083"/>
                    </a:cubicBezTo>
                    <a:cubicBezTo>
                      <a:pt x="1012" y="2083"/>
                      <a:pt x="1180" y="2038"/>
                      <a:pt x="1349" y="1964"/>
                    </a:cubicBezTo>
                    <a:cubicBezTo>
                      <a:pt x="1677" y="1828"/>
                      <a:pt x="1990" y="1776"/>
                      <a:pt x="2298" y="1776"/>
                    </a:cubicBezTo>
                    <a:cubicBezTo>
                      <a:pt x="2932" y="1776"/>
                      <a:pt x="3543" y="1997"/>
                      <a:pt x="4217" y="2171"/>
                    </a:cubicBezTo>
                    <a:cubicBezTo>
                      <a:pt x="5708" y="2540"/>
                      <a:pt x="6405" y="4523"/>
                      <a:pt x="7868" y="4523"/>
                    </a:cubicBezTo>
                    <a:cubicBezTo>
                      <a:pt x="8118" y="4523"/>
                      <a:pt x="8391" y="4465"/>
                      <a:pt x="8693" y="4332"/>
                    </a:cubicBezTo>
                    <a:cubicBezTo>
                      <a:pt x="8824" y="4337"/>
                      <a:pt x="8947" y="4340"/>
                      <a:pt x="9062" y="4340"/>
                    </a:cubicBezTo>
                    <a:cubicBezTo>
                      <a:pt x="10032" y="4340"/>
                      <a:pt x="10475" y="4144"/>
                      <a:pt x="10491" y="3727"/>
                    </a:cubicBezTo>
                    <a:cubicBezTo>
                      <a:pt x="10542" y="2897"/>
                      <a:pt x="9817" y="2724"/>
                      <a:pt x="9264" y="2517"/>
                    </a:cubicBezTo>
                    <a:cubicBezTo>
                      <a:pt x="8711" y="2292"/>
                      <a:pt x="8209" y="1964"/>
                      <a:pt x="7777" y="1567"/>
                    </a:cubicBezTo>
                    <a:cubicBezTo>
                      <a:pt x="6685" y="547"/>
                      <a:pt x="5011" y="1"/>
                      <a:pt x="34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50"/>
              <p:cNvSpPr/>
              <p:nvPr/>
            </p:nvSpPr>
            <p:spPr>
              <a:xfrm>
                <a:off x="1880725" y="1020350"/>
                <a:ext cx="162025" cy="112025"/>
              </a:xfrm>
              <a:custGeom>
                <a:avLst/>
                <a:gdLst/>
                <a:ahLst/>
                <a:cxnLst/>
                <a:rect l="l" t="t" r="r" b="b"/>
                <a:pathLst>
                  <a:path w="6481" h="4481" extrusionOk="0">
                    <a:moveTo>
                      <a:pt x="4294" y="0"/>
                    </a:moveTo>
                    <a:cubicBezTo>
                      <a:pt x="4062" y="0"/>
                      <a:pt x="3818" y="44"/>
                      <a:pt x="3560" y="144"/>
                    </a:cubicBezTo>
                    <a:cubicBezTo>
                      <a:pt x="3094" y="317"/>
                      <a:pt x="2593" y="541"/>
                      <a:pt x="2886" y="1198"/>
                    </a:cubicBezTo>
                    <a:cubicBezTo>
                      <a:pt x="3042" y="1509"/>
                      <a:pt x="3232" y="1820"/>
                      <a:pt x="3457" y="2114"/>
                    </a:cubicBezTo>
                    <a:cubicBezTo>
                      <a:pt x="3147" y="2260"/>
                      <a:pt x="2851" y="2348"/>
                      <a:pt x="2545" y="2348"/>
                    </a:cubicBezTo>
                    <a:cubicBezTo>
                      <a:pt x="2270" y="2348"/>
                      <a:pt x="1987" y="2277"/>
                      <a:pt x="1677" y="2114"/>
                    </a:cubicBezTo>
                    <a:cubicBezTo>
                      <a:pt x="1531" y="2037"/>
                      <a:pt x="1393" y="2002"/>
                      <a:pt x="1262" y="2002"/>
                    </a:cubicBezTo>
                    <a:cubicBezTo>
                      <a:pt x="867" y="2002"/>
                      <a:pt x="545" y="2320"/>
                      <a:pt x="311" y="2736"/>
                    </a:cubicBezTo>
                    <a:cubicBezTo>
                      <a:pt x="0" y="3289"/>
                      <a:pt x="467" y="3479"/>
                      <a:pt x="813" y="3807"/>
                    </a:cubicBezTo>
                    <a:cubicBezTo>
                      <a:pt x="1327" y="4309"/>
                      <a:pt x="1837" y="4480"/>
                      <a:pt x="2344" y="4480"/>
                    </a:cubicBezTo>
                    <a:cubicBezTo>
                      <a:pt x="3164" y="4480"/>
                      <a:pt x="3976" y="4032"/>
                      <a:pt x="4787" y="3807"/>
                    </a:cubicBezTo>
                    <a:lnTo>
                      <a:pt x="5081" y="3514"/>
                    </a:lnTo>
                    <a:cubicBezTo>
                      <a:pt x="5237" y="2788"/>
                      <a:pt x="5098" y="1924"/>
                      <a:pt x="6204" y="1734"/>
                    </a:cubicBezTo>
                    <a:cubicBezTo>
                      <a:pt x="6464" y="1699"/>
                      <a:pt x="6481" y="1129"/>
                      <a:pt x="6222" y="921"/>
                    </a:cubicBezTo>
                    <a:cubicBezTo>
                      <a:pt x="5644" y="436"/>
                      <a:pt x="5027" y="0"/>
                      <a:pt x="4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50"/>
              <p:cNvSpPr/>
              <p:nvPr/>
            </p:nvSpPr>
            <p:spPr>
              <a:xfrm>
                <a:off x="1688900" y="2603450"/>
                <a:ext cx="165050" cy="73950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958" extrusionOk="0">
                    <a:moveTo>
                      <a:pt x="2842" y="0"/>
                    </a:moveTo>
                    <a:cubicBezTo>
                      <a:pt x="2588" y="0"/>
                      <a:pt x="2332" y="28"/>
                      <a:pt x="2074" y="87"/>
                    </a:cubicBezTo>
                    <a:cubicBezTo>
                      <a:pt x="1452" y="225"/>
                      <a:pt x="1055" y="1331"/>
                      <a:pt x="225" y="1694"/>
                    </a:cubicBezTo>
                    <a:cubicBezTo>
                      <a:pt x="0" y="1798"/>
                      <a:pt x="277" y="2247"/>
                      <a:pt x="536" y="2454"/>
                    </a:cubicBezTo>
                    <a:cubicBezTo>
                      <a:pt x="957" y="2789"/>
                      <a:pt x="2162" y="2958"/>
                      <a:pt x="3373" y="2958"/>
                    </a:cubicBezTo>
                    <a:cubicBezTo>
                      <a:pt x="4599" y="2958"/>
                      <a:pt x="5830" y="2785"/>
                      <a:pt x="6256" y="2437"/>
                    </a:cubicBezTo>
                    <a:cubicBezTo>
                      <a:pt x="6395" y="2282"/>
                      <a:pt x="6515" y="2109"/>
                      <a:pt x="6602" y="1919"/>
                    </a:cubicBezTo>
                    <a:cubicBezTo>
                      <a:pt x="6481" y="1711"/>
                      <a:pt x="6429" y="1469"/>
                      <a:pt x="6291" y="1366"/>
                    </a:cubicBezTo>
                    <a:cubicBezTo>
                      <a:pt x="5231" y="636"/>
                      <a:pt x="4065" y="0"/>
                      <a:pt x="2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50"/>
              <p:cNvSpPr/>
              <p:nvPr/>
            </p:nvSpPr>
            <p:spPr>
              <a:xfrm>
                <a:off x="1922200" y="1344925"/>
                <a:ext cx="129625" cy="64525"/>
              </a:xfrm>
              <a:custGeom>
                <a:avLst/>
                <a:gdLst/>
                <a:ahLst/>
                <a:cxnLst/>
                <a:rect l="l" t="t" r="r" b="b"/>
                <a:pathLst>
                  <a:path w="5185" h="2581" extrusionOk="0">
                    <a:moveTo>
                      <a:pt x="1901" y="1"/>
                    </a:moveTo>
                    <a:lnTo>
                      <a:pt x="1227" y="467"/>
                    </a:lnTo>
                    <a:cubicBezTo>
                      <a:pt x="934" y="1020"/>
                      <a:pt x="0" y="1383"/>
                      <a:pt x="415" y="2144"/>
                    </a:cubicBezTo>
                    <a:cubicBezTo>
                      <a:pt x="602" y="2475"/>
                      <a:pt x="838" y="2581"/>
                      <a:pt x="1096" y="2581"/>
                    </a:cubicBezTo>
                    <a:cubicBezTo>
                      <a:pt x="1482" y="2581"/>
                      <a:pt x="1915" y="2344"/>
                      <a:pt x="2299" y="2282"/>
                    </a:cubicBezTo>
                    <a:cubicBezTo>
                      <a:pt x="2552" y="2236"/>
                      <a:pt x="2806" y="2213"/>
                      <a:pt x="3064" y="2213"/>
                    </a:cubicBezTo>
                    <a:cubicBezTo>
                      <a:pt x="3194" y="2213"/>
                      <a:pt x="3324" y="2219"/>
                      <a:pt x="3457" y="2230"/>
                    </a:cubicBezTo>
                    <a:cubicBezTo>
                      <a:pt x="3730" y="2245"/>
                      <a:pt x="4039" y="2324"/>
                      <a:pt x="4314" y="2324"/>
                    </a:cubicBezTo>
                    <a:cubicBezTo>
                      <a:pt x="4665" y="2324"/>
                      <a:pt x="4959" y="2195"/>
                      <a:pt x="5047" y="1643"/>
                    </a:cubicBezTo>
                    <a:cubicBezTo>
                      <a:pt x="5185" y="744"/>
                      <a:pt x="4563" y="277"/>
                      <a:pt x="3768" y="122"/>
                    </a:cubicBezTo>
                    <a:cubicBezTo>
                      <a:pt x="3146" y="35"/>
                      <a:pt x="2523" y="1"/>
                      <a:pt x="19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50"/>
              <p:cNvSpPr/>
              <p:nvPr/>
            </p:nvSpPr>
            <p:spPr>
              <a:xfrm>
                <a:off x="1787825" y="1030550"/>
                <a:ext cx="94250" cy="448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1793" extrusionOk="0">
                    <a:moveTo>
                      <a:pt x="2929" y="0"/>
                    </a:moveTo>
                    <a:cubicBezTo>
                      <a:pt x="2800" y="0"/>
                      <a:pt x="2676" y="17"/>
                      <a:pt x="2576" y="47"/>
                    </a:cubicBezTo>
                    <a:cubicBezTo>
                      <a:pt x="2412" y="93"/>
                      <a:pt x="2229" y="105"/>
                      <a:pt x="2039" y="105"/>
                    </a:cubicBezTo>
                    <a:cubicBezTo>
                      <a:pt x="1817" y="105"/>
                      <a:pt x="1584" y="88"/>
                      <a:pt x="1360" y="88"/>
                    </a:cubicBezTo>
                    <a:cubicBezTo>
                      <a:pt x="763" y="88"/>
                      <a:pt x="227" y="208"/>
                      <a:pt x="105" y="1084"/>
                    </a:cubicBezTo>
                    <a:cubicBezTo>
                      <a:pt x="1" y="1792"/>
                      <a:pt x="865" y="1688"/>
                      <a:pt x="1504" y="1740"/>
                    </a:cubicBezTo>
                    <a:cubicBezTo>
                      <a:pt x="2265" y="1568"/>
                      <a:pt x="3405" y="1792"/>
                      <a:pt x="3665" y="652"/>
                    </a:cubicBezTo>
                    <a:cubicBezTo>
                      <a:pt x="3769" y="167"/>
                      <a:pt x="3329" y="0"/>
                      <a:pt x="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50"/>
              <p:cNvSpPr/>
              <p:nvPr/>
            </p:nvSpPr>
            <p:spPr>
              <a:xfrm>
                <a:off x="1870350" y="2639275"/>
                <a:ext cx="59225" cy="44325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1773" extrusionOk="0">
                    <a:moveTo>
                      <a:pt x="922" y="1"/>
                    </a:moveTo>
                    <a:cubicBezTo>
                      <a:pt x="435" y="1"/>
                      <a:pt x="1" y="156"/>
                      <a:pt x="1" y="762"/>
                    </a:cubicBezTo>
                    <a:cubicBezTo>
                      <a:pt x="1" y="1414"/>
                      <a:pt x="337" y="1773"/>
                      <a:pt x="982" y="1773"/>
                    </a:cubicBezTo>
                    <a:cubicBezTo>
                      <a:pt x="1038" y="1773"/>
                      <a:pt x="1097" y="1770"/>
                      <a:pt x="1158" y="1765"/>
                    </a:cubicBezTo>
                    <a:cubicBezTo>
                      <a:pt x="1711" y="1730"/>
                      <a:pt x="2368" y="1678"/>
                      <a:pt x="2299" y="901"/>
                    </a:cubicBezTo>
                    <a:cubicBezTo>
                      <a:pt x="2264" y="175"/>
                      <a:pt x="1642" y="2"/>
                      <a:pt x="1003" y="2"/>
                    </a:cubicBezTo>
                    <a:cubicBezTo>
                      <a:pt x="976" y="1"/>
                      <a:pt x="949" y="1"/>
                      <a:pt x="9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50"/>
              <p:cNvSpPr/>
              <p:nvPr/>
            </p:nvSpPr>
            <p:spPr>
              <a:xfrm>
                <a:off x="2264800" y="4630125"/>
                <a:ext cx="62675" cy="39225"/>
              </a:xfrm>
              <a:custGeom>
                <a:avLst/>
                <a:gdLst/>
                <a:ahLst/>
                <a:cxnLst/>
                <a:rect l="l" t="t" r="r" b="b"/>
                <a:pathLst>
                  <a:path w="2507" h="1569" extrusionOk="0">
                    <a:moveTo>
                      <a:pt x="1176" y="52"/>
                    </a:moveTo>
                    <a:cubicBezTo>
                      <a:pt x="675" y="87"/>
                      <a:pt x="1" y="1"/>
                      <a:pt x="1" y="813"/>
                    </a:cubicBezTo>
                    <a:cubicBezTo>
                      <a:pt x="1" y="1241"/>
                      <a:pt x="341" y="1568"/>
                      <a:pt x="742" y="1568"/>
                    </a:cubicBezTo>
                    <a:cubicBezTo>
                      <a:pt x="811" y="1568"/>
                      <a:pt x="881" y="1559"/>
                      <a:pt x="951" y="1539"/>
                    </a:cubicBezTo>
                    <a:cubicBezTo>
                      <a:pt x="1077" y="1515"/>
                      <a:pt x="1221" y="1513"/>
                      <a:pt x="1369" y="1513"/>
                    </a:cubicBezTo>
                    <a:cubicBezTo>
                      <a:pt x="1403" y="1513"/>
                      <a:pt x="1437" y="1513"/>
                      <a:pt x="1471" y="1513"/>
                    </a:cubicBezTo>
                    <a:cubicBezTo>
                      <a:pt x="1947" y="1513"/>
                      <a:pt x="2434" y="1491"/>
                      <a:pt x="2472" y="830"/>
                    </a:cubicBezTo>
                    <a:cubicBezTo>
                      <a:pt x="2506" y="52"/>
                      <a:pt x="1781" y="87"/>
                      <a:pt x="1176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50"/>
              <p:cNvSpPr/>
              <p:nvPr/>
            </p:nvSpPr>
            <p:spPr>
              <a:xfrm>
                <a:off x="1604225" y="2645350"/>
                <a:ext cx="561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2247" h="1531" extrusionOk="0">
                    <a:moveTo>
                      <a:pt x="1003" y="1"/>
                    </a:moveTo>
                    <a:cubicBezTo>
                      <a:pt x="536" y="35"/>
                      <a:pt x="0" y="1"/>
                      <a:pt x="17" y="554"/>
                    </a:cubicBezTo>
                    <a:cubicBezTo>
                      <a:pt x="17" y="1297"/>
                      <a:pt x="640" y="1452"/>
                      <a:pt x="1262" y="1522"/>
                    </a:cubicBezTo>
                    <a:cubicBezTo>
                      <a:pt x="1319" y="1528"/>
                      <a:pt x="1377" y="1531"/>
                      <a:pt x="1434" y="1531"/>
                    </a:cubicBezTo>
                    <a:cubicBezTo>
                      <a:pt x="1857" y="1531"/>
                      <a:pt x="2247" y="1352"/>
                      <a:pt x="2247" y="865"/>
                    </a:cubicBezTo>
                    <a:cubicBezTo>
                      <a:pt x="2247" y="18"/>
                      <a:pt x="1504" y="139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50"/>
              <p:cNvSpPr/>
              <p:nvPr/>
            </p:nvSpPr>
            <p:spPr>
              <a:xfrm>
                <a:off x="7045475" y="3384250"/>
                <a:ext cx="47375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142" extrusionOk="0">
                    <a:moveTo>
                      <a:pt x="416" y="1"/>
                    </a:moveTo>
                    <a:cubicBezTo>
                      <a:pt x="93" y="1"/>
                      <a:pt x="0" y="338"/>
                      <a:pt x="63" y="618"/>
                    </a:cubicBezTo>
                    <a:cubicBezTo>
                      <a:pt x="201" y="1292"/>
                      <a:pt x="339" y="2035"/>
                      <a:pt x="1203" y="2139"/>
                    </a:cubicBezTo>
                    <a:cubicBezTo>
                      <a:pt x="1224" y="2141"/>
                      <a:pt x="1245" y="2142"/>
                      <a:pt x="1265" y="2142"/>
                    </a:cubicBezTo>
                    <a:cubicBezTo>
                      <a:pt x="1645" y="2142"/>
                      <a:pt x="1895" y="1835"/>
                      <a:pt x="1895" y="1327"/>
                    </a:cubicBezTo>
                    <a:cubicBezTo>
                      <a:pt x="1670" y="705"/>
                      <a:pt x="1273" y="169"/>
                      <a:pt x="529" y="13"/>
                    </a:cubicBezTo>
                    <a:cubicBezTo>
                      <a:pt x="489" y="5"/>
                      <a:pt x="451" y="1"/>
                      <a:pt x="4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50"/>
              <p:cNvSpPr/>
              <p:nvPr/>
            </p:nvSpPr>
            <p:spPr>
              <a:xfrm>
                <a:off x="4291500" y="1250400"/>
                <a:ext cx="54900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2196" h="1516" extrusionOk="0">
                    <a:moveTo>
                      <a:pt x="1013" y="0"/>
                    </a:moveTo>
                    <a:cubicBezTo>
                      <a:pt x="676" y="0"/>
                      <a:pt x="369" y="181"/>
                      <a:pt x="190" y="464"/>
                    </a:cubicBezTo>
                    <a:cubicBezTo>
                      <a:pt x="0" y="706"/>
                      <a:pt x="35" y="1034"/>
                      <a:pt x="259" y="1224"/>
                    </a:cubicBezTo>
                    <a:cubicBezTo>
                      <a:pt x="466" y="1444"/>
                      <a:pt x="678" y="1515"/>
                      <a:pt x="892" y="1515"/>
                    </a:cubicBezTo>
                    <a:cubicBezTo>
                      <a:pt x="1233" y="1515"/>
                      <a:pt x="1579" y="1336"/>
                      <a:pt x="1919" y="1293"/>
                    </a:cubicBezTo>
                    <a:cubicBezTo>
                      <a:pt x="2195" y="567"/>
                      <a:pt x="1901" y="153"/>
                      <a:pt x="1175" y="14"/>
                    </a:cubicBezTo>
                    <a:cubicBezTo>
                      <a:pt x="1121" y="5"/>
                      <a:pt x="1066" y="0"/>
                      <a:pt x="10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50"/>
              <p:cNvSpPr/>
              <p:nvPr/>
            </p:nvSpPr>
            <p:spPr>
              <a:xfrm>
                <a:off x="6323375" y="3314875"/>
                <a:ext cx="50125" cy="37325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1493" extrusionOk="0">
                    <a:moveTo>
                      <a:pt x="754" y="1"/>
                    </a:moveTo>
                    <a:cubicBezTo>
                      <a:pt x="409" y="1"/>
                      <a:pt x="93" y="129"/>
                      <a:pt x="52" y="542"/>
                    </a:cubicBezTo>
                    <a:cubicBezTo>
                      <a:pt x="0" y="1198"/>
                      <a:pt x="536" y="1371"/>
                      <a:pt x="1106" y="1492"/>
                    </a:cubicBezTo>
                    <a:cubicBezTo>
                      <a:pt x="1504" y="1475"/>
                      <a:pt x="1988" y="1440"/>
                      <a:pt x="1988" y="905"/>
                    </a:cubicBezTo>
                    <a:cubicBezTo>
                      <a:pt x="2005" y="317"/>
                      <a:pt x="1504" y="110"/>
                      <a:pt x="1020" y="23"/>
                    </a:cubicBezTo>
                    <a:cubicBezTo>
                      <a:pt x="932" y="9"/>
                      <a:pt x="842" y="1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50"/>
              <p:cNvSpPr/>
              <p:nvPr/>
            </p:nvSpPr>
            <p:spPr>
              <a:xfrm>
                <a:off x="6680225" y="1890750"/>
                <a:ext cx="46075" cy="42200"/>
              </a:xfrm>
              <a:custGeom>
                <a:avLst/>
                <a:gdLst/>
                <a:ahLst/>
                <a:cxnLst/>
                <a:rect l="l" t="t" r="r" b="b"/>
                <a:pathLst>
                  <a:path w="1843" h="1688" extrusionOk="0">
                    <a:moveTo>
                      <a:pt x="1376" y="1"/>
                    </a:moveTo>
                    <a:cubicBezTo>
                      <a:pt x="1345" y="1"/>
                      <a:pt x="1312" y="4"/>
                      <a:pt x="1280" y="11"/>
                    </a:cubicBezTo>
                    <a:cubicBezTo>
                      <a:pt x="675" y="29"/>
                      <a:pt x="156" y="478"/>
                      <a:pt x="70" y="1083"/>
                    </a:cubicBezTo>
                    <a:cubicBezTo>
                      <a:pt x="1" y="1446"/>
                      <a:pt x="208" y="1670"/>
                      <a:pt x="675" y="1688"/>
                    </a:cubicBezTo>
                    <a:cubicBezTo>
                      <a:pt x="1193" y="1480"/>
                      <a:pt x="1643" y="1135"/>
                      <a:pt x="1781" y="513"/>
                    </a:cubicBezTo>
                    <a:cubicBezTo>
                      <a:pt x="1843" y="250"/>
                      <a:pt x="1642" y="1"/>
                      <a:pt x="13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50"/>
              <p:cNvSpPr/>
              <p:nvPr/>
            </p:nvSpPr>
            <p:spPr>
              <a:xfrm>
                <a:off x="3550975" y="1955400"/>
                <a:ext cx="53600" cy="12617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5047" extrusionOk="0">
                    <a:moveTo>
                      <a:pt x="1297" y="0"/>
                    </a:moveTo>
                    <a:cubicBezTo>
                      <a:pt x="778" y="0"/>
                      <a:pt x="260" y="363"/>
                      <a:pt x="364" y="795"/>
                    </a:cubicBezTo>
                    <a:cubicBezTo>
                      <a:pt x="640" y="1850"/>
                      <a:pt x="122" y="2731"/>
                      <a:pt x="1" y="3491"/>
                    </a:cubicBezTo>
                    <a:cubicBezTo>
                      <a:pt x="70" y="4338"/>
                      <a:pt x="1" y="5047"/>
                      <a:pt x="951" y="5047"/>
                    </a:cubicBezTo>
                    <a:cubicBezTo>
                      <a:pt x="1781" y="5047"/>
                      <a:pt x="1971" y="4476"/>
                      <a:pt x="2040" y="3785"/>
                    </a:cubicBezTo>
                    <a:cubicBezTo>
                      <a:pt x="2144" y="2748"/>
                      <a:pt x="1642" y="1746"/>
                      <a:pt x="1936" y="692"/>
                    </a:cubicBezTo>
                    <a:cubicBezTo>
                      <a:pt x="2023" y="381"/>
                      <a:pt x="1712" y="0"/>
                      <a:pt x="12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50"/>
              <p:cNvSpPr/>
              <p:nvPr/>
            </p:nvSpPr>
            <p:spPr>
              <a:xfrm>
                <a:off x="3910000" y="2161475"/>
                <a:ext cx="93775" cy="45400"/>
              </a:xfrm>
              <a:custGeom>
                <a:avLst/>
                <a:gdLst/>
                <a:ahLst/>
                <a:cxnLst/>
                <a:rect l="l" t="t" r="r" b="b"/>
                <a:pathLst>
                  <a:path w="3751" h="1816" extrusionOk="0">
                    <a:moveTo>
                      <a:pt x="1383" y="1"/>
                    </a:moveTo>
                    <a:cubicBezTo>
                      <a:pt x="778" y="87"/>
                      <a:pt x="1" y="18"/>
                      <a:pt x="122" y="640"/>
                    </a:cubicBezTo>
                    <a:cubicBezTo>
                      <a:pt x="329" y="1625"/>
                      <a:pt x="1297" y="1815"/>
                      <a:pt x="2195" y="1815"/>
                    </a:cubicBezTo>
                    <a:cubicBezTo>
                      <a:pt x="2835" y="1815"/>
                      <a:pt x="3751" y="1712"/>
                      <a:pt x="3613" y="951"/>
                    </a:cubicBezTo>
                    <a:cubicBezTo>
                      <a:pt x="3466" y="240"/>
                      <a:pt x="2970" y="188"/>
                      <a:pt x="2455" y="188"/>
                    </a:cubicBezTo>
                    <a:cubicBezTo>
                      <a:pt x="2366" y="188"/>
                      <a:pt x="2276" y="189"/>
                      <a:pt x="2187" y="189"/>
                    </a:cubicBezTo>
                    <a:cubicBezTo>
                      <a:pt x="1880" y="189"/>
                      <a:pt x="1588" y="170"/>
                      <a:pt x="13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50"/>
              <p:cNvSpPr/>
              <p:nvPr/>
            </p:nvSpPr>
            <p:spPr>
              <a:xfrm>
                <a:off x="4125600" y="2173875"/>
                <a:ext cx="5057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1504" extrusionOk="0">
                    <a:moveTo>
                      <a:pt x="1294" y="1"/>
                    </a:moveTo>
                    <a:cubicBezTo>
                      <a:pt x="1249" y="1"/>
                      <a:pt x="1204" y="3"/>
                      <a:pt x="1158" y="6"/>
                    </a:cubicBezTo>
                    <a:cubicBezTo>
                      <a:pt x="691" y="144"/>
                      <a:pt x="0" y="109"/>
                      <a:pt x="17" y="904"/>
                    </a:cubicBezTo>
                    <a:cubicBezTo>
                      <a:pt x="17" y="1352"/>
                      <a:pt x="364" y="1503"/>
                      <a:pt x="748" y="1503"/>
                    </a:cubicBezTo>
                    <a:cubicBezTo>
                      <a:pt x="809" y="1503"/>
                      <a:pt x="872" y="1499"/>
                      <a:pt x="933" y="1492"/>
                    </a:cubicBezTo>
                    <a:cubicBezTo>
                      <a:pt x="1486" y="1440"/>
                      <a:pt x="2022" y="1233"/>
                      <a:pt x="2022" y="593"/>
                    </a:cubicBezTo>
                    <a:cubicBezTo>
                      <a:pt x="2022" y="156"/>
                      <a:pt x="1711" y="1"/>
                      <a:pt x="12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50"/>
              <p:cNvSpPr/>
              <p:nvPr/>
            </p:nvSpPr>
            <p:spPr>
              <a:xfrm>
                <a:off x="3415775" y="2038325"/>
                <a:ext cx="44925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1527" extrusionOk="0">
                    <a:moveTo>
                      <a:pt x="812" y="0"/>
                    </a:moveTo>
                    <a:cubicBezTo>
                      <a:pt x="383" y="0"/>
                      <a:pt x="1" y="211"/>
                      <a:pt x="34" y="710"/>
                    </a:cubicBezTo>
                    <a:cubicBezTo>
                      <a:pt x="34" y="1164"/>
                      <a:pt x="400" y="1527"/>
                      <a:pt x="845" y="1527"/>
                    </a:cubicBezTo>
                    <a:cubicBezTo>
                      <a:pt x="874" y="1527"/>
                      <a:pt x="903" y="1525"/>
                      <a:pt x="933" y="1522"/>
                    </a:cubicBezTo>
                    <a:cubicBezTo>
                      <a:pt x="1382" y="1522"/>
                      <a:pt x="1745" y="1315"/>
                      <a:pt x="1797" y="796"/>
                    </a:cubicBezTo>
                    <a:cubicBezTo>
                      <a:pt x="1745" y="226"/>
                      <a:pt x="1330" y="19"/>
                      <a:pt x="864" y="1"/>
                    </a:cubicBezTo>
                    <a:cubicBezTo>
                      <a:pt x="847" y="1"/>
                      <a:pt x="829" y="0"/>
                      <a:pt x="8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7" name="Google Shape;727;p50"/>
            <p:cNvSpPr/>
            <p:nvPr/>
          </p:nvSpPr>
          <p:spPr>
            <a:xfrm rot="2700000">
              <a:off x="1863628" y="2353699"/>
              <a:ext cx="268983" cy="268983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50"/>
            <p:cNvSpPr/>
            <p:nvPr/>
          </p:nvSpPr>
          <p:spPr>
            <a:xfrm rot="2700000">
              <a:off x="3127990" y="2272982"/>
              <a:ext cx="268983" cy="268983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50"/>
            <p:cNvSpPr/>
            <p:nvPr/>
          </p:nvSpPr>
          <p:spPr>
            <a:xfrm rot="2700000">
              <a:off x="5401155" y="3678583"/>
              <a:ext cx="268983" cy="268983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50"/>
            <p:cNvSpPr/>
            <p:nvPr/>
          </p:nvSpPr>
          <p:spPr>
            <a:xfrm rot="2700000">
              <a:off x="4735359" y="2622823"/>
              <a:ext cx="268983" cy="268983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50"/>
            <p:cNvSpPr/>
            <p:nvPr/>
          </p:nvSpPr>
          <p:spPr>
            <a:xfrm rot="2700000">
              <a:off x="2280621" y="3167569"/>
              <a:ext cx="268983" cy="268983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" name="Google Shape;732;p50"/>
          <p:cNvGrpSpPr/>
          <p:nvPr/>
        </p:nvGrpSpPr>
        <p:grpSpPr>
          <a:xfrm>
            <a:off x="787200" y="749609"/>
            <a:ext cx="711434" cy="572678"/>
            <a:chOff x="787200" y="749609"/>
            <a:chExt cx="711434" cy="572678"/>
          </a:xfrm>
        </p:grpSpPr>
        <p:sp>
          <p:nvSpPr>
            <p:cNvPr id="733" name="Google Shape;733;p50"/>
            <p:cNvSpPr/>
            <p:nvPr/>
          </p:nvSpPr>
          <p:spPr>
            <a:xfrm>
              <a:off x="787200" y="749609"/>
              <a:ext cx="417000" cy="417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50"/>
            <p:cNvSpPr/>
            <p:nvPr/>
          </p:nvSpPr>
          <p:spPr>
            <a:xfrm>
              <a:off x="1233134" y="1056786"/>
              <a:ext cx="265500" cy="265500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" name="Google Shape;735;p50"/>
          <p:cNvGrpSpPr/>
          <p:nvPr/>
        </p:nvGrpSpPr>
        <p:grpSpPr>
          <a:xfrm>
            <a:off x="7400809" y="782400"/>
            <a:ext cx="1050092" cy="847569"/>
            <a:chOff x="7400809" y="782400"/>
            <a:chExt cx="1050092" cy="847569"/>
          </a:xfrm>
        </p:grpSpPr>
        <p:sp>
          <p:nvSpPr>
            <p:cNvPr id="736" name="Google Shape;736;p50"/>
            <p:cNvSpPr/>
            <p:nvPr/>
          </p:nvSpPr>
          <p:spPr>
            <a:xfrm rot="2700000">
              <a:off x="7499133" y="1056894"/>
              <a:ext cx="474751" cy="474751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50"/>
            <p:cNvSpPr/>
            <p:nvPr/>
          </p:nvSpPr>
          <p:spPr>
            <a:xfrm rot="5400000">
              <a:off x="8068550" y="809850"/>
              <a:ext cx="409800" cy="3549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p51"/>
          <p:cNvSpPr txBox="1">
            <a:spLocks noGrp="1"/>
          </p:cNvSpPr>
          <p:nvPr>
            <p:ph type="title"/>
          </p:nvPr>
        </p:nvSpPr>
        <p:spPr>
          <a:xfrm>
            <a:off x="787200" y="749840"/>
            <a:ext cx="378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ACTIVITY 2</a:t>
            </a:r>
            <a:endParaRPr/>
          </a:p>
        </p:txBody>
      </p:sp>
      <p:sp>
        <p:nvSpPr>
          <p:cNvPr id="743" name="Google Shape;743;p51"/>
          <p:cNvSpPr txBox="1">
            <a:spLocks noGrp="1"/>
          </p:cNvSpPr>
          <p:nvPr>
            <p:ph type="body" idx="1"/>
          </p:nvPr>
        </p:nvSpPr>
        <p:spPr>
          <a:xfrm>
            <a:off x="787200" y="1964013"/>
            <a:ext cx="2964000" cy="154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a gas giant, the biggest planet in the Solar System and also the fourth-brightest object in the night sky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endParaRPr/>
          </a:p>
        </p:txBody>
      </p:sp>
      <p:grpSp>
        <p:nvGrpSpPr>
          <p:cNvPr id="744" name="Google Shape;744;p51"/>
          <p:cNvGrpSpPr/>
          <p:nvPr/>
        </p:nvGrpSpPr>
        <p:grpSpPr>
          <a:xfrm>
            <a:off x="887053" y="3851399"/>
            <a:ext cx="1096770" cy="505680"/>
            <a:chOff x="887053" y="3851399"/>
            <a:chExt cx="1096770" cy="505680"/>
          </a:xfrm>
        </p:grpSpPr>
        <p:grpSp>
          <p:nvGrpSpPr>
            <p:cNvPr id="745" name="Google Shape;745;p51"/>
            <p:cNvGrpSpPr/>
            <p:nvPr/>
          </p:nvGrpSpPr>
          <p:grpSpPr>
            <a:xfrm flipH="1">
              <a:off x="887053" y="4038712"/>
              <a:ext cx="667845" cy="318367"/>
              <a:chOff x="787200" y="4030950"/>
              <a:chExt cx="787275" cy="375300"/>
            </a:xfrm>
          </p:grpSpPr>
          <p:sp>
            <p:nvSpPr>
              <p:cNvPr id="746" name="Google Shape;746;p51"/>
              <p:cNvSpPr/>
              <p:nvPr/>
            </p:nvSpPr>
            <p:spPr>
              <a:xfrm>
                <a:off x="787200" y="4185450"/>
                <a:ext cx="220800" cy="2208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51"/>
              <p:cNvSpPr/>
              <p:nvPr/>
            </p:nvSpPr>
            <p:spPr>
              <a:xfrm>
                <a:off x="1199175" y="4030950"/>
                <a:ext cx="375300" cy="3753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" name="Google Shape;748;p51"/>
            <p:cNvSpPr/>
            <p:nvPr/>
          </p:nvSpPr>
          <p:spPr>
            <a:xfrm flipH="1">
              <a:off x="1796624" y="3851399"/>
              <a:ext cx="187200" cy="18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" name="Google Shape;749;p51"/>
          <p:cNvGrpSpPr/>
          <p:nvPr/>
        </p:nvGrpSpPr>
        <p:grpSpPr>
          <a:xfrm>
            <a:off x="3751148" y="1015036"/>
            <a:ext cx="4660873" cy="3236585"/>
            <a:chOff x="3751148" y="1015036"/>
            <a:chExt cx="4660873" cy="3236585"/>
          </a:xfrm>
        </p:grpSpPr>
        <p:grpSp>
          <p:nvGrpSpPr>
            <p:cNvPr id="750" name="Google Shape;750;p51"/>
            <p:cNvGrpSpPr/>
            <p:nvPr/>
          </p:nvGrpSpPr>
          <p:grpSpPr>
            <a:xfrm>
              <a:off x="3751148" y="1015036"/>
              <a:ext cx="4660873" cy="3236585"/>
              <a:chOff x="3751148" y="1015036"/>
              <a:chExt cx="4660873" cy="3236585"/>
            </a:xfrm>
          </p:grpSpPr>
          <p:grpSp>
            <p:nvGrpSpPr>
              <p:cNvPr id="751" name="Google Shape;751;p51"/>
              <p:cNvGrpSpPr/>
              <p:nvPr/>
            </p:nvGrpSpPr>
            <p:grpSpPr>
              <a:xfrm>
                <a:off x="3751148" y="3677468"/>
                <a:ext cx="4660873" cy="574154"/>
                <a:chOff x="4310875" y="3765875"/>
                <a:chExt cx="3945212" cy="485994"/>
              </a:xfrm>
            </p:grpSpPr>
            <p:sp>
              <p:nvSpPr>
                <p:cNvPr id="752" name="Google Shape;752;p51"/>
                <p:cNvSpPr/>
                <p:nvPr/>
              </p:nvSpPr>
              <p:spPr>
                <a:xfrm>
                  <a:off x="4310875" y="3765875"/>
                  <a:ext cx="3122915" cy="485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5" h="10973" extrusionOk="0">
                      <a:moveTo>
                        <a:pt x="21523" y="0"/>
                      </a:moveTo>
                      <a:cubicBezTo>
                        <a:pt x="9650" y="0"/>
                        <a:pt x="1" y="2448"/>
                        <a:pt x="1" y="5486"/>
                      </a:cubicBezTo>
                      <a:cubicBezTo>
                        <a:pt x="1" y="8496"/>
                        <a:pt x="9650" y="10972"/>
                        <a:pt x="21523" y="10972"/>
                      </a:cubicBezTo>
                      <a:cubicBezTo>
                        <a:pt x="33395" y="10972"/>
                        <a:pt x="43045" y="8496"/>
                        <a:pt x="43045" y="5486"/>
                      </a:cubicBezTo>
                      <a:cubicBezTo>
                        <a:pt x="43045" y="2448"/>
                        <a:pt x="33395" y="0"/>
                        <a:pt x="21523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" name="Google Shape;753;p51"/>
                <p:cNvSpPr/>
                <p:nvPr/>
              </p:nvSpPr>
              <p:spPr>
                <a:xfrm>
                  <a:off x="5931913" y="3771709"/>
                  <a:ext cx="2324174" cy="477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746" h="11648" extrusionOk="0">
                      <a:moveTo>
                        <a:pt x="1042" y="1"/>
                      </a:moveTo>
                      <a:cubicBezTo>
                        <a:pt x="254" y="310"/>
                        <a:pt x="1" y="1267"/>
                        <a:pt x="507" y="1914"/>
                      </a:cubicBezTo>
                      <a:lnTo>
                        <a:pt x="5740" y="8778"/>
                      </a:lnTo>
                      <a:cubicBezTo>
                        <a:pt x="7119" y="10579"/>
                        <a:pt x="9285" y="11648"/>
                        <a:pt x="11564" y="11648"/>
                      </a:cubicBezTo>
                      <a:lnTo>
                        <a:pt x="55114" y="11648"/>
                      </a:lnTo>
                      <a:cubicBezTo>
                        <a:pt x="56183" y="11648"/>
                        <a:pt x="56746" y="10382"/>
                        <a:pt x="56043" y="9594"/>
                      </a:cubicBezTo>
                      <a:lnTo>
                        <a:pt x="47462" y="1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" name="Google Shape;754;p51"/>
                <p:cNvSpPr/>
                <p:nvPr/>
              </p:nvSpPr>
              <p:spPr>
                <a:xfrm>
                  <a:off x="5783850" y="4005075"/>
                  <a:ext cx="714000" cy="243600"/>
                </a:xfrm>
                <a:prstGeom prst="rect">
                  <a:avLst/>
                </a:pr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" name="Google Shape;755;p51"/>
              <p:cNvGrpSpPr/>
              <p:nvPr/>
            </p:nvGrpSpPr>
            <p:grpSpPr>
              <a:xfrm>
                <a:off x="5603497" y="1015036"/>
                <a:ext cx="2507667" cy="3131172"/>
                <a:chOff x="6811875" y="2571750"/>
                <a:chExt cx="1295550" cy="1617675"/>
              </a:xfrm>
            </p:grpSpPr>
            <p:sp>
              <p:nvSpPr>
                <p:cNvPr id="756" name="Google Shape;756;p51"/>
                <p:cNvSpPr/>
                <p:nvPr/>
              </p:nvSpPr>
              <p:spPr>
                <a:xfrm>
                  <a:off x="6813975" y="3695675"/>
                  <a:ext cx="1292050" cy="49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2" h="19750" extrusionOk="0">
                      <a:moveTo>
                        <a:pt x="6218" y="0"/>
                      </a:moveTo>
                      <a:cubicBezTo>
                        <a:pt x="6218" y="0"/>
                        <a:pt x="1" y="760"/>
                        <a:pt x="1492" y="6302"/>
                      </a:cubicBezTo>
                      <a:cubicBezTo>
                        <a:pt x="2111" y="8525"/>
                        <a:pt x="9285" y="15980"/>
                        <a:pt x="10832" y="17556"/>
                      </a:cubicBezTo>
                      <a:cubicBezTo>
                        <a:pt x="11873" y="18878"/>
                        <a:pt x="13476" y="19694"/>
                        <a:pt x="15193" y="19750"/>
                      </a:cubicBezTo>
                      <a:lnTo>
                        <a:pt x="50641" y="19750"/>
                      </a:lnTo>
                      <a:cubicBezTo>
                        <a:pt x="51681" y="19694"/>
                        <a:pt x="51681" y="18174"/>
                        <a:pt x="50641" y="18118"/>
                      </a:cubicBezTo>
                      <a:lnTo>
                        <a:pt x="15361" y="18118"/>
                      </a:lnTo>
                      <a:cubicBezTo>
                        <a:pt x="13083" y="18118"/>
                        <a:pt x="11226" y="16261"/>
                        <a:pt x="11226" y="13983"/>
                      </a:cubicBezTo>
                      <a:cubicBezTo>
                        <a:pt x="11226" y="11676"/>
                        <a:pt x="13083" y="9847"/>
                        <a:pt x="15361" y="9847"/>
                      </a:cubicBezTo>
                      <a:lnTo>
                        <a:pt x="50641" y="9847"/>
                      </a:lnTo>
                      <a:cubicBezTo>
                        <a:pt x="51681" y="9763"/>
                        <a:pt x="51681" y="8272"/>
                        <a:pt x="50641" y="8187"/>
                      </a:cubicBezTo>
                      <a:lnTo>
                        <a:pt x="50612" y="8187"/>
                      </a:lnTo>
                      <a:lnTo>
                        <a:pt x="50725" y="7906"/>
                      </a:lnTo>
                      <a:lnTo>
                        <a:pt x="35927" y="0"/>
                      </a:lnTo>
                      <a:close/>
                    </a:path>
                  </a:pathLst>
                </a:custGeom>
                <a:solidFill>
                  <a:srgbClr val="E562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" name="Google Shape;757;p51"/>
                <p:cNvSpPr/>
                <p:nvPr/>
              </p:nvSpPr>
              <p:spPr>
                <a:xfrm>
                  <a:off x="7098125" y="3921450"/>
                  <a:ext cx="1002975" cy="7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19" h="3152" extrusionOk="0">
                      <a:moveTo>
                        <a:pt x="3995" y="0"/>
                      </a:moveTo>
                      <a:cubicBezTo>
                        <a:pt x="2150" y="0"/>
                        <a:pt x="520" y="1241"/>
                        <a:pt x="30" y="3035"/>
                      </a:cubicBezTo>
                      <a:lnTo>
                        <a:pt x="30" y="3035"/>
                      </a:lnTo>
                      <a:cubicBezTo>
                        <a:pt x="734" y="1715"/>
                        <a:pt x="2083" y="872"/>
                        <a:pt x="3601" y="816"/>
                      </a:cubicBezTo>
                      <a:cubicBezTo>
                        <a:pt x="3742" y="788"/>
                        <a:pt x="3855" y="788"/>
                        <a:pt x="3995" y="788"/>
                      </a:cubicBezTo>
                      <a:lnTo>
                        <a:pt x="39275" y="788"/>
                      </a:lnTo>
                      <a:cubicBezTo>
                        <a:pt x="39725" y="788"/>
                        <a:pt x="40090" y="450"/>
                        <a:pt x="40119" y="0"/>
                      </a:cubicBezTo>
                      <a:close/>
                      <a:moveTo>
                        <a:pt x="30" y="3035"/>
                      </a:moveTo>
                      <a:cubicBezTo>
                        <a:pt x="30" y="3036"/>
                        <a:pt x="29" y="3037"/>
                        <a:pt x="29" y="3039"/>
                      </a:cubicBezTo>
                      <a:cubicBezTo>
                        <a:pt x="29" y="3040"/>
                        <a:pt x="29" y="3041"/>
                        <a:pt x="28" y="3042"/>
                      </a:cubicBezTo>
                      <a:lnTo>
                        <a:pt x="28" y="3042"/>
                      </a:lnTo>
                      <a:cubicBezTo>
                        <a:pt x="29" y="3040"/>
                        <a:pt x="30" y="3038"/>
                        <a:pt x="30" y="3035"/>
                      </a:cubicBezTo>
                      <a:close/>
                      <a:moveTo>
                        <a:pt x="28" y="3042"/>
                      </a:moveTo>
                      <a:cubicBezTo>
                        <a:pt x="24" y="3060"/>
                        <a:pt x="19" y="3077"/>
                        <a:pt x="14" y="3095"/>
                      </a:cubicBezTo>
                      <a:lnTo>
                        <a:pt x="14" y="3095"/>
                      </a:lnTo>
                      <a:cubicBezTo>
                        <a:pt x="21" y="3075"/>
                        <a:pt x="27" y="3056"/>
                        <a:pt x="28" y="3042"/>
                      </a:cubicBezTo>
                      <a:close/>
                      <a:moveTo>
                        <a:pt x="14" y="3095"/>
                      </a:moveTo>
                      <a:lnTo>
                        <a:pt x="14" y="3095"/>
                      </a:lnTo>
                      <a:cubicBezTo>
                        <a:pt x="7" y="3116"/>
                        <a:pt x="0" y="3137"/>
                        <a:pt x="0" y="3151"/>
                      </a:cubicBezTo>
                      <a:cubicBezTo>
                        <a:pt x="5" y="3132"/>
                        <a:pt x="10" y="3114"/>
                        <a:pt x="14" y="3095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758;p51"/>
                <p:cNvSpPr/>
                <p:nvPr/>
              </p:nvSpPr>
              <p:spPr>
                <a:xfrm>
                  <a:off x="7083350" y="3941825"/>
                  <a:ext cx="996650" cy="20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66" h="8273" extrusionOk="0">
                      <a:moveTo>
                        <a:pt x="4305" y="1"/>
                      </a:moveTo>
                      <a:cubicBezTo>
                        <a:pt x="2758" y="1"/>
                        <a:pt x="1351" y="873"/>
                        <a:pt x="620" y="2224"/>
                      </a:cubicBezTo>
                      <a:cubicBezTo>
                        <a:pt x="1" y="3433"/>
                        <a:pt x="1" y="4840"/>
                        <a:pt x="620" y="6050"/>
                      </a:cubicBezTo>
                      <a:cubicBezTo>
                        <a:pt x="1351" y="7428"/>
                        <a:pt x="2758" y="8272"/>
                        <a:pt x="4305" y="8272"/>
                      </a:cubicBezTo>
                      <a:lnTo>
                        <a:pt x="39866" y="8272"/>
                      </a:lnTo>
                      <a:lnTo>
                        <a:pt x="3986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59;p51"/>
                <p:cNvSpPr/>
                <p:nvPr/>
              </p:nvSpPr>
              <p:spPr>
                <a:xfrm>
                  <a:off x="7191900" y="3990350"/>
                  <a:ext cx="8881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4" h="568" extrusionOk="0">
                      <a:moveTo>
                        <a:pt x="387" y="0"/>
                      </a:moveTo>
                      <a:cubicBezTo>
                        <a:pt x="8" y="0"/>
                        <a:pt x="0" y="567"/>
                        <a:pt x="363" y="567"/>
                      </a:cubicBezTo>
                      <a:cubicBezTo>
                        <a:pt x="379" y="567"/>
                        <a:pt x="396" y="566"/>
                        <a:pt x="413" y="564"/>
                      </a:cubicBezTo>
                      <a:lnTo>
                        <a:pt x="35524" y="564"/>
                      </a:lnTo>
                      <a:lnTo>
                        <a:pt x="35524" y="1"/>
                      </a:lnTo>
                      <a:lnTo>
                        <a:pt x="413" y="1"/>
                      </a:lnTo>
                      <a:cubicBezTo>
                        <a:pt x="404" y="1"/>
                        <a:pt x="395" y="0"/>
                        <a:pt x="387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" name="Google Shape;760;p51"/>
                <p:cNvSpPr/>
                <p:nvPr/>
              </p:nvSpPr>
              <p:spPr>
                <a:xfrm>
                  <a:off x="7191900" y="4038175"/>
                  <a:ext cx="8881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4" h="568" extrusionOk="0">
                      <a:moveTo>
                        <a:pt x="387" y="0"/>
                      </a:moveTo>
                      <a:cubicBezTo>
                        <a:pt x="8" y="0"/>
                        <a:pt x="0" y="567"/>
                        <a:pt x="363" y="567"/>
                      </a:cubicBezTo>
                      <a:cubicBezTo>
                        <a:pt x="379" y="567"/>
                        <a:pt x="396" y="566"/>
                        <a:pt x="413" y="564"/>
                      </a:cubicBezTo>
                      <a:lnTo>
                        <a:pt x="35524" y="564"/>
                      </a:lnTo>
                      <a:lnTo>
                        <a:pt x="35524" y="1"/>
                      </a:lnTo>
                      <a:lnTo>
                        <a:pt x="413" y="1"/>
                      </a:lnTo>
                      <a:cubicBezTo>
                        <a:pt x="404" y="1"/>
                        <a:pt x="395" y="0"/>
                        <a:pt x="387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" name="Google Shape;761;p51"/>
                <p:cNvSpPr/>
                <p:nvPr/>
              </p:nvSpPr>
              <p:spPr>
                <a:xfrm>
                  <a:off x="7191900" y="4086000"/>
                  <a:ext cx="8881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4" h="568" extrusionOk="0">
                      <a:moveTo>
                        <a:pt x="387" y="0"/>
                      </a:moveTo>
                      <a:cubicBezTo>
                        <a:pt x="8" y="0"/>
                        <a:pt x="0" y="567"/>
                        <a:pt x="363" y="567"/>
                      </a:cubicBezTo>
                      <a:cubicBezTo>
                        <a:pt x="379" y="567"/>
                        <a:pt x="396" y="566"/>
                        <a:pt x="413" y="564"/>
                      </a:cubicBezTo>
                      <a:lnTo>
                        <a:pt x="35524" y="564"/>
                      </a:lnTo>
                      <a:lnTo>
                        <a:pt x="35524" y="1"/>
                      </a:lnTo>
                      <a:lnTo>
                        <a:pt x="413" y="1"/>
                      </a:lnTo>
                      <a:cubicBezTo>
                        <a:pt x="404" y="1"/>
                        <a:pt x="395" y="0"/>
                        <a:pt x="387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51"/>
                <p:cNvSpPr/>
                <p:nvPr/>
              </p:nvSpPr>
              <p:spPr>
                <a:xfrm>
                  <a:off x="6811875" y="3405200"/>
                  <a:ext cx="1294150" cy="49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766" h="19807" extrusionOk="0">
                      <a:moveTo>
                        <a:pt x="6218" y="0"/>
                      </a:moveTo>
                      <a:cubicBezTo>
                        <a:pt x="6218" y="0"/>
                        <a:pt x="0" y="760"/>
                        <a:pt x="1491" y="6274"/>
                      </a:cubicBezTo>
                      <a:cubicBezTo>
                        <a:pt x="2138" y="8609"/>
                        <a:pt x="9988" y="16711"/>
                        <a:pt x="11000" y="17724"/>
                      </a:cubicBezTo>
                      <a:cubicBezTo>
                        <a:pt x="12069" y="19018"/>
                        <a:pt x="13617" y="19778"/>
                        <a:pt x="15277" y="19806"/>
                      </a:cubicBezTo>
                      <a:lnTo>
                        <a:pt x="50725" y="19806"/>
                      </a:lnTo>
                      <a:cubicBezTo>
                        <a:pt x="51765" y="19750"/>
                        <a:pt x="51765" y="18231"/>
                        <a:pt x="50725" y="18174"/>
                      </a:cubicBezTo>
                      <a:lnTo>
                        <a:pt x="15445" y="18174"/>
                      </a:lnTo>
                      <a:cubicBezTo>
                        <a:pt x="13167" y="18174"/>
                        <a:pt x="11310" y="16318"/>
                        <a:pt x="11310" y="14039"/>
                      </a:cubicBezTo>
                      <a:cubicBezTo>
                        <a:pt x="11310" y="11760"/>
                        <a:pt x="13167" y="9903"/>
                        <a:pt x="15445" y="9903"/>
                      </a:cubicBezTo>
                      <a:lnTo>
                        <a:pt x="50725" y="9903"/>
                      </a:lnTo>
                      <a:cubicBezTo>
                        <a:pt x="51765" y="9819"/>
                        <a:pt x="51765" y="8328"/>
                        <a:pt x="50725" y="8243"/>
                      </a:cubicBezTo>
                      <a:lnTo>
                        <a:pt x="50584" y="8243"/>
                      </a:lnTo>
                      <a:lnTo>
                        <a:pt x="50753" y="7906"/>
                      </a:lnTo>
                      <a:lnTo>
                        <a:pt x="35926" y="0"/>
                      </a:ln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51"/>
                <p:cNvSpPr/>
                <p:nvPr/>
              </p:nvSpPr>
              <p:spPr>
                <a:xfrm>
                  <a:off x="7098125" y="3633075"/>
                  <a:ext cx="1002975" cy="7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19" h="3124" extrusionOk="0">
                      <a:moveTo>
                        <a:pt x="3995" y="0"/>
                      </a:moveTo>
                      <a:cubicBezTo>
                        <a:pt x="2150" y="0"/>
                        <a:pt x="520" y="1214"/>
                        <a:pt x="30" y="3007"/>
                      </a:cubicBezTo>
                      <a:lnTo>
                        <a:pt x="30" y="3007"/>
                      </a:lnTo>
                      <a:cubicBezTo>
                        <a:pt x="734" y="1659"/>
                        <a:pt x="2112" y="816"/>
                        <a:pt x="3630" y="788"/>
                      </a:cubicBezTo>
                      <a:cubicBezTo>
                        <a:pt x="3770" y="788"/>
                        <a:pt x="3883" y="760"/>
                        <a:pt x="3995" y="760"/>
                      </a:cubicBezTo>
                      <a:lnTo>
                        <a:pt x="39275" y="760"/>
                      </a:lnTo>
                      <a:cubicBezTo>
                        <a:pt x="39725" y="760"/>
                        <a:pt x="40090" y="422"/>
                        <a:pt x="40119" y="0"/>
                      </a:cubicBezTo>
                      <a:close/>
                      <a:moveTo>
                        <a:pt x="30" y="3007"/>
                      </a:moveTo>
                      <a:lnTo>
                        <a:pt x="30" y="3007"/>
                      </a:lnTo>
                      <a:cubicBezTo>
                        <a:pt x="30" y="3009"/>
                        <a:pt x="29" y="3010"/>
                        <a:pt x="29" y="3011"/>
                      </a:cubicBezTo>
                      <a:lnTo>
                        <a:pt x="15" y="3066"/>
                      </a:lnTo>
                      <a:lnTo>
                        <a:pt x="15" y="3066"/>
                      </a:lnTo>
                      <a:cubicBezTo>
                        <a:pt x="20" y="3046"/>
                        <a:pt x="25" y="3027"/>
                        <a:pt x="30" y="3007"/>
                      </a:cubicBezTo>
                      <a:close/>
                      <a:moveTo>
                        <a:pt x="15" y="3066"/>
                      </a:moveTo>
                      <a:cubicBezTo>
                        <a:pt x="10" y="3085"/>
                        <a:pt x="5" y="3104"/>
                        <a:pt x="0" y="3123"/>
                      </a:cubicBezTo>
                      <a:lnTo>
                        <a:pt x="15" y="3066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764;p51"/>
                <p:cNvSpPr/>
                <p:nvPr/>
              </p:nvSpPr>
              <p:spPr>
                <a:xfrm>
                  <a:off x="7083350" y="3652775"/>
                  <a:ext cx="996650" cy="20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66" h="8272" extrusionOk="0">
                      <a:moveTo>
                        <a:pt x="4305" y="0"/>
                      </a:moveTo>
                      <a:cubicBezTo>
                        <a:pt x="2758" y="0"/>
                        <a:pt x="1351" y="872"/>
                        <a:pt x="620" y="2223"/>
                      </a:cubicBezTo>
                      <a:cubicBezTo>
                        <a:pt x="1" y="3432"/>
                        <a:pt x="1" y="4839"/>
                        <a:pt x="620" y="6049"/>
                      </a:cubicBezTo>
                      <a:cubicBezTo>
                        <a:pt x="1351" y="7427"/>
                        <a:pt x="2758" y="8271"/>
                        <a:pt x="4305" y="8271"/>
                      </a:cubicBezTo>
                      <a:lnTo>
                        <a:pt x="39866" y="8271"/>
                      </a:lnTo>
                      <a:lnTo>
                        <a:pt x="3986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51"/>
                <p:cNvSpPr/>
                <p:nvPr/>
              </p:nvSpPr>
              <p:spPr>
                <a:xfrm>
                  <a:off x="7191900" y="3701275"/>
                  <a:ext cx="8881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4" h="568" extrusionOk="0">
                      <a:moveTo>
                        <a:pt x="387" y="1"/>
                      </a:moveTo>
                      <a:cubicBezTo>
                        <a:pt x="8" y="1"/>
                        <a:pt x="0" y="568"/>
                        <a:pt x="363" y="568"/>
                      </a:cubicBezTo>
                      <a:cubicBezTo>
                        <a:pt x="379" y="568"/>
                        <a:pt x="396" y="566"/>
                        <a:pt x="413" y="564"/>
                      </a:cubicBezTo>
                      <a:lnTo>
                        <a:pt x="35524" y="564"/>
                      </a:lnTo>
                      <a:lnTo>
                        <a:pt x="35524" y="1"/>
                      </a:lnTo>
                      <a:lnTo>
                        <a:pt x="413" y="1"/>
                      </a:lnTo>
                      <a:cubicBezTo>
                        <a:pt x="404" y="1"/>
                        <a:pt x="395" y="1"/>
                        <a:pt x="387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51"/>
                <p:cNvSpPr/>
                <p:nvPr/>
              </p:nvSpPr>
              <p:spPr>
                <a:xfrm>
                  <a:off x="7191900" y="3749100"/>
                  <a:ext cx="8881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4" h="568" extrusionOk="0">
                      <a:moveTo>
                        <a:pt x="387" y="1"/>
                      </a:moveTo>
                      <a:cubicBezTo>
                        <a:pt x="8" y="1"/>
                        <a:pt x="0" y="568"/>
                        <a:pt x="363" y="568"/>
                      </a:cubicBezTo>
                      <a:cubicBezTo>
                        <a:pt x="379" y="568"/>
                        <a:pt x="396" y="566"/>
                        <a:pt x="413" y="564"/>
                      </a:cubicBezTo>
                      <a:lnTo>
                        <a:pt x="35524" y="564"/>
                      </a:lnTo>
                      <a:lnTo>
                        <a:pt x="35524" y="1"/>
                      </a:lnTo>
                      <a:lnTo>
                        <a:pt x="413" y="1"/>
                      </a:lnTo>
                      <a:cubicBezTo>
                        <a:pt x="404" y="1"/>
                        <a:pt x="395" y="1"/>
                        <a:pt x="387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51"/>
                <p:cNvSpPr/>
                <p:nvPr/>
              </p:nvSpPr>
              <p:spPr>
                <a:xfrm>
                  <a:off x="7191900" y="3796925"/>
                  <a:ext cx="8881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4" h="568" extrusionOk="0">
                      <a:moveTo>
                        <a:pt x="387" y="1"/>
                      </a:moveTo>
                      <a:cubicBezTo>
                        <a:pt x="8" y="1"/>
                        <a:pt x="0" y="568"/>
                        <a:pt x="363" y="568"/>
                      </a:cubicBezTo>
                      <a:cubicBezTo>
                        <a:pt x="379" y="568"/>
                        <a:pt x="396" y="567"/>
                        <a:pt x="413" y="564"/>
                      </a:cubicBezTo>
                      <a:lnTo>
                        <a:pt x="35524" y="564"/>
                      </a:lnTo>
                      <a:lnTo>
                        <a:pt x="35524" y="2"/>
                      </a:lnTo>
                      <a:lnTo>
                        <a:pt x="413" y="2"/>
                      </a:lnTo>
                      <a:cubicBezTo>
                        <a:pt x="404" y="1"/>
                        <a:pt x="395" y="1"/>
                        <a:pt x="387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51"/>
                <p:cNvSpPr/>
                <p:nvPr/>
              </p:nvSpPr>
              <p:spPr>
                <a:xfrm>
                  <a:off x="7083350" y="3363700"/>
                  <a:ext cx="996650" cy="20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66" h="8272" extrusionOk="0">
                      <a:moveTo>
                        <a:pt x="4305" y="0"/>
                      </a:moveTo>
                      <a:cubicBezTo>
                        <a:pt x="2758" y="0"/>
                        <a:pt x="1351" y="873"/>
                        <a:pt x="620" y="2223"/>
                      </a:cubicBezTo>
                      <a:cubicBezTo>
                        <a:pt x="1" y="3433"/>
                        <a:pt x="1" y="4839"/>
                        <a:pt x="620" y="6049"/>
                      </a:cubicBezTo>
                      <a:cubicBezTo>
                        <a:pt x="1351" y="7428"/>
                        <a:pt x="2758" y="8272"/>
                        <a:pt x="4305" y="8272"/>
                      </a:cubicBezTo>
                      <a:lnTo>
                        <a:pt x="39866" y="8272"/>
                      </a:lnTo>
                      <a:lnTo>
                        <a:pt x="3986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51"/>
                <p:cNvSpPr/>
                <p:nvPr/>
              </p:nvSpPr>
              <p:spPr>
                <a:xfrm>
                  <a:off x="6823825" y="3129500"/>
                  <a:ext cx="1283600" cy="48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44" h="19272" extrusionOk="0">
                      <a:moveTo>
                        <a:pt x="6218" y="0"/>
                      </a:moveTo>
                      <a:cubicBezTo>
                        <a:pt x="6218" y="0"/>
                        <a:pt x="0" y="731"/>
                        <a:pt x="1520" y="6246"/>
                      </a:cubicBezTo>
                      <a:cubicBezTo>
                        <a:pt x="1942" y="7821"/>
                        <a:pt x="5655" y="12013"/>
                        <a:pt x="8328" y="14883"/>
                      </a:cubicBezTo>
                      <a:cubicBezTo>
                        <a:pt x="8356" y="14911"/>
                        <a:pt x="8384" y="14939"/>
                        <a:pt x="8412" y="14967"/>
                      </a:cubicBezTo>
                      <a:cubicBezTo>
                        <a:pt x="8440" y="14995"/>
                        <a:pt x="8497" y="15051"/>
                        <a:pt x="8525" y="15079"/>
                      </a:cubicBezTo>
                      <a:cubicBezTo>
                        <a:pt x="9341" y="15980"/>
                        <a:pt x="10072" y="16711"/>
                        <a:pt x="10550" y="17189"/>
                      </a:cubicBezTo>
                      <a:lnTo>
                        <a:pt x="10579" y="17218"/>
                      </a:lnTo>
                      <a:lnTo>
                        <a:pt x="11113" y="17780"/>
                      </a:lnTo>
                      <a:lnTo>
                        <a:pt x="11113" y="17808"/>
                      </a:lnTo>
                      <a:cubicBezTo>
                        <a:pt x="12126" y="18709"/>
                        <a:pt x="13448" y="19215"/>
                        <a:pt x="14799" y="19271"/>
                      </a:cubicBezTo>
                      <a:lnTo>
                        <a:pt x="50247" y="19271"/>
                      </a:lnTo>
                      <a:cubicBezTo>
                        <a:pt x="51344" y="19271"/>
                        <a:pt x="51344" y="17611"/>
                        <a:pt x="50247" y="17611"/>
                      </a:cubicBezTo>
                      <a:lnTo>
                        <a:pt x="14967" y="17611"/>
                      </a:lnTo>
                      <a:cubicBezTo>
                        <a:pt x="12689" y="17611"/>
                        <a:pt x="10832" y="15755"/>
                        <a:pt x="10832" y="13476"/>
                      </a:cubicBezTo>
                      <a:cubicBezTo>
                        <a:pt x="10832" y="13082"/>
                        <a:pt x="10888" y="12688"/>
                        <a:pt x="11001" y="12322"/>
                      </a:cubicBezTo>
                      <a:cubicBezTo>
                        <a:pt x="11535" y="10550"/>
                        <a:pt x="13139" y="9340"/>
                        <a:pt x="14967" y="9340"/>
                      </a:cubicBezTo>
                      <a:lnTo>
                        <a:pt x="50247" y="9340"/>
                      </a:lnTo>
                      <a:cubicBezTo>
                        <a:pt x="50697" y="9340"/>
                        <a:pt x="51062" y="9003"/>
                        <a:pt x="51091" y="8581"/>
                      </a:cubicBezTo>
                      <a:lnTo>
                        <a:pt x="51091" y="8553"/>
                      </a:lnTo>
                      <a:cubicBezTo>
                        <a:pt x="51091" y="8271"/>
                        <a:pt x="50950" y="8046"/>
                        <a:pt x="50753" y="7877"/>
                      </a:cubicBezTo>
                      <a:cubicBezTo>
                        <a:pt x="50669" y="7821"/>
                        <a:pt x="50612" y="7793"/>
                        <a:pt x="50528" y="7765"/>
                      </a:cubicBezTo>
                      <a:lnTo>
                        <a:pt x="35955" y="0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51"/>
                <p:cNvSpPr/>
                <p:nvPr/>
              </p:nvSpPr>
              <p:spPr>
                <a:xfrm>
                  <a:off x="7094600" y="3344000"/>
                  <a:ext cx="1006500" cy="11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60" h="4418" extrusionOk="0">
                      <a:moveTo>
                        <a:pt x="4136" y="1"/>
                      </a:moveTo>
                      <a:cubicBezTo>
                        <a:pt x="1858" y="1"/>
                        <a:pt x="29" y="1857"/>
                        <a:pt x="1" y="4136"/>
                      </a:cubicBezTo>
                      <a:lnTo>
                        <a:pt x="1" y="4389"/>
                      </a:lnTo>
                      <a:cubicBezTo>
                        <a:pt x="1" y="4389"/>
                        <a:pt x="1" y="4418"/>
                        <a:pt x="1" y="4418"/>
                      </a:cubicBezTo>
                      <a:cubicBezTo>
                        <a:pt x="29" y="4193"/>
                        <a:pt x="85" y="3967"/>
                        <a:pt x="170" y="3771"/>
                      </a:cubicBezTo>
                      <a:cubicBezTo>
                        <a:pt x="676" y="1998"/>
                        <a:pt x="2308" y="788"/>
                        <a:pt x="4136" y="788"/>
                      </a:cubicBezTo>
                      <a:lnTo>
                        <a:pt x="39416" y="788"/>
                      </a:lnTo>
                      <a:cubicBezTo>
                        <a:pt x="39866" y="788"/>
                        <a:pt x="40231" y="451"/>
                        <a:pt x="40260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51"/>
                <p:cNvSpPr/>
                <p:nvPr/>
              </p:nvSpPr>
              <p:spPr>
                <a:xfrm>
                  <a:off x="7191900" y="3412200"/>
                  <a:ext cx="8881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4" h="568" extrusionOk="0">
                      <a:moveTo>
                        <a:pt x="387" y="1"/>
                      </a:moveTo>
                      <a:cubicBezTo>
                        <a:pt x="8" y="1"/>
                        <a:pt x="0" y="568"/>
                        <a:pt x="363" y="568"/>
                      </a:cubicBezTo>
                      <a:cubicBezTo>
                        <a:pt x="379" y="568"/>
                        <a:pt x="396" y="567"/>
                        <a:pt x="413" y="564"/>
                      </a:cubicBezTo>
                      <a:lnTo>
                        <a:pt x="35524" y="564"/>
                      </a:lnTo>
                      <a:lnTo>
                        <a:pt x="35524" y="2"/>
                      </a:lnTo>
                      <a:lnTo>
                        <a:pt x="413" y="2"/>
                      </a:lnTo>
                      <a:cubicBezTo>
                        <a:pt x="404" y="1"/>
                        <a:pt x="395" y="1"/>
                        <a:pt x="387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51"/>
                <p:cNvSpPr/>
                <p:nvPr/>
              </p:nvSpPr>
              <p:spPr>
                <a:xfrm>
                  <a:off x="7191900" y="3460025"/>
                  <a:ext cx="8881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4" h="568" extrusionOk="0">
                      <a:moveTo>
                        <a:pt x="387" y="1"/>
                      </a:moveTo>
                      <a:cubicBezTo>
                        <a:pt x="8" y="1"/>
                        <a:pt x="0" y="568"/>
                        <a:pt x="363" y="568"/>
                      </a:cubicBezTo>
                      <a:cubicBezTo>
                        <a:pt x="379" y="568"/>
                        <a:pt x="396" y="567"/>
                        <a:pt x="413" y="564"/>
                      </a:cubicBezTo>
                      <a:lnTo>
                        <a:pt x="35524" y="564"/>
                      </a:lnTo>
                      <a:lnTo>
                        <a:pt x="35524" y="2"/>
                      </a:lnTo>
                      <a:lnTo>
                        <a:pt x="413" y="2"/>
                      </a:lnTo>
                      <a:cubicBezTo>
                        <a:pt x="404" y="1"/>
                        <a:pt x="395" y="1"/>
                        <a:pt x="387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51"/>
                <p:cNvSpPr/>
                <p:nvPr/>
              </p:nvSpPr>
              <p:spPr>
                <a:xfrm>
                  <a:off x="7191900" y="3507850"/>
                  <a:ext cx="8881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4" h="568" extrusionOk="0">
                      <a:moveTo>
                        <a:pt x="387" y="1"/>
                      </a:moveTo>
                      <a:cubicBezTo>
                        <a:pt x="8" y="1"/>
                        <a:pt x="0" y="568"/>
                        <a:pt x="363" y="568"/>
                      </a:cubicBezTo>
                      <a:cubicBezTo>
                        <a:pt x="379" y="568"/>
                        <a:pt x="396" y="567"/>
                        <a:pt x="413" y="564"/>
                      </a:cubicBezTo>
                      <a:lnTo>
                        <a:pt x="35524" y="564"/>
                      </a:lnTo>
                      <a:lnTo>
                        <a:pt x="35524" y="2"/>
                      </a:lnTo>
                      <a:lnTo>
                        <a:pt x="413" y="2"/>
                      </a:lnTo>
                      <a:cubicBezTo>
                        <a:pt x="404" y="1"/>
                        <a:pt x="395" y="1"/>
                        <a:pt x="387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51"/>
                <p:cNvSpPr/>
                <p:nvPr/>
              </p:nvSpPr>
              <p:spPr>
                <a:xfrm>
                  <a:off x="7224025" y="3205450"/>
                  <a:ext cx="479700" cy="6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88" h="2477" extrusionOk="0">
                      <a:moveTo>
                        <a:pt x="9594" y="0"/>
                      </a:moveTo>
                      <a:cubicBezTo>
                        <a:pt x="4277" y="0"/>
                        <a:pt x="0" y="563"/>
                        <a:pt x="0" y="1238"/>
                      </a:cubicBezTo>
                      <a:cubicBezTo>
                        <a:pt x="0" y="1942"/>
                        <a:pt x="4277" y="2476"/>
                        <a:pt x="9594" y="2476"/>
                      </a:cubicBezTo>
                      <a:cubicBezTo>
                        <a:pt x="14883" y="2476"/>
                        <a:pt x="19187" y="1942"/>
                        <a:pt x="19187" y="1238"/>
                      </a:cubicBezTo>
                      <a:cubicBezTo>
                        <a:pt x="19187" y="563"/>
                        <a:pt x="14883" y="0"/>
                        <a:pt x="9594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51"/>
                <p:cNvSpPr/>
                <p:nvPr/>
              </p:nvSpPr>
              <p:spPr>
                <a:xfrm>
                  <a:off x="7169875" y="2742900"/>
                  <a:ext cx="585175" cy="49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07" h="19695" extrusionOk="0">
                      <a:moveTo>
                        <a:pt x="7605" y="0"/>
                      </a:moveTo>
                      <a:cubicBezTo>
                        <a:pt x="7411" y="0"/>
                        <a:pt x="7220" y="7"/>
                        <a:pt x="7033" y="19"/>
                      </a:cubicBezTo>
                      <a:cubicBezTo>
                        <a:pt x="6414" y="75"/>
                        <a:pt x="5824" y="272"/>
                        <a:pt x="5289" y="582"/>
                      </a:cubicBezTo>
                      <a:cubicBezTo>
                        <a:pt x="2335" y="2354"/>
                        <a:pt x="338" y="5364"/>
                        <a:pt x="225" y="8825"/>
                      </a:cubicBezTo>
                      <a:cubicBezTo>
                        <a:pt x="0" y="14592"/>
                        <a:pt x="4980" y="19459"/>
                        <a:pt x="11366" y="19684"/>
                      </a:cubicBezTo>
                      <a:cubicBezTo>
                        <a:pt x="11537" y="19691"/>
                        <a:pt x="11707" y="19694"/>
                        <a:pt x="11876" y="19694"/>
                      </a:cubicBezTo>
                      <a:cubicBezTo>
                        <a:pt x="16642" y="19694"/>
                        <a:pt x="20766" y="17046"/>
                        <a:pt x="22450" y="13270"/>
                      </a:cubicBezTo>
                      <a:cubicBezTo>
                        <a:pt x="22957" y="12144"/>
                        <a:pt x="23238" y="10935"/>
                        <a:pt x="23294" y="9697"/>
                      </a:cubicBezTo>
                      <a:cubicBezTo>
                        <a:pt x="23407" y="6293"/>
                        <a:pt x="21719" y="3198"/>
                        <a:pt x="18990" y="1172"/>
                      </a:cubicBezTo>
                      <a:cubicBezTo>
                        <a:pt x="18174" y="638"/>
                        <a:pt x="17246" y="356"/>
                        <a:pt x="16261" y="356"/>
                      </a:cubicBezTo>
                      <a:cubicBezTo>
                        <a:pt x="16130" y="351"/>
                        <a:pt x="15998" y="348"/>
                        <a:pt x="15865" y="348"/>
                      </a:cubicBezTo>
                      <a:cubicBezTo>
                        <a:pt x="14815" y="348"/>
                        <a:pt x="13695" y="505"/>
                        <a:pt x="12519" y="505"/>
                      </a:cubicBezTo>
                      <a:cubicBezTo>
                        <a:pt x="12370" y="505"/>
                        <a:pt x="12220" y="503"/>
                        <a:pt x="12069" y="497"/>
                      </a:cubicBezTo>
                      <a:cubicBezTo>
                        <a:pt x="10803" y="441"/>
                        <a:pt x="9593" y="160"/>
                        <a:pt x="8440" y="47"/>
                      </a:cubicBezTo>
                      <a:cubicBezTo>
                        <a:pt x="8160" y="14"/>
                        <a:pt x="7880" y="0"/>
                        <a:pt x="7605" y="0"/>
                      </a:cubicBez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51"/>
                <p:cNvSpPr/>
                <p:nvPr/>
              </p:nvSpPr>
              <p:spPr>
                <a:xfrm>
                  <a:off x="7333750" y="2742775"/>
                  <a:ext cx="251800" cy="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2" h="2967" extrusionOk="0">
                      <a:moveTo>
                        <a:pt x="1011" y="0"/>
                      </a:moveTo>
                      <a:cubicBezTo>
                        <a:pt x="831" y="0"/>
                        <a:pt x="653" y="8"/>
                        <a:pt x="478" y="24"/>
                      </a:cubicBezTo>
                      <a:cubicBezTo>
                        <a:pt x="113" y="333"/>
                        <a:pt x="0" y="840"/>
                        <a:pt x="225" y="1234"/>
                      </a:cubicBezTo>
                      <a:cubicBezTo>
                        <a:pt x="617" y="2291"/>
                        <a:pt x="3149" y="2967"/>
                        <a:pt x="5363" y="2967"/>
                      </a:cubicBezTo>
                      <a:cubicBezTo>
                        <a:pt x="6330" y="2967"/>
                        <a:pt x="7236" y="2838"/>
                        <a:pt x="7877" y="2556"/>
                      </a:cubicBezTo>
                      <a:cubicBezTo>
                        <a:pt x="8946" y="2106"/>
                        <a:pt x="10072" y="1290"/>
                        <a:pt x="9734" y="361"/>
                      </a:cubicBezTo>
                      <a:cubicBezTo>
                        <a:pt x="9600" y="356"/>
                        <a:pt x="9466" y="353"/>
                        <a:pt x="9330" y="353"/>
                      </a:cubicBezTo>
                      <a:cubicBezTo>
                        <a:pt x="8262" y="353"/>
                        <a:pt x="7140" y="510"/>
                        <a:pt x="5964" y="510"/>
                      </a:cubicBezTo>
                      <a:cubicBezTo>
                        <a:pt x="5815" y="510"/>
                        <a:pt x="5665" y="508"/>
                        <a:pt x="5514" y="502"/>
                      </a:cubicBezTo>
                      <a:cubicBezTo>
                        <a:pt x="3921" y="427"/>
                        <a:pt x="2394" y="0"/>
                        <a:pt x="1011" y="0"/>
                      </a:cubicBezTo>
                      <a:close/>
                    </a:path>
                  </a:pathLst>
                </a:custGeom>
                <a:solidFill>
                  <a:srgbClr val="E562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51"/>
                <p:cNvSpPr/>
                <p:nvPr/>
              </p:nvSpPr>
              <p:spPr>
                <a:xfrm>
                  <a:off x="7257775" y="2585800"/>
                  <a:ext cx="198375" cy="20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35" h="8133" extrusionOk="0">
                      <a:moveTo>
                        <a:pt x="676" y="1"/>
                      </a:moveTo>
                      <a:cubicBezTo>
                        <a:pt x="423" y="1"/>
                        <a:pt x="198" y="142"/>
                        <a:pt x="85" y="339"/>
                      </a:cubicBezTo>
                      <a:cubicBezTo>
                        <a:pt x="29" y="423"/>
                        <a:pt x="1" y="536"/>
                        <a:pt x="1" y="648"/>
                      </a:cubicBezTo>
                      <a:cubicBezTo>
                        <a:pt x="1" y="648"/>
                        <a:pt x="1" y="676"/>
                        <a:pt x="1" y="676"/>
                      </a:cubicBezTo>
                      <a:cubicBezTo>
                        <a:pt x="29" y="986"/>
                        <a:pt x="254" y="1267"/>
                        <a:pt x="563" y="1295"/>
                      </a:cubicBezTo>
                      <a:cubicBezTo>
                        <a:pt x="2167" y="1548"/>
                        <a:pt x="3630" y="2364"/>
                        <a:pt x="4671" y="3658"/>
                      </a:cubicBezTo>
                      <a:cubicBezTo>
                        <a:pt x="6668" y="6190"/>
                        <a:pt x="6781" y="8047"/>
                        <a:pt x="6781" y="8047"/>
                      </a:cubicBezTo>
                      <a:cubicBezTo>
                        <a:pt x="6890" y="8102"/>
                        <a:pt x="7011" y="8133"/>
                        <a:pt x="7128" y="8133"/>
                      </a:cubicBezTo>
                      <a:cubicBezTo>
                        <a:pt x="7192" y="8133"/>
                        <a:pt x="7256" y="8123"/>
                        <a:pt x="7315" y="8103"/>
                      </a:cubicBezTo>
                      <a:cubicBezTo>
                        <a:pt x="7540" y="8075"/>
                        <a:pt x="7765" y="7963"/>
                        <a:pt x="7934" y="7850"/>
                      </a:cubicBezTo>
                      <a:cubicBezTo>
                        <a:pt x="7934" y="7850"/>
                        <a:pt x="5796" y="142"/>
                        <a:pt x="676" y="1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51"/>
                <p:cNvSpPr/>
                <p:nvPr/>
              </p:nvSpPr>
              <p:spPr>
                <a:xfrm>
                  <a:off x="7449800" y="2571750"/>
                  <a:ext cx="249000" cy="21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60" h="8722" extrusionOk="0">
                      <a:moveTo>
                        <a:pt x="9959" y="0"/>
                      </a:moveTo>
                      <a:lnTo>
                        <a:pt x="9931" y="28"/>
                      </a:lnTo>
                      <a:cubicBezTo>
                        <a:pt x="2082" y="225"/>
                        <a:pt x="169" y="7850"/>
                        <a:pt x="0" y="8637"/>
                      </a:cubicBezTo>
                      <a:lnTo>
                        <a:pt x="0" y="8722"/>
                      </a:lnTo>
                      <a:cubicBezTo>
                        <a:pt x="9931" y="7681"/>
                        <a:pt x="9959" y="1"/>
                        <a:pt x="9959" y="0"/>
                      </a:cubicBezTo>
                      <a:close/>
                    </a:path>
                  </a:pathLst>
                </a:custGeom>
                <a:solidFill>
                  <a:srgbClr val="BB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51"/>
                <p:cNvSpPr/>
                <p:nvPr/>
              </p:nvSpPr>
              <p:spPr>
                <a:xfrm>
                  <a:off x="7449800" y="2571750"/>
                  <a:ext cx="249000" cy="21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60" h="8722" extrusionOk="0">
                      <a:moveTo>
                        <a:pt x="9959" y="0"/>
                      </a:moveTo>
                      <a:lnTo>
                        <a:pt x="9931" y="28"/>
                      </a:lnTo>
                      <a:lnTo>
                        <a:pt x="0" y="8637"/>
                      </a:lnTo>
                      <a:lnTo>
                        <a:pt x="0" y="8722"/>
                      </a:lnTo>
                      <a:cubicBezTo>
                        <a:pt x="9931" y="7681"/>
                        <a:pt x="9959" y="1"/>
                        <a:pt x="9959" y="0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80;p51"/>
                <p:cNvSpPr/>
                <p:nvPr/>
              </p:nvSpPr>
              <p:spPr>
                <a:xfrm>
                  <a:off x="7169875" y="2742900"/>
                  <a:ext cx="561275" cy="49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51" h="19695" extrusionOk="0">
                      <a:moveTo>
                        <a:pt x="7605" y="0"/>
                      </a:moveTo>
                      <a:cubicBezTo>
                        <a:pt x="7411" y="0"/>
                        <a:pt x="7220" y="7"/>
                        <a:pt x="7033" y="19"/>
                      </a:cubicBezTo>
                      <a:cubicBezTo>
                        <a:pt x="6414" y="75"/>
                        <a:pt x="5824" y="272"/>
                        <a:pt x="5289" y="582"/>
                      </a:cubicBezTo>
                      <a:cubicBezTo>
                        <a:pt x="2335" y="2354"/>
                        <a:pt x="338" y="5364"/>
                        <a:pt x="225" y="8825"/>
                      </a:cubicBezTo>
                      <a:cubicBezTo>
                        <a:pt x="0" y="14592"/>
                        <a:pt x="4980" y="19459"/>
                        <a:pt x="11366" y="19684"/>
                      </a:cubicBezTo>
                      <a:cubicBezTo>
                        <a:pt x="11537" y="19691"/>
                        <a:pt x="11707" y="19694"/>
                        <a:pt x="11876" y="19694"/>
                      </a:cubicBezTo>
                      <a:cubicBezTo>
                        <a:pt x="16642" y="19694"/>
                        <a:pt x="20766" y="17046"/>
                        <a:pt x="22450" y="13270"/>
                      </a:cubicBezTo>
                      <a:lnTo>
                        <a:pt x="22450" y="13270"/>
                      </a:lnTo>
                      <a:cubicBezTo>
                        <a:pt x="22450" y="13270"/>
                        <a:pt x="18793" y="17384"/>
                        <a:pt x="12806" y="17384"/>
                      </a:cubicBezTo>
                      <a:cubicBezTo>
                        <a:pt x="12492" y="17384"/>
                        <a:pt x="12171" y="17373"/>
                        <a:pt x="11844" y="17349"/>
                      </a:cubicBezTo>
                      <a:cubicBezTo>
                        <a:pt x="5289" y="16871"/>
                        <a:pt x="3038" y="9669"/>
                        <a:pt x="4895" y="6068"/>
                      </a:cubicBezTo>
                      <a:cubicBezTo>
                        <a:pt x="6378" y="3214"/>
                        <a:pt x="9495" y="2926"/>
                        <a:pt x="10689" y="2926"/>
                      </a:cubicBezTo>
                      <a:cubicBezTo>
                        <a:pt x="10990" y="2926"/>
                        <a:pt x="11169" y="2945"/>
                        <a:pt x="11169" y="2945"/>
                      </a:cubicBezTo>
                      <a:cubicBezTo>
                        <a:pt x="10466" y="1791"/>
                        <a:pt x="9537" y="807"/>
                        <a:pt x="8440" y="47"/>
                      </a:cubicBezTo>
                      <a:cubicBezTo>
                        <a:pt x="8160" y="14"/>
                        <a:pt x="7880" y="0"/>
                        <a:pt x="7605" y="0"/>
                      </a:cubicBezTo>
                      <a:close/>
                    </a:path>
                  </a:pathLst>
                </a:custGeom>
                <a:solidFill>
                  <a:srgbClr val="E562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781;p51"/>
                <p:cNvSpPr/>
                <p:nvPr/>
              </p:nvSpPr>
              <p:spPr>
                <a:xfrm>
                  <a:off x="7557400" y="2773600"/>
                  <a:ext cx="173750" cy="2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50" h="8666" extrusionOk="0">
                      <a:moveTo>
                        <a:pt x="2279" y="1"/>
                      </a:moveTo>
                      <a:lnTo>
                        <a:pt x="0" y="2054"/>
                      </a:lnTo>
                      <a:cubicBezTo>
                        <a:pt x="2364" y="3602"/>
                        <a:pt x="4080" y="5965"/>
                        <a:pt x="4839" y="8666"/>
                      </a:cubicBezTo>
                      <a:lnTo>
                        <a:pt x="6949" y="7737"/>
                      </a:lnTo>
                      <a:cubicBezTo>
                        <a:pt x="6556" y="2814"/>
                        <a:pt x="2279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" name="Google Shape;782;p51"/>
              <p:cNvGrpSpPr/>
              <p:nvPr/>
            </p:nvGrpSpPr>
            <p:grpSpPr>
              <a:xfrm>
                <a:off x="3984898" y="1804245"/>
                <a:ext cx="1968576" cy="2356804"/>
                <a:chOff x="3984898" y="1804245"/>
                <a:chExt cx="1968576" cy="2356804"/>
              </a:xfrm>
            </p:grpSpPr>
            <p:sp>
              <p:nvSpPr>
                <p:cNvPr id="783" name="Google Shape;783;p51"/>
                <p:cNvSpPr/>
                <p:nvPr/>
              </p:nvSpPr>
              <p:spPr>
                <a:xfrm>
                  <a:off x="4243539" y="3367608"/>
                  <a:ext cx="1323304" cy="613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47" h="12683" extrusionOk="0">
                      <a:moveTo>
                        <a:pt x="14728" y="0"/>
                      </a:moveTo>
                      <a:cubicBezTo>
                        <a:pt x="14169" y="0"/>
                        <a:pt x="13651" y="50"/>
                        <a:pt x="13195" y="164"/>
                      </a:cubicBezTo>
                      <a:cubicBezTo>
                        <a:pt x="9116" y="1148"/>
                        <a:pt x="113" y="10432"/>
                        <a:pt x="113" y="10432"/>
                      </a:cubicBezTo>
                      <a:cubicBezTo>
                        <a:pt x="1" y="11445"/>
                        <a:pt x="648" y="12177"/>
                        <a:pt x="1773" y="12683"/>
                      </a:cubicBezTo>
                      <a:cubicBezTo>
                        <a:pt x="1773" y="12683"/>
                        <a:pt x="9172" y="8238"/>
                        <a:pt x="13730" y="3905"/>
                      </a:cubicBezTo>
                      <a:cubicBezTo>
                        <a:pt x="13730" y="3905"/>
                        <a:pt x="19521" y="7041"/>
                        <a:pt x="23877" y="7041"/>
                      </a:cubicBezTo>
                      <a:cubicBezTo>
                        <a:pt x="24573" y="7041"/>
                        <a:pt x="25233" y="6961"/>
                        <a:pt x="25827" y="6775"/>
                      </a:cubicBezTo>
                      <a:cubicBezTo>
                        <a:pt x="26249" y="6634"/>
                        <a:pt x="27346" y="4327"/>
                        <a:pt x="26249" y="3174"/>
                      </a:cubicBezTo>
                      <a:cubicBezTo>
                        <a:pt x="26249" y="3174"/>
                        <a:pt x="19169" y="0"/>
                        <a:pt x="14728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784;p51"/>
                <p:cNvSpPr/>
                <p:nvPr/>
              </p:nvSpPr>
              <p:spPr>
                <a:xfrm>
                  <a:off x="3984898" y="3741851"/>
                  <a:ext cx="348549" cy="329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6806" extrusionOk="0">
                      <a:moveTo>
                        <a:pt x="1492" y="1"/>
                      </a:moveTo>
                      <a:cubicBezTo>
                        <a:pt x="956" y="1"/>
                        <a:pt x="427" y="179"/>
                        <a:pt x="0" y="504"/>
                      </a:cubicBezTo>
                      <a:lnTo>
                        <a:pt x="5064" y="6806"/>
                      </a:lnTo>
                      <a:cubicBezTo>
                        <a:pt x="5064" y="6806"/>
                        <a:pt x="6387" y="5821"/>
                        <a:pt x="6752" y="5512"/>
                      </a:cubicBezTo>
                      <a:cubicBezTo>
                        <a:pt x="6949" y="5371"/>
                        <a:pt x="7118" y="5174"/>
                        <a:pt x="7203" y="4949"/>
                      </a:cubicBezTo>
                      <a:cubicBezTo>
                        <a:pt x="5515" y="3177"/>
                        <a:pt x="5515" y="2614"/>
                        <a:pt x="5515" y="2614"/>
                      </a:cubicBezTo>
                      <a:cubicBezTo>
                        <a:pt x="3742" y="2107"/>
                        <a:pt x="3264" y="448"/>
                        <a:pt x="2110" y="82"/>
                      </a:cubicBezTo>
                      <a:cubicBezTo>
                        <a:pt x="1907" y="27"/>
                        <a:pt x="1699" y="1"/>
                        <a:pt x="1492" y="1"/>
                      </a:cubicBezTo>
                      <a:close/>
                    </a:path>
                  </a:pathLst>
                </a:custGeom>
                <a:solidFill>
                  <a:srgbClr val="E562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785;p51"/>
                <p:cNvSpPr/>
                <p:nvPr/>
              </p:nvSpPr>
              <p:spPr>
                <a:xfrm>
                  <a:off x="5199229" y="1804245"/>
                  <a:ext cx="715146" cy="7579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9" h="15663" extrusionOk="0">
                      <a:moveTo>
                        <a:pt x="6885" y="1"/>
                      </a:moveTo>
                      <a:cubicBezTo>
                        <a:pt x="6795" y="1"/>
                        <a:pt x="6704" y="2"/>
                        <a:pt x="6612" y="6"/>
                      </a:cubicBezTo>
                      <a:cubicBezTo>
                        <a:pt x="3348" y="118"/>
                        <a:pt x="1913" y="1891"/>
                        <a:pt x="1435" y="3466"/>
                      </a:cubicBezTo>
                      <a:cubicBezTo>
                        <a:pt x="1182" y="4732"/>
                        <a:pt x="1098" y="5998"/>
                        <a:pt x="1126" y="7292"/>
                      </a:cubicBezTo>
                      <a:cubicBezTo>
                        <a:pt x="1126" y="7292"/>
                        <a:pt x="0" y="8446"/>
                        <a:pt x="507" y="9684"/>
                      </a:cubicBezTo>
                      <a:cubicBezTo>
                        <a:pt x="718" y="10153"/>
                        <a:pt x="1378" y="10192"/>
                        <a:pt x="1592" y="10192"/>
                      </a:cubicBezTo>
                      <a:cubicBezTo>
                        <a:pt x="1635" y="10192"/>
                        <a:pt x="1660" y="10190"/>
                        <a:pt x="1660" y="10190"/>
                      </a:cubicBezTo>
                      <a:lnTo>
                        <a:pt x="1660" y="10190"/>
                      </a:lnTo>
                      <a:cubicBezTo>
                        <a:pt x="1660" y="10190"/>
                        <a:pt x="507" y="11625"/>
                        <a:pt x="901" y="12694"/>
                      </a:cubicBezTo>
                      <a:cubicBezTo>
                        <a:pt x="1187" y="13419"/>
                        <a:pt x="1914" y="13536"/>
                        <a:pt x="2351" y="13536"/>
                      </a:cubicBezTo>
                      <a:cubicBezTo>
                        <a:pt x="2559" y="13536"/>
                        <a:pt x="2701" y="13510"/>
                        <a:pt x="2701" y="13510"/>
                      </a:cubicBezTo>
                      <a:cubicBezTo>
                        <a:pt x="2701" y="13510"/>
                        <a:pt x="2757" y="14916"/>
                        <a:pt x="3883" y="15367"/>
                      </a:cubicBezTo>
                      <a:cubicBezTo>
                        <a:pt x="4037" y="15430"/>
                        <a:pt x="4189" y="15457"/>
                        <a:pt x="4337" y="15457"/>
                      </a:cubicBezTo>
                      <a:cubicBezTo>
                        <a:pt x="5244" y="15457"/>
                        <a:pt x="5993" y="14438"/>
                        <a:pt x="5993" y="14438"/>
                      </a:cubicBezTo>
                      <a:cubicBezTo>
                        <a:pt x="6049" y="15029"/>
                        <a:pt x="6499" y="15535"/>
                        <a:pt x="7090" y="15648"/>
                      </a:cubicBezTo>
                      <a:cubicBezTo>
                        <a:pt x="7148" y="15658"/>
                        <a:pt x="7209" y="15662"/>
                        <a:pt x="7273" y="15662"/>
                      </a:cubicBezTo>
                      <a:cubicBezTo>
                        <a:pt x="8296" y="15662"/>
                        <a:pt x="10016" y="14466"/>
                        <a:pt x="10016" y="14466"/>
                      </a:cubicBezTo>
                      <a:lnTo>
                        <a:pt x="10016" y="14466"/>
                      </a:lnTo>
                      <a:cubicBezTo>
                        <a:pt x="10016" y="14466"/>
                        <a:pt x="9932" y="15282"/>
                        <a:pt x="11254" y="15367"/>
                      </a:cubicBezTo>
                      <a:cubicBezTo>
                        <a:pt x="11289" y="15369"/>
                        <a:pt x="11324" y="15370"/>
                        <a:pt x="11358" y="15370"/>
                      </a:cubicBezTo>
                      <a:cubicBezTo>
                        <a:pt x="12560" y="15370"/>
                        <a:pt x="12773" y="13960"/>
                        <a:pt x="12773" y="13960"/>
                      </a:cubicBezTo>
                      <a:cubicBezTo>
                        <a:pt x="12863" y="13980"/>
                        <a:pt x="12950" y="13990"/>
                        <a:pt x="13035" y="13990"/>
                      </a:cubicBezTo>
                      <a:cubicBezTo>
                        <a:pt x="14119" y="13990"/>
                        <a:pt x="14778" y="12414"/>
                        <a:pt x="14517" y="11709"/>
                      </a:cubicBezTo>
                      <a:cubicBezTo>
                        <a:pt x="14292" y="11034"/>
                        <a:pt x="13870" y="10471"/>
                        <a:pt x="13279" y="10106"/>
                      </a:cubicBezTo>
                      <a:lnTo>
                        <a:pt x="13279" y="10106"/>
                      </a:lnTo>
                      <a:cubicBezTo>
                        <a:pt x="13279" y="10106"/>
                        <a:pt x="13366" y="10134"/>
                        <a:pt x="13486" y="10134"/>
                      </a:cubicBezTo>
                      <a:cubicBezTo>
                        <a:pt x="13780" y="10134"/>
                        <a:pt x="14271" y="9963"/>
                        <a:pt x="14151" y="8783"/>
                      </a:cubicBezTo>
                      <a:cubicBezTo>
                        <a:pt x="14095" y="7827"/>
                        <a:pt x="13420" y="7039"/>
                        <a:pt x="12520" y="6842"/>
                      </a:cubicBezTo>
                      <a:cubicBezTo>
                        <a:pt x="12602" y="2805"/>
                        <a:pt x="10593" y="1"/>
                        <a:pt x="6885" y="1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86;p51"/>
                <p:cNvSpPr/>
                <p:nvPr/>
              </p:nvSpPr>
              <p:spPr>
                <a:xfrm>
                  <a:off x="4954175" y="2501500"/>
                  <a:ext cx="437054" cy="953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4" h="19554" extrusionOk="0">
                      <a:moveTo>
                        <a:pt x="9003" y="1"/>
                      </a:moveTo>
                      <a:cubicBezTo>
                        <a:pt x="9003" y="1"/>
                        <a:pt x="6415" y="9594"/>
                        <a:pt x="0" y="18203"/>
                      </a:cubicBezTo>
                      <a:cubicBezTo>
                        <a:pt x="0" y="19188"/>
                        <a:pt x="873" y="19553"/>
                        <a:pt x="1632" y="19553"/>
                      </a:cubicBezTo>
                      <a:cubicBezTo>
                        <a:pt x="3545" y="17471"/>
                        <a:pt x="9003" y="8328"/>
                        <a:pt x="9003" y="8328"/>
                      </a:cubicBezTo>
                      <a:lnTo>
                        <a:pt x="9003" y="1"/>
                      </a:lnTo>
                      <a:close/>
                    </a:path>
                  </a:pathLst>
                </a:custGeom>
                <a:solidFill>
                  <a:srgbClr val="C0B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51"/>
                <p:cNvSpPr/>
                <p:nvPr/>
              </p:nvSpPr>
              <p:spPr>
                <a:xfrm>
                  <a:off x="5510950" y="2340975"/>
                  <a:ext cx="172944" cy="217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4" h="4283" extrusionOk="0">
                      <a:moveTo>
                        <a:pt x="2952" y="0"/>
                      </a:moveTo>
                      <a:cubicBezTo>
                        <a:pt x="2685" y="0"/>
                        <a:pt x="2370" y="93"/>
                        <a:pt x="2055" y="223"/>
                      </a:cubicBezTo>
                      <a:cubicBezTo>
                        <a:pt x="1548" y="420"/>
                        <a:pt x="1042" y="673"/>
                        <a:pt x="648" y="842"/>
                      </a:cubicBezTo>
                      <a:cubicBezTo>
                        <a:pt x="226" y="1011"/>
                        <a:pt x="1" y="1124"/>
                        <a:pt x="1" y="1124"/>
                      </a:cubicBezTo>
                      <a:lnTo>
                        <a:pt x="170" y="2080"/>
                      </a:lnTo>
                      <a:lnTo>
                        <a:pt x="339" y="3149"/>
                      </a:lnTo>
                      <a:lnTo>
                        <a:pt x="507" y="4078"/>
                      </a:lnTo>
                      <a:cubicBezTo>
                        <a:pt x="804" y="4211"/>
                        <a:pt x="1117" y="4282"/>
                        <a:pt x="1429" y="4282"/>
                      </a:cubicBezTo>
                      <a:cubicBezTo>
                        <a:pt x="1708" y="4282"/>
                        <a:pt x="1986" y="4225"/>
                        <a:pt x="2252" y="4106"/>
                      </a:cubicBezTo>
                      <a:cubicBezTo>
                        <a:pt x="2730" y="3937"/>
                        <a:pt x="3180" y="3684"/>
                        <a:pt x="3574" y="3374"/>
                      </a:cubicBezTo>
                      <a:lnTo>
                        <a:pt x="3574" y="3318"/>
                      </a:lnTo>
                      <a:lnTo>
                        <a:pt x="3546" y="2952"/>
                      </a:lnTo>
                      <a:lnTo>
                        <a:pt x="3349" y="561"/>
                      </a:lnTo>
                      <a:lnTo>
                        <a:pt x="3321" y="83"/>
                      </a:lnTo>
                      <a:cubicBezTo>
                        <a:pt x="3215" y="25"/>
                        <a:pt x="3090" y="0"/>
                        <a:pt x="29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88;p51"/>
                <p:cNvSpPr/>
                <p:nvPr/>
              </p:nvSpPr>
              <p:spPr>
                <a:xfrm>
                  <a:off x="5510357" y="2370836"/>
                  <a:ext cx="126683" cy="122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8" h="2533" extrusionOk="0">
                      <a:moveTo>
                        <a:pt x="2617" y="0"/>
                      </a:moveTo>
                      <a:lnTo>
                        <a:pt x="620" y="225"/>
                      </a:lnTo>
                      <a:cubicBezTo>
                        <a:pt x="254" y="366"/>
                        <a:pt x="1" y="507"/>
                        <a:pt x="1" y="507"/>
                      </a:cubicBezTo>
                      <a:lnTo>
                        <a:pt x="339" y="2532"/>
                      </a:lnTo>
                      <a:cubicBezTo>
                        <a:pt x="1689" y="2054"/>
                        <a:pt x="2617" y="0"/>
                        <a:pt x="261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89;p51"/>
                <p:cNvSpPr/>
                <p:nvPr/>
              </p:nvSpPr>
              <p:spPr>
                <a:xfrm>
                  <a:off x="5279555" y="2011448"/>
                  <a:ext cx="437053" cy="435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32" h="8999" extrusionOk="0">
                      <a:moveTo>
                        <a:pt x="6077" y="0"/>
                      </a:moveTo>
                      <a:lnTo>
                        <a:pt x="57" y="56"/>
                      </a:lnTo>
                      <a:cubicBezTo>
                        <a:pt x="57" y="56"/>
                        <a:pt x="57" y="169"/>
                        <a:pt x="57" y="309"/>
                      </a:cubicBezTo>
                      <a:cubicBezTo>
                        <a:pt x="28" y="675"/>
                        <a:pt x="0" y="1379"/>
                        <a:pt x="28" y="2223"/>
                      </a:cubicBezTo>
                      <a:lnTo>
                        <a:pt x="28" y="2419"/>
                      </a:lnTo>
                      <a:cubicBezTo>
                        <a:pt x="113" y="4783"/>
                        <a:pt x="563" y="8159"/>
                        <a:pt x="2589" y="8806"/>
                      </a:cubicBezTo>
                      <a:cubicBezTo>
                        <a:pt x="3023" y="8934"/>
                        <a:pt x="3475" y="8999"/>
                        <a:pt x="3925" y="8999"/>
                      </a:cubicBezTo>
                      <a:cubicBezTo>
                        <a:pt x="4262" y="8999"/>
                        <a:pt x="4598" y="8962"/>
                        <a:pt x="4924" y="8890"/>
                      </a:cubicBezTo>
                      <a:cubicBezTo>
                        <a:pt x="5627" y="8721"/>
                        <a:pt x="6302" y="8468"/>
                        <a:pt x="6921" y="8131"/>
                      </a:cubicBezTo>
                      <a:cubicBezTo>
                        <a:pt x="7343" y="7905"/>
                        <a:pt x="7737" y="7652"/>
                        <a:pt x="8131" y="7371"/>
                      </a:cubicBezTo>
                      <a:cubicBezTo>
                        <a:pt x="8384" y="7174"/>
                        <a:pt x="8609" y="7033"/>
                        <a:pt x="8750" y="6893"/>
                      </a:cubicBezTo>
                      <a:cubicBezTo>
                        <a:pt x="8919" y="6752"/>
                        <a:pt x="9003" y="6668"/>
                        <a:pt x="9003" y="6668"/>
                      </a:cubicBezTo>
                      <a:cubicBezTo>
                        <a:pt x="9003" y="6668"/>
                        <a:pt x="9031" y="6133"/>
                        <a:pt x="9031" y="5402"/>
                      </a:cubicBezTo>
                      <a:cubicBezTo>
                        <a:pt x="9031" y="4445"/>
                        <a:pt x="8947" y="3517"/>
                        <a:pt x="8778" y="2588"/>
                      </a:cubicBezTo>
                      <a:cubicBezTo>
                        <a:pt x="8553" y="1435"/>
                        <a:pt x="8103" y="366"/>
                        <a:pt x="73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90;p51"/>
                <p:cNvSpPr/>
                <p:nvPr/>
              </p:nvSpPr>
              <p:spPr>
                <a:xfrm>
                  <a:off x="5655298" y="2136292"/>
                  <a:ext cx="121167" cy="1705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" h="3525" extrusionOk="0">
                      <a:moveTo>
                        <a:pt x="1046" y="0"/>
                      </a:moveTo>
                      <a:cubicBezTo>
                        <a:pt x="447" y="0"/>
                        <a:pt x="0" y="740"/>
                        <a:pt x="0" y="740"/>
                      </a:cubicBezTo>
                      <a:lnTo>
                        <a:pt x="253" y="3525"/>
                      </a:lnTo>
                      <a:cubicBezTo>
                        <a:pt x="2082" y="3525"/>
                        <a:pt x="2504" y="937"/>
                        <a:pt x="1576" y="205"/>
                      </a:cubicBezTo>
                      <a:cubicBezTo>
                        <a:pt x="1391" y="58"/>
                        <a:pt x="1213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91;p51"/>
                <p:cNvSpPr/>
                <p:nvPr/>
              </p:nvSpPr>
              <p:spPr>
                <a:xfrm>
                  <a:off x="5282275" y="1988950"/>
                  <a:ext cx="422052" cy="21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2" h="4008" extrusionOk="0">
                      <a:moveTo>
                        <a:pt x="7287" y="0"/>
                      </a:moveTo>
                      <a:lnTo>
                        <a:pt x="1" y="56"/>
                      </a:lnTo>
                      <a:cubicBezTo>
                        <a:pt x="1" y="56"/>
                        <a:pt x="1" y="141"/>
                        <a:pt x="1" y="310"/>
                      </a:cubicBezTo>
                      <a:cubicBezTo>
                        <a:pt x="1" y="1069"/>
                        <a:pt x="1379" y="1857"/>
                        <a:pt x="6331" y="1913"/>
                      </a:cubicBezTo>
                      <a:cubicBezTo>
                        <a:pt x="6331" y="1913"/>
                        <a:pt x="6331" y="4007"/>
                        <a:pt x="7198" y="4007"/>
                      </a:cubicBezTo>
                      <a:cubicBezTo>
                        <a:pt x="7235" y="4007"/>
                        <a:pt x="7274" y="4003"/>
                        <a:pt x="7315" y="3995"/>
                      </a:cubicBezTo>
                      <a:cubicBezTo>
                        <a:pt x="7540" y="3939"/>
                        <a:pt x="7765" y="2617"/>
                        <a:pt x="8722" y="2588"/>
                      </a:cubicBezTo>
                      <a:cubicBezTo>
                        <a:pt x="8469" y="1407"/>
                        <a:pt x="8047" y="366"/>
                        <a:pt x="7287" y="0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92;p51"/>
                <p:cNvSpPr/>
                <p:nvPr/>
              </p:nvSpPr>
              <p:spPr>
                <a:xfrm>
                  <a:off x="5565451" y="2011450"/>
                  <a:ext cx="158394" cy="490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4" h="10128" extrusionOk="0">
                      <a:moveTo>
                        <a:pt x="141" y="0"/>
                      </a:moveTo>
                      <a:cubicBezTo>
                        <a:pt x="57" y="84"/>
                        <a:pt x="28" y="197"/>
                        <a:pt x="0" y="281"/>
                      </a:cubicBezTo>
                      <a:cubicBezTo>
                        <a:pt x="0" y="281"/>
                        <a:pt x="591" y="3714"/>
                        <a:pt x="901" y="7033"/>
                      </a:cubicBezTo>
                      <a:cubicBezTo>
                        <a:pt x="957" y="7399"/>
                        <a:pt x="985" y="7765"/>
                        <a:pt x="1013" y="8131"/>
                      </a:cubicBezTo>
                      <a:cubicBezTo>
                        <a:pt x="1069" y="8975"/>
                        <a:pt x="1716" y="9931"/>
                        <a:pt x="2420" y="10128"/>
                      </a:cubicBezTo>
                      <a:lnTo>
                        <a:pt x="2195" y="7371"/>
                      </a:lnTo>
                      <a:cubicBezTo>
                        <a:pt x="2448" y="7202"/>
                        <a:pt x="2673" y="7033"/>
                        <a:pt x="2842" y="6893"/>
                      </a:cubicBezTo>
                      <a:cubicBezTo>
                        <a:pt x="2982" y="6724"/>
                        <a:pt x="3095" y="6668"/>
                        <a:pt x="3095" y="6668"/>
                      </a:cubicBezTo>
                      <a:cubicBezTo>
                        <a:pt x="3095" y="6668"/>
                        <a:pt x="3123" y="6133"/>
                        <a:pt x="3123" y="5402"/>
                      </a:cubicBezTo>
                      <a:cubicBezTo>
                        <a:pt x="3095" y="4445"/>
                        <a:pt x="3011" y="3517"/>
                        <a:pt x="2842" y="2588"/>
                      </a:cubicBezTo>
                      <a:cubicBezTo>
                        <a:pt x="2617" y="1435"/>
                        <a:pt x="2195" y="366"/>
                        <a:pt x="1407" y="0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93;p51"/>
                <p:cNvSpPr/>
                <p:nvPr/>
              </p:nvSpPr>
              <p:spPr>
                <a:xfrm>
                  <a:off x="4435499" y="3527583"/>
                  <a:ext cx="1501618" cy="554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2" h="11459" extrusionOk="0">
                      <a:moveTo>
                        <a:pt x="18007" y="0"/>
                      </a:moveTo>
                      <a:cubicBezTo>
                        <a:pt x="16548" y="0"/>
                        <a:pt x="15239" y="49"/>
                        <a:pt x="14292" y="177"/>
                      </a:cubicBezTo>
                      <a:cubicBezTo>
                        <a:pt x="10129" y="740"/>
                        <a:pt x="226" y="9039"/>
                        <a:pt x="226" y="9039"/>
                      </a:cubicBezTo>
                      <a:cubicBezTo>
                        <a:pt x="1" y="10052"/>
                        <a:pt x="591" y="10812"/>
                        <a:pt x="1632" y="11459"/>
                      </a:cubicBezTo>
                      <a:cubicBezTo>
                        <a:pt x="1632" y="11459"/>
                        <a:pt x="9453" y="7801"/>
                        <a:pt x="14433" y="3947"/>
                      </a:cubicBezTo>
                      <a:cubicBezTo>
                        <a:pt x="14433" y="3947"/>
                        <a:pt x="22134" y="7898"/>
                        <a:pt x="26753" y="7898"/>
                      </a:cubicBezTo>
                      <a:cubicBezTo>
                        <a:pt x="27018" y="7898"/>
                        <a:pt x="27272" y="7885"/>
                        <a:pt x="27515" y="7858"/>
                      </a:cubicBezTo>
                      <a:cubicBezTo>
                        <a:pt x="31032" y="7436"/>
                        <a:pt x="30610" y="2034"/>
                        <a:pt x="29653" y="571"/>
                      </a:cubicBezTo>
                      <a:cubicBezTo>
                        <a:pt x="29653" y="571"/>
                        <a:pt x="22967" y="0"/>
                        <a:pt x="18007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94;p51"/>
                <p:cNvSpPr/>
                <p:nvPr/>
              </p:nvSpPr>
              <p:spPr>
                <a:xfrm>
                  <a:off x="4194569" y="3814677"/>
                  <a:ext cx="324015" cy="346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" h="7158" extrusionOk="0">
                      <a:moveTo>
                        <a:pt x="1271" y="1"/>
                      </a:moveTo>
                      <a:cubicBezTo>
                        <a:pt x="821" y="1"/>
                        <a:pt x="375" y="122"/>
                        <a:pt x="0" y="377"/>
                      </a:cubicBezTo>
                      <a:lnTo>
                        <a:pt x="4361" y="7158"/>
                      </a:lnTo>
                      <a:cubicBezTo>
                        <a:pt x="4361" y="7158"/>
                        <a:pt x="5795" y="6314"/>
                        <a:pt x="6189" y="6060"/>
                      </a:cubicBezTo>
                      <a:cubicBezTo>
                        <a:pt x="6386" y="5920"/>
                        <a:pt x="6583" y="5751"/>
                        <a:pt x="6696" y="5526"/>
                      </a:cubicBezTo>
                      <a:cubicBezTo>
                        <a:pt x="5177" y="3556"/>
                        <a:pt x="5261" y="3022"/>
                        <a:pt x="5261" y="3022"/>
                      </a:cubicBezTo>
                      <a:cubicBezTo>
                        <a:pt x="3545" y="2347"/>
                        <a:pt x="3263" y="659"/>
                        <a:pt x="2138" y="152"/>
                      </a:cubicBezTo>
                      <a:cubicBezTo>
                        <a:pt x="1860" y="52"/>
                        <a:pt x="1565" y="1"/>
                        <a:pt x="1271" y="1"/>
                      </a:cubicBez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" name="Google Shape;795;p51"/>
                <p:cNvSpPr/>
                <p:nvPr/>
              </p:nvSpPr>
              <p:spPr>
                <a:xfrm>
                  <a:off x="5283625" y="2490550"/>
                  <a:ext cx="635796" cy="1134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39" h="23356" extrusionOk="0">
                      <a:moveTo>
                        <a:pt x="7850" y="0"/>
                      </a:moveTo>
                      <a:lnTo>
                        <a:pt x="4277" y="197"/>
                      </a:lnTo>
                      <a:lnTo>
                        <a:pt x="3517" y="225"/>
                      </a:lnTo>
                      <a:lnTo>
                        <a:pt x="2223" y="282"/>
                      </a:lnTo>
                      <a:cubicBezTo>
                        <a:pt x="2083" y="2617"/>
                        <a:pt x="1661" y="4896"/>
                        <a:pt x="929" y="7090"/>
                      </a:cubicBezTo>
                      <a:cubicBezTo>
                        <a:pt x="1" y="9650"/>
                        <a:pt x="1070" y="10156"/>
                        <a:pt x="1632" y="10775"/>
                      </a:cubicBezTo>
                      <a:lnTo>
                        <a:pt x="1689" y="10832"/>
                      </a:lnTo>
                      <a:cubicBezTo>
                        <a:pt x="1773" y="10944"/>
                        <a:pt x="1829" y="11029"/>
                        <a:pt x="1886" y="11141"/>
                      </a:cubicBezTo>
                      <a:lnTo>
                        <a:pt x="1942" y="11254"/>
                      </a:lnTo>
                      <a:cubicBezTo>
                        <a:pt x="1970" y="11338"/>
                        <a:pt x="1998" y="11451"/>
                        <a:pt x="2026" y="11563"/>
                      </a:cubicBezTo>
                      <a:cubicBezTo>
                        <a:pt x="2223" y="12435"/>
                        <a:pt x="2392" y="13279"/>
                        <a:pt x="2476" y="14180"/>
                      </a:cubicBezTo>
                      <a:cubicBezTo>
                        <a:pt x="2645" y="17105"/>
                        <a:pt x="2111" y="18793"/>
                        <a:pt x="1267" y="21325"/>
                      </a:cubicBezTo>
                      <a:cubicBezTo>
                        <a:pt x="4950" y="22644"/>
                        <a:pt x="7154" y="23355"/>
                        <a:pt x="9732" y="23355"/>
                      </a:cubicBezTo>
                      <a:cubicBezTo>
                        <a:pt x="10620" y="23355"/>
                        <a:pt x="11552" y="23271"/>
                        <a:pt x="12604" y="23098"/>
                      </a:cubicBezTo>
                      <a:cubicBezTo>
                        <a:pt x="12745" y="20678"/>
                        <a:pt x="13139" y="16486"/>
                        <a:pt x="13083" y="13954"/>
                      </a:cubicBezTo>
                      <a:cubicBezTo>
                        <a:pt x="12998" y="9819"/>
                        <a:pt x="12633" y="5683"/>
                        <a:pt x="12014" y="1604"/>
                      </a:cubicBezTo>
                      <a:lnTo>
                        <a:pt x="9960" y="816"/>
                      </a:lnTo>
                      <a:lnTo>
                        <a:pt x="7850" y="0"/>
                      </a:ln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" name="Google Shape;796;p51"/>
                <p:cNvSpPr/>
                <p:nvPr/>
              </p:nvSpPr>
              <p:spPr>
                <a:xfrm>
                  <a:off x="5364825" y="3016100"/>
                  <a:ext cx="297306" cy="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0" h="1522" extrusionOk="0">
                      <a:moveTo>
                        <a:pt x="0" y="0"/>
                      </a:moveTo>
                      <a:lnTo>
                        <a:pt x="57" y="57"/>
                      </a:lnTo>
                      <a:cubicBezTo>
                        <a:pt x="141" y="169"/>
                        <a:pt x="197" y="254"/>
                        <a:pt x="254" y="366"/>
                      </a:cubicBezTo>
                      <a:lnTo>
                        <a:pt x="282" y="479"/>
                      </a:lnTo>
                      <a:cubicBezTo>
                        <a:pt x="1936" y="1157"/>
                        <a:pt x="3670" y="1521"/>
                        <a:pt x="5456" y="1521"/>
                      </a:cubicBezTo>
                      <a:cubicBezTo>
                        <a:pt x="5522" y="1521"/>
                        <a:pt x="5589" y="1521"/>
                        <a:pt x="5655" y="1520"/>
                      </a:cubicBezTo>
                      <a:lnTo>
                        <a:pt x="5993" y="1520"/>
                      </a:lnTo>
                      <a:cubicBezTo>
                        <a:pt x="6190" y="1520"/>
                        <a:pt x="6190" y="1238"/>
                        <a:pt x="5993" y="1238"/>
                      </a:cubicBezTo>
                      <a:cubicBezTo>
                        <a:pt x="5872" y="1242"/>
                        <a:pt x="5751" y="1243"/>
                        <a:pt x="5630" y="1243"/>
                      </a:cubicBezTo>
                      <a:cubicBezTo>
                        <a:pt x="3694" y="1243"/>
                        <a:pt x="1748" y="821"/>
                        <a:pt x="0" y="0"/>
                      </a:cubicBezTo>
                      <a:close/>
                    </a:path>
                  </a:pathLst>
                </a:custGeom>
                <a:solidFill>
                  <a:srgbClr val="C0B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" name="Google Shape;797;p51"/>
                <p:cNvSpPr/>
                <p:nvPr/>
              </p:nvSpPr>
              <p:spPr>
                <a:xfrm>
                  <a:off x="5489175" y="2489216"/>
                  <a:ext cx="275049" cy="193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4" h="3856" extrusionOk="0">
                      <a:moveTo>
                        <a:pt x="3574" y="0"/>
                      </a:moveTo>
                      <a:lnTo>
                        <a:pt x="1" y="197"/>
                      </a:lnTo>
                      <a:cubicBezTo>
                        <a:pt x="141" y="1548"/>
                        <a:pt x="113" y="3798"/>
                        <a:pt x="1829" y="3855"/>
                      </a:cubicBezTo>
                      <a:cubicBezTo>
                        <a:pt x="1855" y="3855"/>
                        <a:pt x="1880" y="3856"/>
                        <a:pt x="1905" y="3856"/>
                      </a:cubicBezTo>
                      <a:cubicBezTo>
                        <a:pt x="3889" y="3856"/>
                        <a:pt x="5239" y="1677"/>
                        <a:pt x="5684" y="816"/>
                      </a:cubicBezTo>
                      <a:lnTo>
                        <a:pt x="357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" name="Google Shape;798;p51"/>
                <p:cNvSpPr/>
                <p:nvPr/>
              </p:nvSpPr>
              <p:spPr>
                <a:xfrm>
                  <a:off x="5137968" y="2572281"/>
                  <a:ext cx="815506" cy="93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53" h="19329" extrusionOk="0">
                      <a:moveTo>
                        <a:pt x="15024" y="1"/>
                      </a:moveTo>
                      <a:cubicBezTo>
                        <a:pt x="11394" y="9257"/>
                        <a:pt x="8272" y="13167"/>
                        <a:pt x="8272" y="13167"/>
                      </a:cubicBezTo>
                      <a:cubicBezTo>
                        <a:pt x="8272" y="13167"/>
                        <a:pt x="2645" y="16459"/>
                        <a:pt x="0" y="17922"/>
                      </a:cubicBezTo>
                      <a:lnTo>
                        <a:pt x="1266" y="19329"/>
                      </a:lnTo>
                      <a:cubicBezTo>
                        <a:pt x="3995" y="19132"/>
                        <a:pt x="10157" y="16065"/>
                        <a:pt x="10157" y="16065"/>
                      </a:cubicBezTo>
                      <a:cubicBezTo>
                        <a:pt x="10157" y="16065"/>
                        <a:pt x="14714" y="11507"/>
                        <a:pt x="15783" y="6584"/>
                      </a:cubicBezTo>
                      <a:cubicBezTo>
                        <a:pt x="16852" y="1633"/>
                        <a:pt x="15024" y="1"/>
                        <a:pt x="15024" y="1"/>
                      </a:cubicBezTo>
                      <a:close/>
                    </a:path>
                  </a:pathLst>
                </a:custGeom>
                <a:solidFill>
                  <a:srgbClr val="C0B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99;p51"/>
                <p:cNvSpPr/>
                <p:nvPr/>
              </p:nvSpPr>
              <p:spPr>
                <a:xfrm>
                  <a:off x="4581151" y="3435305"/>
                  <a:ext cx="939383" cy="158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13" h="3268" extrusionOk="0">
                      <a:moveTo>
                        <a:pt x="787" y="1"/>
                      </a:moveTo>
                      <a:cubicBezTo>
                        <a:pt x="392" y="1"/>
                        <a:pt x="83" y="274"/>
                        <a:pt x="29" y="650"/>
                      </a:cubicBezTo>
                      <a:cubicBezTo>
                        <a:pt x="1" y="1072"/>
                        <a:pt x="282" y="1437"/>
                        <a:pt x="704" y="1465"/>
                      </a:cubicBezTo>
                      <a:lnTo>
                        <a:pt x="18569" y="3266"/>
                      </a:lnTo>
                      <a:cubicBezTo>
                        <a:pt x="18587" y="3267"/>
                        <a:pt x="18605" y="3268"/>
                        <a:pt x="18623" y="3268"/>
                      </a:cubicBezTo>
                      <a:cubicBezTo>
                        <a:pt x="18996" y="3268"/>
                        <a:pt x="19331" y="2993"/>
                        <a:pt x="19385" y="2591"/>
                      </a:cubicBezTo>
                      <a:cubicBezTo>
                        <a:pt x="19413" y="2197"/>
                        <a:pt x="19132" y="1831"/>
                        <a:pt x="18710" y="1803"/>
                      </a:cubicBezTo>
                      <a:lnTo>
                        <a:pt x="845" y="2"/>
                      </a:lnTo>
                      <a:cubicBezTo>
                        <a:pt x="825" y="1"/>
                        <a:pt x="806" y="1"/>
                        <a:pt x="78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" name="Google Shape;800;p51"/>
                <p:cNvSpPr/>
                <p:nvPr/>
              </p:nvSpPr>
              <p:spPr>
                <a:xfrm>
                  <a:off x="4616150" y="3111600"/>
                  <a:ext cx="765143" cy="469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2" h="9229" extrusionOk="0">
                      <a:moveTo>
                        <a:pt x="0" y="7710"/>
                      </a:moveTo>
                      <a:lnTo>
                        <a:pt x="14827" y="9144"/>
                      </a:lnTo>
                      <a:lnTo>
                        <a:pt x="14821" y="9134"/>
                      </a:lnTo>
                      <a:lnTo>
                        <a:pt x="14821" y="9134"/>
                      </a:lnTo>
                      <a:lnTo>
                        <a:pt x="0" y="7710"/>
                      </a:lnTo>
                      <a:close/>
                      <a:moveTo>
                        <a:pt x="10157" y="1"/>
                      </a:moveTo>
                      <a:lnTo>
                        <a:pt x="14821" y="9134"/>
                      </a:lnTo>
                      <a:lnTo>
                        <a:pt x="14821" y="9134"/>
                      </a:lnTo>
                      <a:lnTo>
                        <a:pt x="15811" y="9229"/>
                      </a:lnTo>
                      <a:lnTo>
                        <a:pt x="12126" y="761"/>
                      </a:lnTo>
                      <a:cubicBezTo>
                        <a:pt x="11957" y="395"/>
                        <a:pt x="11619" y="142"/>
                        <a:pt x="11226" y="114"/>
                      </a:cubicBezTo>
                      <a:lnTo>
                        <a:pt x="1015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" name="Google Shape;801;p51"/>
                <p:cNvSpPr/>
                <p:nvPr/>
              </p:nvSpPr>
              <p:spPr>
                <a:xfrm>
                  <a:off x="4411982" y="3074175"/>
                  <a:ext cx="911801" cy="493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43" h="10200" extrusionOk="0">
                      <a:moveTo>
                        <a:pt x="1403" y="1"/>
                      </a:moveTo>
                      <a:cubicBezTo>
                        <a:pt x="558" y="1"/>
                        <a:pt x="1" y="873"/>
                        <a:pt x="346" y="1670"/>
                      </a:cubicBezTo>
                      <a:lnTo>
                        <a:pt x="3187" y="8225"/>
                      </a:lnTo>
                      <a:cubicBezTo>
                        <a:pt x="3356" y="8619"/>
                        <a:pt x="3722" y="8872"/>
                        <a:pt x="4172" y="8928"/>
                      </a:cubicBezTo>
                      <a:lnTo>
                        <a:pt x="17254" y="10194"/>
                      </a:lnTo>
                      <a:cubicBezTo>
                        <a:pt x="17294" y="10198"/>
                        <a:pt x="17333" y="10200"/>
                        <a:pt x="17371" y="10200"/>
                      </a:cubicBezTo>
                      <a:cubicBezTo>
                        <a:pt x="18238" y="10200"/>
                        <a:pt x="18842" y="9316"/>
                        <a:pt x="18492" y="8535"/>
                      </a:cubicBezTo>
                      <a:lnTo>
                        <a:pt x="15622" y="1979"/>
                      </a:lnTo>
                      <a:cubicBezTo>
                        <a:pt x="15454" y="1557"/>
                        <a:pt x="15060" y="1304"/>
                        <a:pt x="14638" y="1276"/>
                      </a:cubicBezTo>
                      <a:lnTo>
                        <a:pt x="1556" y="10"/>
                      </a:lnTo>
                      <a:cubicBezTo>
                        <a:pt x="1504" y="4"/>
                        <a:pt x="1453" y="1"/>
                        <a:pt x="1403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51"/>
                <p:cNvSpPr/>
                <p:nvPr/>
              </p:nvSpPr>
              <p:spPr>
                <a:xfrm>
                  <a:off x="4790968" y="3270442"/>
                  <a:ext cx="116957" cy="9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7" h="2032" extrusionOk="0">
                      <a:moveTo>
                        <a:pt x="1078" y="0"/>
                      </a:moveTo>
                      <a:cubicBezTo>
                        <a:pt x="560" y="0"/>
                        <a:pt x="135" y="403"/>
                        <a:pt x="82" y="906"/>
                      </a:cubicBezTo>
                      <a:cubicBezTo>
                        <a:pt x="0" y="1557"/>
                        <a:pt x="522" y="2031"/>
                        <a:pt x="1083" y="2031"/>
                      </a:cubicBezTo>
                      <a:cubicBezTo>
                        <a:pt x="1298" y="2031"/>
                        <a:pt x="1519" y="1962"/>
                        <a:pt x="1714" y="1806"/>
                      </a:cubicBezTo>
                      <a:cubicBezTo>
                        <a:pt x="2417" y="1243"/>
                        <a:pt x="2079" y="90"/>
                        <a:pt x="1179" y="5"/>
                      </a:cubicBezTo>
                      <a:cubicBezTo>
                        <a:pt x="1145" y="2"/>
                        <a:pt x="1112" y="0"/>
                        <a:pt x="1078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803" name="Google Shape;803;p51"/>
            <p:cNvSpPr/>
            <p:nvPr/>
          </p:nvSpPr>
          <p:spPr>
            <a:xfrm>
              <a:off x="5270875" y="1087050"/>
              <a:ext cx="162300" cy="16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1"/>
            <p:cNvSpPr/>
            <p:nvPr/>
          </p:nvSpPr>
          <p:spPr>
            <a:xfrm>
              <a:off x="4571996" y="2479803"/>
              <a:ext cx="183900" cy="1839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1"/>
            <p:cNvSpPr/>
            <p:nvPr/>
          </p:nvSpPr>
          <p:spPr>
            <a:xfrm rot="5400000">
              <a:off x="7702275" y="1604425"/>
              <a:ext cx="204900" cy="1776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1"/>
            <p:cNvSpPr/>
            <p:nvPr/>
          </p:nvSpPr>
          <p:spPr>
            <a:xfrm>
              <a:off x="4890675" y="1178550"/>
              <a:ext cx="269400" cy="2694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" name="Google Shape;811;p52"/>
          <p:cNvSpPr txBox="1">
            <a:spLocks noGrp="1"/>
          </p:cNvSpPr>
          <p:nvPr>
            <p:ph type="title"/>
          </p:nvPr>
        </p:nvSpPr>
        <p:spPr>
          <a:xfrm>
            <a:off x="787200" y="749818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ACTIVITY 3</a:t>
            </a:r>
            <a:endParaRPr/>
          </a:p>
        </p:txBody>
      </p:sp>
      <p:sp>
        <p:nvSpPr>
          <p:cNvPr id="812" name="Google Shape;812;p52"/>
          <p:cNvSpPr/>
          <p:nvPr/>
        </p:nvSpPr>
        <p:spPr>
          <a:xfrm>
            <a:off x="-4662450" y="-2486650"/>
            <a:ext cx="2175900" cy="9030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" name="Google Shape;813;p52"/>
          <p:cNvSpPr txBox="1">
            <a:spLocks noGrp="1"/>
          </p:cNvSpPr>
          <p:nvPr>
            <p:ph type="subTitle" idx="4294967295"/>
          </p:nvPr>
        </p:nvSpPr>
        <p:spPr>
          <a:xfrm>
            <a:off x="5948050" y="3103349"/>
            <a:ext cx="1926900" cy="11424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182875" tIns="182875" rIns="182875" bIns="18287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To modify this graph, click on it, follow the link, change the data and overwrite it here</a:t>
            </a:r>
            <a:endParaRPr sz="1200"/>
          </a:p>
        </p:txBody>
      </p:sp>
      <p:grpSp>
        <p:nvGrpSpPr>
          <p:cNvPr id="814" name="Google Shape;814;p52"/>
          <p:cNvGrpSpPr/>
          <p:nvPr/>
        </p:nvGrpSpPr>
        <p:grpSpPr>
          <a:xfrm>
            <a:off x="6039725" y="1865816"/>
            <a:ext cx="245100" cy="943800"/>
            <a:chOff x="6039725" y="1865816"/>
            <a:chExt cx="245100" cy="943800"/>
          </a:xfrm>
        </p:grpSpPr>
        <p:sp>
          <p:nvSpPr>
            <p:cNvPr id="815" name="Google Shape;815;p52"/>
            <p:cNvSpPr/>
            <p:nvPr/>
          </p:nvSpPr>
          <p:spPr>
            <a:xfrm>
              <a:off x="6039725" y="1865816"/>
              <a:ext cx="245100" cy="2451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52"/>
            <p:cNvSpPr/>
            <p:nvPr/>
          </p:nvSpPr>
          <p:spPr>
            <a:xfrm>
              <a:off x="6039725" y="2215166"/>
              <a:ext cx="245100" cy="2451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52"/>
            <p:cNvSpPr/>
            <p:nvPr/>
          </p:nvSpPr>
          <p:spPr>
            <a:xfrm>
              <a:off x="6039725" y="2564516"/>
              <a:ext cx="245100" cy="2451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" name="Google Shape;818;p52"/>
          <p:cNvSpPr txBox="1">
            <a:spLocks noGrp="1"/>
          </p:cNvSpPr>
          <p:nvPr>
            <p:ph type="subTitle" idx="4294967295"/>
          </p:nvPr>
        </p:nvSpPr>
        <p:spPr>
          <a:xfrm>
            <a:off x="6376150" y="1813766"/>
            <a:ext cx="1070700" cy="349200"/>
          </a:xfrm>
          <a:prstGeom prst="rect">
            <a:avLst/>
          </a:prstGeom>
        </p:spPr>
        <p:txBody>
          <a:bodyPr spcFirstLastPara="1" wrap="square" lIns="91425" tIns="91425" rIns="91425" bIns="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819" name="Google Shape;819;p52"/>
          <p:cNvSpPr txBox="1">
            <a:spLocks noGrp="1"/>
          </p:cNvSpPr>
          <p:nvPr>
            <p:ph type="subTitle" idx="4294967295"/>
          </p:nvPr>
        </p:nvSpPr>
        <p:spPr>
          <a:xfrm>
            <a:off x="6376150" y="2169541"/>
            <a:ext cx="1070700" cy="349200"/>
          </a:xfrm>
          <a:prstGeom prst="rect">
            <a:avLst/>
          </a:prstGeom>
        </p:spPr>
        <p:txBody>
          <a:bodyPr spcFirstLastPara="1" wrap="square" lIns="91425" tIns="91425" rIns="91425" bIns="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820" name="Google Shape;820;p52"/>
          <p:cNvSpPr txBox="1">
            <a:spLocks noGrp="1"/>
          </p:cNvSpPr>
          <p:nvPr>
            <p:ph type="subTitle" idx="4294967295"/>
          </p:nvPr>
        </p:nvSpPr>
        <p:spPr>
          <a:xfrm>
            <a:off x="6376150" y="2518916"/>
            <a:ext cx="1070700" cy="349200"/>
          </a:xfrm>
          <a:prstGeom prst="rect">
            <a:avLst/>
          </a:prstGeom>
        </p:spPr>
        <p:txBody>
          <a:bodyPr spcFirstLastPara="1" wrap="square" lIns="91425" tIns="91425" rIns="91425" bIns="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n"/>
              <a:t>Mars</a:t>
            </a:r>
            <a:endParaRPr/>
          </a:p>
        </p:txBody>
      </p:sp>
      <p:pic>
        <p:nvPicPr>
          <p:cNvPr id="821" name="Google Shape;821;p52" title="Points scored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85551" y="1704099"/>
            <a:ext cx="4381149" cy="27016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22" name="Google Shape;822;p52"/>
          <p:cNvGrpSpPr/>
          <p:nvPr/>
        </p:nvGrpSpPr>
        <p:grpSpPr>
          <a:xfrm>
            <a:off x="7163550" y="784544"/>
            <a:ext cx="1091949" cy="773107"/>
            <a:chOff x="7163550" y="784544"/>
            <a:chExt cx="1091949" cy="773107"/>
          </a:xfrm>
        </p:grpSpPr>
        <p:grpSp>
          <p:nvGrpSpPr>
            <p:cNvPr id="823" name="Google Shape;823;p52"/>
            <p:cNvGrpSpPr/>
            <p:nvPr/>
          </p:nvGrpSpPr>
          <p:grpSpPr>
            <a:xfrm>
              <a:off x="7847720" y="784544"/>
              <a:ext cx="407780" cy="773107"/>
              <a:chOff x="7945325" y="784575"/>
              <a:chExt cx="310500" cy="588675"/>
            </a:xfrm>
          </p:grpSpPr>
          <p:sp>
            <p:nvSpPr>
              <p:cNvPr id="824" name="Google Shape;824;p52"/>
              <p:cNvSpPr/>
              <p:nvPr/>
            </p:nvSpPr>
            <p:spPr>
              <a:xfrm>
                <a:off x="7945325" y="784575"/>
                <a:ext cx="310500" cy="3105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52"/>
              <p:cNvSpPr/>
              <p:nvPr/>
            </p:nvSpPr>
            <p:spPr>
              <a:xfrm>
                <a:off x="8094125" y="1211550"/>
                <a:ext cx="161700" cy="1617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6" name="Google Shape;826;p52"/>
            <p:cNvSpPr/>
            <p:nvPr/>
          </p:nvSpPr>
          <p:spPr>
            <a:xfrm>
              <a:off x="7163550" y="1035601"/>
              <a:ext cx="235200" cy="235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" name="Google Shape;827;p52"/>
          <p:cNvGrpSpPr/>
          <p:nvPr/>
        </p:nvGrpSpPr>
        <p:grpSpPr>
          <a:xfrm>
            <a:off x="733281" y="784546"/>
            <a:ext cx="591694" cy="537978"/>
            <a:chOff x="733281" y="784546"/>
            <a:chExt cx="591694" cy="537978"/>
          </a:xfrm>
        </p:grpSpPr>
        <p:sp>
          <p:nvSpPr>
            <p:cNvPr id="828" name="Google Shape;828;p52"/>
            <p:cNvSpPr/>
            <p:nvPr/>
          </p:nvSpPr>
          <p:spPr>
            <a:xfrm>
              <a:off x="733281" y="784546"/>
              <a:ext cx="441600" cy="4416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52"/>
            <p:cNvSpPr/>
            <p:nvPr/>
          </p:nvSpPr>
          <p:spPr>
            <a:xfrm rot="5400000">
              <a:off x="1136125" y="1133675"/>
              <a:ext cx="202500" cy="1752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53"/>
          <p:cNvSpPr txBox="1">
            <a:spLocks noGrp="1"/>
          </p:cNvSpPr>
          <p:nvPr>
            <p:ph type="title"/>
          </p:nvPr>
        </p:nvSpPr>
        <p:spPr>
          <a:xfrm>
            <a:off x="787200" y="749607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ACTIVITY 4</a:t>
            </a:r>
            <a:endParaRPr/>
          </a:p>
        </p:txBody>
      </p:sp>
      <p:sp>
        <p:nvSpPr>
          <p:cNvPr id="835" name="Google Shape;835;p53"/>
          <p:cNvSpPr txBox="1">
            <a:spLocks noGrp="1"/>
          </p:cNvSpPr>
          <p:nvPr>
            <p:ph type="subTitle" idx="4294967295"/>
          </p:nvPr>
        </p:nvSpPr>
        <p:spPr>
          <a:xfrm>
            <a:off x="680075" y="3797573"/>
            <a:ext cx="1879500" cy="572700"/>
          </a:xfrm>
          <a:prstGeom prst="rect">
            <a:avLst/>
          </a:prstGeom>
        </p:spPr>
        <p:txBody>
          <a:bodyPr spcFirstLastPara="1" wrap="square" lIns="91425" tIns="91425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Saturn is composed of hydrogen and helium</a:t>
            </a:r>
            <a:endParaRPr sz="1200"/>
          </a:p>
        </p:txBody>
      </p:sp>
      <p:sp>
        <p:nvSpPr>
          <p:cNvPr id="836" name="Google Shape;836;p53"/>
          <p:cNvSpPr txBox="1">
            <a:spLocks noGrp="1"/>
          </p:cNvSpPr>
          <p:nvPr>
            <p:ph type="subTitle" idx="4294967295"/>
          </p:nvPr>
        </p:nvSpPr>
        <p:spPr>
          <a:xfrm>
            <a:off x="4583208" y="3797573"/>
            <a:ext cx="1904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Jupiter is the biggest planet of them all</a:t>
            </a:r>
            <a:endParaRPr sz="1200"/>
          </a:p>
        </p:txBody>
      </p:sp>
      <p:sp>
        <p:nvSpPr>
          <p:cNvPr id="837" name="Google Shape;837;p53"/>
          <p:cNvSpPr txBox="1">
            <a:spLocks noGrp="1"/>
          </p:cNvSpPr>
          <p:nvPr>
            <p:ph type="subTitle" idx="4294967295"/>
          </p:nvPr>
        </p:nvSpPr>
        <p:spPr>
          <a:xfrm>
            <a:off x="6560125" y="3797573"/>
            <a:ext cx="193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Venus is the second planet from the Sun</a:t>
            </a:r>
            <a:endParaRPr sz="1200"/>
          </a:p>
        </p:txBody>
      </p:sp>
      <p:sp>
        <p:nvSpPr>
          <p:cNvPr id="838" name="Google Shape;838;p53"/>
          <p:cNvSpPr txBox="1">
            <a:spLocks noGrp="1"/>
          </p:cNvSpPr>
          <p:nvPr>
            <p:ph type="subTitle" idx="4294967295"/>
          </p:nvPr>
        </p:nvSpPr>
        <p:spPr>
          <a:xfrm>
            <a:off x="2631792" y="3797573"/>
            <a:ext cx="1879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/>
              <a:t>Mercury is the closest planet to the Sun</a:t>
            </a:r>
            <a:endParaRPr sz="1200">
              <a:solidFill>
                <a:srgbClr val="434343"/>
              </a:solidFill>
            </a:endParaRPr>
          </a:p>
        </p:txBody>
      </p:sp>
      <p:sp>
        <p:nvSpPr>
          <p:cNvPr id="839" name="Google Shape;839;p53"/>
          <p:cNvSpPr txBox="1">
            <a:spLocks noGrp="1"/>
          </p:cNvSpPr>
          <p:nvPr>
            <p:ph type="title" idx="4294967295"/>
          </p:nvPr>
        </p:nvSpPr>
        <p:spPr>
          <a:xfrm>
            <a:off x="1083425" y="3339498"/>
            <a:ext cx="1072800" cy="5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</a:rPr>
              <a:t>2008</a:t>
            </a:r>
            <a:endParaRPr sz="2500">
              <a:solidFill>
                <a:schemeClr val="accent5"/>
              </a:solidFill>
            </a:endParaRPr>
          </a:p>
        </p:txBody>
      </p:sp>
      <p:sp>
        <p:nvSpPr>
          <p:cNvPr id="840" name="Google Shape;840;p53"/>
          <p:cNvSpPr txBox="1">
            <a:spLocks noGrp="1"/>
          </p:cNvSpPr>
          <p:nvPr>
            <p:ph type="title" idx="4294967295"/>
          </p:nvPr>
        </p:nvSpPr>
        <p:spPr>
          <a:xfrm>
            <a:off x="3034992" y="3339498"/>
            <a:ext cx="1072800" cy="5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</a:rPr>
              <a:t>2010</a:t>
            </a:r>
            <a:endParaRPr sz="2500">
              <a:solidFill>
                <a:schemeClr val="accent5"/>
              </a:solidFill>
            </a:endParaRPr>
          </a:p>
        </p:txBody>
      </p:sp>
      <p:sp>
        <p:nvSpPr>
          <p:cNvPr id="841" name="Google Shape;841;p53"/>
          <p:cNvSpPr txBox="1">
            <a:spLocks noGrp="1"/>
          </p:cNvSpPr>
          <p:nvPr>
            <p:ph type="title" idx="4294967295"/>
          </p:nvPr>
        </p:nvSpPr>
        <p:spPr>
          <a:xfrm>
            <a:off x="4999158" y="3339498"/>
            <a:ext cx="1072800" cy="5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</a:rPr>
              <a:t>2017</a:t>
            </a:r>
            <a:endParaRPr sz="2500">
              <a:solidFill>
                <a:schemeClr val="accent5"/>
              </a:solidFill>
            </a:endParaRPr>
          </a:p>
        </p:txBody>
      </p:sp>
      <p:sp>
        <p:nvSpPr>
          <p:cNvPr id="842" name="Google Shape;842;p53"/>
          <p:cNvSpPr txBox="1">
            <a:spLocks noGrp="1"/>
          </p:cNvSpPr>
          <p:nvPr>
            <p:ph type="title" idx="4294967295"/>
          </p:nvPr>
        </p:nvSpPr>
        <p:spPr>
          <a:xfrm>
            <a:off x="6988825" y="3339498"/>
            <a:ext cx="1072800" cy="52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</a:rPr>
              <a:t>2020</a:t>
            </a:r>
            <a:endParaRPr sz="2500">
              <a:solidFill>
                <a:schemeClr val="accent5"/>
              </a:solidFill>
            </a:endParaRPr>
          </a:p>
        </p:txBody>
      </p:sp>
      <p:grpSp>
        <p:nvGrpSpPr>
          <p:cNvPr id="843" name="Google Shape;843;p53"/>
          <p:cNvGrpSpPr/>
          <p:nvPr/>
        </p:nvGrpSpPr>
        <p:grpSpPr>
          <a:xfrm>
            <a:off x="1876775" y="2573377"/>
            <a:ext cx="5390325" cy="0"/>
            <a:chOff x="1876775" y="2573377"/>
            <a:chExt cx="5390325" cy="0"/>
          </a:xfrm>
        </p:grpSpPr>
        <p:cxnSp>
          <p:nvCxnSpPr>
            <p:cNvPr id="844" name="Google Shape;844;p53"/>
            <p:cNvCxnSpPr/>
            <p:nvPr/>
          </p:nvCxnSpPr>
          <p:spPr>
            <a:xfrm>
              <a:off x="1876775" y="2573377"/>
              <a:ext cx="1474500" cy="0"/>
            </a:xfrm>
            <a:prstGeom prst="straightConnector1">
              <a:avLst/>
            </a:prstGeom>
            <a:noFill/>
            <a:ln w="3810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53"/>
            <p:cNvCxnSpPr/>
            <p:nvPr/>
          </p:nvCxnSpPr>
          <p:spPr>
            <a:xfrm>
              <a:off x="3824100" y="2573377"/>
              <a:ext cx="1474500" cy="0"/>
            </a:xfrm>
            <a:prstGeom prst="straightConnector1">
              <a:avLst/>
            </a:prstGeom>
            <a:noFill/>
            <a:ln w="3810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53"/>
            <p:cNvCxnSpPr/>
            <p:nvPr/>
          </p:nvCxnSpPr>
          <p:spPr>
            <a:xfrm>
              <a:off x="5792600" y="2573377"/>
              <a:ext cx="1474500" cy="0"/>
            </a:xfrm>
            <a:prstGeom prst="straightConnector1">
              <a:avLst/>
            </a:prstGeom>
            <a:noFill/>
            <a:ln w="3810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47" name="Google Shape;847;p53"/>
          <p:cNvSpPr/>
          <p:nvPr/>
        </p:nvSpPr>
        <p:spPr>
          <a:xfrm>
            <a:off x="1321475" y="2279750"/>
            <a:ext cx="596700" cy="596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" name="Google Shape;848;p53"/>
          <p:cNvSpPr/>
          <p:nvPr/>
        </p:nvSpPr>
        <p:spPr>
          <a:xfrm>
            <a:off x="7226875" y="2279750"/>
            <a:ext cx="596700" cy="596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9" name="Google Shape;849;p53"/>
          <p:cNvSpPr/>
          <p:nvPr/>
        </p:nvSpPr>
        <p:spPr>
          <a:xfrm>
            <a:off x="5237208" y="2279750"/>
            <a:ext cx="596700" cy="596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0" name="Google Shape;850;p53"/>
          <p:cNvSpPr/>
          <p:nvPr/>
        </p:nvSpPr>
        <p:spPr>
          <a:xfrm>
            <a:off x="3273042" y="2279750"/>
            <a:ext cx="596700" cy="596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1" name="Google Shape;851;p53"/>
          <p:cNvSpPr/>
          <p:nvPr/>
        </p:nvSpPr>
        <p:spPr>
          <a:xfrm>
            <a:off x="1472000" y="2414723"/>
            <a:ext cx="313200" cy="313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" name="Google Shape;852;p53"/>
          <p:cNvSpPr/>
          <p:nvPr/>
        </p:nvSpPr>
        <p:spPr>
          <a:xfrm>
            <a:off x="5381837" y="2408123"/>
            <a:ext cx="326400" cy="326400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3" name="Google Shape;853;p53"/>
          <p:cNvSpPr/>
          <p:nvPr/>
        </p:nvSpPr>
        <p:spPr>
          <a:xfrm rot="5400000">
            <a:off x="7367100" y="2421923"/>
            <a:ext cx="345600" cy="298800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" name="Google Shape;854;p53"/>
          <p:cNvSpPr/>
          <p:nvPr/>
        </p:nvSpPr>
        <p:spPr>
          <a:xfrm>
            <a:off x="3451825" y="2445473"/>
            <a:ext cx="251700" cy="2517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855" name="Google Shape;855;p53"/>
          <p:cNvCxnSpPr>
            <a:stCxn id="847" idx="2"/>
            <a:endCxn id="847" idx="2"/>
          </p:cNvCxnSpPr>
          <p:nvPr/>
        </p:nvCxnSpPr>
        <p:spPr>
          <a:xfrm>
            <a:off x="1619825" y="2876450"/>
            <a:ext cx="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56" name="Google Shape;856;p53"/>
          <p:cNvCxnSpPr>
            <a:stCxn id="847" idx="2"/>
            <a:endCxn id="839" idx="0"/>
          </p:cNvCxnSpPr>
          <p:nvPr/>
        </p:nvCxnSpPr>
        <p:spPr>
          <a:xfrm>
            <a:off x="1619825" y="2876450"/>
            <a:ext cx="0" cy="462900"/>
          </a:xfrm>
          <a:prstGeom prst="straightConnector1">
            <a:avLst/>
          </a:prstGeom>
          <a:noFill/>
          <a:ln w="3810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57" name="Google Shape;857;p53"/>
          <p:cNvCxnSpPr>
            <a:stCxn id="850" idx="2"/>
            <a:endCxn id="840" idx="0"/>
          </p:cNvCxnSpPr>
          <p:nvPr/>
        </p:nvCxnSpPr>
        <p:spPr>
          <a:xfrm>
            <a:off x="3571392" y="2876450"/>
            <a:ext cx="0" cy="462900"/>
          </a:xfrm>
          <a:prstGeom prst="straightConnector1">
            <a:avLst/>
          </a:prstGeom>
          <a:noFill/>
          <a:ln w="3810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58" name="Google Shape;858;p53"/>
          <p:cNvCxnSpPr>
            <a:stCxn id="849" idx="2"/>
            <a:endCxn id="841" idx="0"/>
          </p:cNvCxnSpPr>
          <p:nvPr/>
        </p:nvCxnSpPr>
        <p:spPr>
          <a:xfrm>
            <a:off x="5535558" y="2876450"/>
            <a:ext cx="0" cy="462900"/>
          </a:xfrm>
          <a:prstGeom prst="straightConnector1">
            <a:avLst/>
          </a:prstGeom>
          <a:noFill/>
          <a:ln w="3810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59" name="Google Shape;859;p53"/>
          <p:cNvCxnSpPr>
            <a:stCxn id="848" idx="2"/>
            <a:endCxn id="842" idx="0"/>
          </p:cNvCxnSpPr>
          <p:nvPr/>
        </p:nvCxnSpPr>
        <p:spPr>
          <a:xfrm>
            <a:off x="7525225" y="2876450"/>
            <a:ext cx="0" cy="462900"/>
          </a:xfrm>
          <a:prstGeom prst="straightConnector1">
            <a:avLst/>
          </a:prstGeom>
          <a:noFill/>
          <a:ln w="3810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860" name="Google Shape;860;p53"/>
          <p:cNvGrpSpPr/>
          <p:nvPr/>
        </p:nvGrpSpPr>
        <p:grpSpPr>
          <a:xfrm>
            <a:off x="787214" y="807764"/>
            <a:ext cx="1369045" cy="423796"/>
            <a:chOff x="787200" y="807750"/>
            <a:chExt cx="1130975" cy="350100"/>
          </a:xfrm>
        </p:grpSpPr>
        <p:sp>
          <p:nvSpPr>
            <p:cNvPr id="861" name="Google Shape;861;p53"/>
            <p:cNvSpPr/>
            <p:nvPr/>
          </p:nvSpPr>
          <p:spPr>
            <a:xfrm>
              <a:off x="787200" y="893250"/>
              <a:ext cx="264600" cy="264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53"/>
            <p:cNvSpPr/>
            <p:nvPr/>
          </p:nvSpPr>
          <p:spPr>
            <a:xfrm>
              <a:off x="1653575" y="893250"/>
              <a:ext cx="264600" cy="264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53"/>
            <p:cNvSpPr/>
            <p:nvPr/>
          </p:nvSpPr>
          <p:spPr>
            <a:xfrm>
              <a:off x="1230650" y="807750"/>
              <a:ext cx="167400" cy="167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" name="Google Shape;864;p53"/>
          <p:cNvGrpSpPr/>
          <p:nvPr/>
        </p:nvGrpSpPr>
        <p:grpSpPr>
          <a:xfrm>
            <a:off x="6988820" y="807780"/>
            <a:ext cx="1369039" cy="550717"/>
            <a:chOff x="787205" y="807763"/>
            <a:chExt cx="1130970" cy="454950"/>
          </a:xfrm>
        </p:grpSpPr>
        <p:sp>
          <p:nvSpPr>
            <p:cNvPr id="865" name="Google Shape;865;p53"/>
            <p:cNvSpPr/>
            <p:nvPr/>
          </p:nvSpPr>
          <p:spPr>
            <a:xfrm>
              <a:off x="787205" y="807763"/>
              <a:ext cx="167400" cy="1674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53"/>
            <p:cNvSpPr/>
            <p:nvPr/>
          </p:nvSpPr>
          <p:spPr>
            <a:xfrm>
              <a:off x="1653575" y="893250"/>
              <a:ext cx="264600" cy="264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53"/>
            <p:cNvSpPr/>
            <p:nvPr/>
          </p:nvSpPr>
          <p:spPr>
            <a:xfrm>
              <a:off x="1139317" y="1004113"/>
              <a:ext cx="258600" cy="2586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" name="Google Shape;872;p54"/>
          <p:cNvSpPr txBox="1">
            <a:spLocks noGrp="1"/>
          </p:cNvSpPr>
          <p:nvPr>
            <p:ph type="subTitle" idx="3"/>
          </p:nvPr>
        </p:nvSpPr>
        <p:spPr>
          <a:xfrm>
            <a:off x="5130375" y="2592566"/>
            <a:ext cx="2784900" cy="1653000"/>
          </a:xfrm>
          <a:prstGeom prst="rect">
            <a:avLst/>
          </a:prstGeom>
        </p:spPr>
        <p:txBody>
          <a:bodyPr spcFirstLastPara="1" wrap="square" lIns="137150" tIns="91425" rIns="137150" bIns="2560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Here you could give a brief description about this activity and how to do it properly</a:t>
            </a:r>
            <a:endParaRPr/>
          </a:p>
        </p:txBody>
      </p:sp>
      <p:sp>
        <p:nvSpPr>
          <p:cNvPr id="873" name="Google Shape;873;p54"/>
          <p:cNvSpPr txBox="1">
            <a:spLocks noGrp="1"/>
          </p:cNvSpPr>
          <p:nvPr>
            <p:ph type="subTitle" idx="1"/>
          </p:nvPr>
        </p:nvSpPr>
        <p:spPr>
          <a:xfrm>
            <a:off x="1236975" y="2592559"/>
            <a:ext cx="2784900" cy="1653000"/>
          </a:xfrm>
          <a:prstGeom prst="rect">
            <a:avLst/>
          </a:prstGeom>
        </p:spPr>
        <p:txBody>
          <a:bodyPr spcFirstLastPara="1" wrap="square" lIns="137150" tIns="91425" rIns="137150" bIns="2560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give a brief description about this activity and how to do it properly</a:t>
            </a:r>
            <a:endParaRPr/>
          </a:p>
        </p:txBody>
      </p:sp>
      <p:sp>
        <p:nvSpPr>
          <p:cNvPr id="874" name="Google Shape;874;p54"/>
          <p:cNvSpPr txBox="1">
            <a:spLocks noGrp="1"/>
          </p:cNvSpPr>
          <p:nvPr>
            <p:ph type="title" idx="4"/>
          </p:nvPr>
        </p:nvSpPr>
        <p:spPr>
          <a:xfrm>
            <a:off x="774000" y="835576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ACTIVITY 5</a:t>
            </a:r>
            <a:endParaRPr/>
          </a:p>
        </p:txBody>
      </p:sp>
      <p:sp>
        <p:nvSpPr>
          <p:cNvPr id="875" name="Google Shape;875;p54"/>
          <p:cNvSpPr txBox="1">
            <a:spLocks noGrp="1"/>
          </p:cNvSpPr>
          <p:nvPr>
            <p:ph type="title"/>
          </p:nvPr>
        </p:nvSpPr>
        <p:spPr>
          <a:xfrm>
            <a:off x="1278625" y="2773059"/>
            <a:ext cx="272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SIMILARITIES</a:t>
            </a:r>
            <a:endParaRPr/>
          </a:p>
        </p:txBody>
      </p:sp>
      <p:sp>
        <p:nvSpPr>
          <p:cNvPr id="876" name="Google Shape;876;p54"/>
          <p:cNvSpPr txBox="1">
            <a:spLocks noGrp="1"/>
          </p:cNvSpPr>
          <p:nvPr>
            <p:ph type="title" idx="2"/>
          </p:nvPr>
        </p:nvSpPr>
        <p:spPr>
          <a:xfrm>
            <a:off x="5144725" y="2773066"/>
            <a:ext cx="2784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DIFFERENCES</a:t>
            </a:r>
            <a:endParaRPr/>
          </a:p>
        </p:txBody>
      </p:sp>
      <p:grpSp>
        <p:nvGrpSpPr>
          <p:cNvPr id="877" name="Google Shape;877;p54"/>
          <p:cNvGrpSpPr/>
          <p:nvPr/>
        </p:nvGrpSpPr>
        <p:grpSpPr>
          <a:xfrm>
            <a:off x="1236975" y="1974866"/>
            <a:ext cx="2784873" cy="475209"/>
            <a:chOff x="1236975" y="1974866"/>
            <a:chExt cx="2784873" cy="475209"/>
          </a:xfrm>
        </p:grpSpPr>
        <p:sp>
          <p:nvSpPr>
            <p:cNvPr id="878" name="Google Shape;878;p54"/>
            <p:cNvSpPr/>
            <p:nvPr/>
          </p:nvSpPr>
          <p:spPr>
            <a:xfrm>
              <a:off x="1236975" y="1974875"/>
              <a:ext cx="2150700" cy="475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4"/>
            <p:cNvSpPr/>
            <p:nvPr/>
          </p:nvSpPr>
          <p:spPr>
            <a:xfrm>
              <a:off x="3534348" y="1974866"/>
              <a:ext cx="487500" cy="475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" name="Google Shape;880;p54"/>
          <p:cNvGrpSpPr/>
          <p:nvPr/>
        </p:nvGrpSpPr>
        <p:grpSpPr>
          <a:xfrm>
            <a:off x="5130363" y="1974833"/>
            <a:ext cx="2784900" cy="475242"/>
            <a:chOff x="5130363" y="1974833"/>
            <a:chExt cx="2784900" cy="475242"/>
          </a:xfrm>
        </p:grpSpPr>
        <p:sp>
          <p:nvSpPr>
            <p:cNvPr id="881" name="Google Shape;881;p54"/>
            <p:cNvSpPr/>
            <p:nvPr/>
          </p:nvSpPr>
          <p:spPr>
            <a:xfrm>
              <a:off x="5762725" y="1974875"/>
              <a:ext cx="1514700" cy="4752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4"/>
            <p:cNvSpPr/>
            <p:nvPr/>
          </p:nvSpPr>
          <p:spPr>
            <a:xfrm>
              <a:off x="5130363" y="1974858"/>
              <a:ext cx="475200" cy="4752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4"/>
            <p:cNvSpPr/>
            <p:nvPr/>
          </p:nvSpPr>
          <p:spPr>
            <a:xfrm>
              <a:off x="7440063" y="1974833"/>
              <a:ext cx="475200" cy="4752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" name="Google Shape;884;p54"/>
          <p:cNvGrpSpPr/>
          <p:nvPr/>
        </p:nvGrpSpPr>
        <p:grpSpPr>
          <a:xfrm>
            <a:off x="787200" y="863425"/>
            <a:ext cx="765824" cy="709824"/>
            <a:chOff x="787200" y="863425"/>
            <a:chExt cx="765824" cy="709824"/>
          </a:xfrm>
        </p:grpSpPr>
        <p:sp>
          <p:nvSpPr>
            <p:cNvPr id="885" name="Google Shape;885;p54"/>
            <p:cNvSpPr/>
            <p:nvPr/>
          </p:nvSpPr>
          <p:spPr>
            <a:xfrm rot="-2700000" flipH="1">
              <a:off x="866369" y="1111818"/>
              <a:ext cx="382262" cy="382262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4"/>
            <p:cNvSpPr/>
            <p:nvPr/>
          </p:nvSpPr>
          <p:spPr>
            <a:xfrm>
              <a:off x="1294424" y="897276"/>
              <a:ext cx="258600" cy="2586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4"/>
            <p:cNvSpPr/>
            <p:nvPr/>
          </p:nvSpPr>
          <p:spPr>
            <a:xfrm rot="5400000">
              <a:off x="917050" y="877075"/>
              <a:ext cx="202500" cy="1752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" name="Google Shape;888;p54"/>
          <p:cNvGrpSpPr/>
          <p:nvPr/>
        </p:nvGrpSpPr>
        <p:grpSpPr>
          <a:xfrm>
            <a:off x="7887875" y="816750"/>
            <a:ext cx="638262" cy="759750"/>
            <a:chOff x="7887875" y="816750"/>
            <a:chExt cx="638262" cy="759750"/>
          </a:xfrm>
        </p:grpSpPr>
        <p:grpSp>
          <p:nvGrpSpPr>
            <p:cNvPr id="889" name="Google Shape;889;p54"/>
            <p:cNvGrpSpPr/>
            <p:nvPr/>
          </p:nvGrpSpPr>
          <p:grpSpPr>
            <a:xfrm flipH="1">
              <a:off x="7915187" y="893250"/>
              <a:ext cx="610950" cy="683250"/>
              <a:chOff x="787200" y="893250"/>
              <a:chExt cx="610950" cy="683250"/>
            </a:xfrm>
          </p:grpSpPr>
          <p:sp>
            <p:nvSpPr>
              <p:cNvPr id="890" name="Google Shape;890;p54"/>
              <p:cNvSpPr/>
              <p:nvPr/>
            </p:nvSpPr>
            <p:spPr>
              <a:xfrm>
                <a:off x="787200" y="893250"/>
                <a:ext cx="264600" cy="2646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54"/>
              <p:cNvSpPr/>
              <p:nvPr/>
            </p:nvSpPr>
            <p:spPr>
              <a:xfrm>
                <a:off x="1133550" y="1311900"/>
                <a:ext cx="264600" cy="2646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2" name="Google Shape;892;p54"/>
            <p:cNvSpPr/>
            <p:nvPr/>
          </p:nvSpPr>
          <p:spPr>
            <a:xfrm>
              <a:off x="7887875" y="816750"/>
              <a:ext cx="202500" cy="202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" name="Google Shape;897;p55"/>
          <p:cNvSpPr txBox="1">
            <a:spLocks noGrp="1"/>
          </p:cNvSpPr>
          <p:nvPr>
            <p:ph type="title"/>
          </p:nvPr>
        </p:nvSpPr>
        <p:spPr>
          <a:xfrm>
            <a:off x="787200" y="830295"/>
            <a:ext cx="3784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ACTIVITY 6</a:t>
            </a:r>
            <a:endParaRPr/>
          </a:p>
        </p:txBody>
      </p:sp>
      <p:sp>
        <p:nvSpPr>
          <p:cNvPr id="898" name="Google Shape;898;p55"/>
          <p:cNvSpPr txBox="1">
            <a:spLocks noGrp="1"/>
          </p:cNvSpPr>
          <p:nvPr>
            <p:ph type="title" idx="2"/>
          </p:nvPr>
        </p:nvSpPr>
        <p:spPr>
          <a:xfrm>
            <a:off x="1278065" y="1782736"/>
            <a:ext cx="25317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DATA A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899" name="Google Shape;899;p55"/>
          <p:cNvSpPr txBox="1">
            <a:spLocks noGrp="1"/>
          </p:cNvSpPr>
          <p:nvPr>
            <p:ph type="subTitle" idx="1"/>
          </p:nvPr>
        </p:nvSpPr>
        <p:spPr>
          <a:xfrm>
            <a:off x="1278050" y="2203031"/>
            <a:ext cx="2836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smallest planet</a:t>
            </a:r>
            <a:endParaRPr/>
          </a:p>
        </p:txBody>
      </p:sp>
      <p:sp>
        <p:nvSpPr>
          <p:cNvPr id="900" name="Google Shape;900;p55"/>
          <p:cNvSpPr txBox="1">
            <a:spLocks noGrp="1"/>
          </p:cNvSpPr>
          <p:nvPr>
            <p:ph type="title" idx="3"/>
          </p:nvPr>
        </p:nvSpPr>
        <p:spPr>
          <a:xfrm>
            <a:off x="1278055" y="2684585"/>
            <a:ext cx="25317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DATA B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901" name="Google Shape;901;p55"/>
          <p:cNvSpPr txBox="1">
            <a:spLocks noGrp="1"/>
          </p:cNvSpPr>
          <p:nvPr>
            <p:ph type="subTitle" idx="4"/>
          </p:nvPr>
        </p:nvSpPr>
        <p:spPr>
          <a:xfrm>
            <a:off x="1278050" y="3082875"/>
            <a:ext cx="2836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Mars is actually a cold place</a:t>
            </a:r>
            <a:endParaRPr/>
          </a:p>
        </p:txBody>
      </p:sp>
      <p:sp>
        <p:nvSpPr>
          <p:cNvPr id="902" name="Google Shape;902;p55"/>
          <p:cNvSpPr txBox="1">
            <a:spLocks noGrp="1"/>
          </p:cNvSpPr>
          <p:nvPr>
            <p:ph type="title" idx="5"/>
          </p:nvPr>
        </p:nvSpPr>
        <p:spPr>
          <a:xfrm>
            <a:off x="1278065" y="3564437"/>
            <a:ext cx="25317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DATA C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903" name="Google Shape;903;p55"/>
          <p:cNvSpPr txBox="1">
            <a:spLocks noGrp="1"/>
          </p:cNvSpPr>
          <p:nvPr>
            <p:ph type="subTitle" idx="6"/>
          </p:nvPr>
        </p:nvSpPr>
        <p:spPr>
          <a:xfrm>
            <a:off x="1278050" y="3984731"/>
            <a:ext cx="2836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904" name="Google Shape;904;p55"/>
          <p:cNvSpPr/>
          <p:nvPr/>
        </p:nvSpPr>
        <p:spPr>
          <a:xfrm>
            <a:off x="889525" y="1862825"/>
            <a:ext cx="340200" cy="34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55"/>
          <p:cNvSpPr/>
          <p:nvPr/>
        </p:nvSpPr>
        <p:spPr>
          <a:xfrm>
            <a:off x="889525" y="2764950"/>
            <a:ext cx="340200" cy="34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55"/>
          <p:cNvSpPr/>
          <p:nvPr/>
        </p:nvSpPr>
        <p:spPr>
          <a:xfrm>
            <a:off x="889525" y="3667075"/>
            <a:ext cx="340200" cy="34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7" name="Google Shape;907;p55"/>
          <p:cNvSpPr/>
          <p:nvPr/>
        </p:nvSpPr>
        <p:spPr>
          <a:xfrm>
            <a:off x="939150" y="2814600"/>
            <a:ext cx="240900" cy="240900"/>
          </a:xfrm>
          <a:prstGeom prst="mathMultiply">
            <a:avLst>
              <a:gd name="adj1" fmla="val 2352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8" name="Google Shape;908;p55"/>
          <p:cNvSpPr/>
          <p:nvPr/>
        </p:nvSpPr>
        <p:spPr>
          <a:xfrm>
            <a:off x="962026" y="1959200"/>
            <a:ext cx="195149" cy="147451"/>
          </a:xfrm>
          <a:custGeom>
            <a:avLst/>
            <a:gdLst/>
            <a:ahLst/>
            <a:cxnLst/>
            <a:rect l="l" t="t" r="r" b="b"/>
            <a:pathLst>
              <a:path w="1603" h="1211" fill="none" extrusionOk="0">
                <a:moveTo>
                  <a:pt x="0" y="849"/>
                </a:moveTo>
                <a:lnTo>
                  <a:pt x="534" y="1211"/>
                </a:lnTo>
                <a:lnTo>
                  <a:pt x="1603" y="1"/>
                </a:lnTo>
              </a:path>
            </a:pathLst>
          </a:custGeom>
          <a:noFill/>
          <a:ln w="38100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9" name="Google Shape;909;p55"/>
          <p:cNvSpPr/>
          <p:nvPr/>
        </p:nvSpPr>
        <p:spPr>
          <a:xfrm>
            <a:off x="939150" y="3721425"/>
            <a:ext cx="240900" cy="240900"/>
          </a:xfrm>
          <a:prstGeom prst="mathMultiply">
            <a:avLst>
              <a:gd name="adj1" fmla="val 2352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0" name="Google Shape;910;p55"/>
          <p:cNvGrpSpPr/>
          <p:nvPr/>
        </p:nvGrpSpPr>
        <p:grpSpPr>
          <a:xfrm>
            <a:off x="4359778" y="830300"/>
            <a:ext cx="3928894" cy="3479575"/>
            <a:chOff x="4359778" y="830300"/>
            <a:chExt cx="3928894" cy="3479575"/>
          </a:xfrm>
        </p:grpSpPr>
        <p:grpSp>
          <p:nvGrpSpPr>
            <p:cNvPr id="911" name="Google Shape;911;p55"/>
            <p:cNvGrpSpPr/>
            <p:nvPr/>
          </p:nvGrpSpPr>
          <p:grpSpPr>
            <a:xfrm>
              <a:off x="4359778" y="906942"/>
              <a:ext cx="3928894" cy="3343931"/>
              <a:chOff x="4359778" y="906942"/>
              <a:chExt cx="3928894" cy="3343931"/>
            </a:xfrm>
          </p:grpSpPr>
          <p:sp>
            <p:nvSpPr>
              <p:cNvPr id="912" name="Google Shape;912;p55"/>
              <p:cNvSpPr/>
              <p:nvPr/>
            </p:nvSpPr>
            <p:spPr>
              <a:xfrm>
                <a:off x="4657125" y="4074456"/>
                <a:ext cx="714917" cy="176417"/>
              </a:xfrm>
              <a:custGeom>
                <a:avLst/>
                <a:gdLst/>
                <a:ahLst/>
                <a:cxnLst/>
                <a:rect l="l" t="t" r="r" b="b"/>
                <a:pathLst>
                  <a:path w="10779" h="3504" extrusionOk="0">
                    <a:moveTo>
                      <a:pt x="5390" y="0"/>
                    </a:moveTo>
                    <a:cubicBezTo>
                      <a:pt x="2405" y="0"/>
                      <a:pt x="1" y="786"/>
                      <a:pt x="1" y="1760"/>
                    </a:cubicBezTo>
                    <a:cubicBezTo>
                      <a:pt x="1" y="2718"/>
                      <a:pt x="2405" y="3504"/>
                      <a:pt x="5390" y="3504"/>
                    </a:cubicBezTo>
                    <a:cubicBezTo>
                      <a:pt x="8359" y="3504"/>
                      <a:pt x="10779" y="2718"/>
                      <a:pt x="10779" y="1760"/>
                    </a:cubicBezTo>
                    <a:cubicBezTo>
                      <a:pt x="10779" y="786"/>
                      <a:pt x="8359" y="0"/>
                      <a:pt x="539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55"/>
              <p:cNvSpPr/>
              <p:nvPr/>
            </p:nvSpPr>
            <p:spPr>
              <a:xfrm>
                <a:off x="7021467" y="3145344"/>
                <a:ext cx="233530" cy="234525"/>
              </a:xfrm>
              <a:custGeom>
                <a:avLst/>
                <a:gdLst/>
                <a:ahLst/>
                <a:cxnLst/>
                <a:rect l="l" t="t" r="r" b="b"/>
                <a:pathLst>
                  <a:path w="3521" h="3536" extrusionOk="0">
                    <a:moveTo>
                      <a:pt x="1761" y="0"/>
                    </a:moveTo>
                    <a:cubicBezTo>
                      <a:pt x="786" y="0"/>
                      <a:pt x="1" y="802"/>
                      <a:pt x="1" y="1776"/>
                    </a:cubicBezTo>
                    <a:cubicBezTo>
                      <a:pt x="1" y="2750"/>
                      <a:pt x="786" y="3535"/>
                      <a:pt x="1761" y="3535"/>
                    </a:cubicBezTo>
                    <a:cubicBezTo>
                      <a:pt x="2735" y="3535"/>
                      <a:pt x="3520" y="2750"/>
                      <a:pt x="3520" y="1776"/>
                    </a:cubicBezTo>
                    <a:cubicBezTo>
                      <a:pt x="3520" y="802"/>
                      <a:pt x="2735" y="0"/>
                      <a:pt x="1761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55"/>
              <p:cNvSpPr/>
              <p:nvPr/>
            </p:nvSpPr>
            <p:spPr>
              <a:xfrm>
                <a:off x="5045844" y="1708413"/>
                <a:ext cx="2083069" cy="1395279"/>
              </a:xfrm>
              <a:custGeom>
                <a:avLst/>
                <a:gdLst/>
                <a:ahLst/>
                <a:cxnLst/>
                <a:rect l="l" t="t" r="r" b="b"/>
                <a:pathLst>
                  <a:path w="31407" h="21037" extrusionOk="0">
                    <a:moveTo>
                      <a:pt x="1697" y="0"/>
                    </a:moveTo>
                    <a:cubicBezTo>
                      <a:pt x="754" y="0"/>
                      <a:pt x="0" y="770"/>
                      <a:pt x="0" y="1697"/>
                    </a:cubicBezTo>
                    <a:lnTo>
                      <a:pt x="0" y="19324"/>
                    </a:lnTo>
                    <a:cubicBezTo>
                      <a:pt x="0" y="20267"/>
                      <a:pt x="754" y="21037"/>
                      <a:pt x="1697" y="21037"/>
                    </a:cubicBezTo>
                    <a:lnTo>
                      <a:pt x="29709" y="21037"/>
                    </a:lnTo>
                    <a:cubicBezTo>
                      <a:pt x="30636" y="21037"/>
                      <a:pt x="31406" y="20267"/>
                      <a:pt x="31406" y="19324"/>
                    </a:cubicBezTo>
                    <a:lnTo>
                      <a:pt x="31406" y="1697"/>
                    </a:lnTo>
                    <a:cubicBezTo>
                      <a:pt x="31406" y="770"/>
                      <a:pt x="30636" y="0"/>
                      <a:pt x="29709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55"/>
              <p:cNvSpPr/>
              <p:nvPr/>
            </p:nvSpPr>
            <p:spPr>
              <a:xfrm>
                <a:off x="5118735" y="1766712"/>
                <a:ext cx="1937221" cy="1277618"/>
              </a:xfrm>
              <a:custGeom>
                <a:avLst/>
                <a:gdLst/>
                <a:ahLst/>
                <a:cxnLst/>
                <a:rect l="l" t="t" r="r" b="b"/>
                <a:pathLst>
                  <a:path w="29208" h="19263" extrusionOk="0">
                    <a:moveTo>
                      <a:pt x="1" y="1"/>
                    </a:moveTo>
                    <a:lnTo>
                      <a:pt x="1" y="19262"/>
                    </a:lnTo>
                    <a:lnTo>
                      <a:pt x="29207" y="19262"/>
                    </a:lnTo>
                    <a:lnTo>
                      <a:pt x="292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55"/>
              <p:cNvSpPr/>
              <p:nvPr/>
            </p:nvSpPr>
            <p:spPr>
              <a:xfrm>
                <a:off x="5360490" y="2651422"/>
                <a:ext cx="66" cy="66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55"/>
              <p:cNvSpPr/>
              <p:nvPr/>
            </p:nvSpPr>
            <p:spPr>
              <a:xfrm>
                <a:off x="4920755" y="2969251"/>
                <a:ext cx="2410317" cy="134441"/>
              </a:xfrm>
              <a:custGeom>
                <a:avLst/>
                <a:gdLst/>
                <a:ahLst/>
                <a:cxnLst/>
                <a:rect l="l" t="t" r="r" b="b"/>
                <a:pathLst>
                  <a:path w="36341" h="2027" extrusionOk="0">
                    <a:moveTo>
                      <a:pt x="1" y="0"/>
                    </a:moveTo>
                    <a:cubicBezTo>
                      <a:pt x="1" y="1116"/>
                      <a:pt x="896" y="2027"/>
                      <a:pt x="2012" y="2027"/>
                    </a:cubicBezTo>
                    <a:lnTo>
                      <a:pt x="34329" y="2027"/>
                    </a:lnTo>
                    <a:cubicBezTo>
                      <a:pt x="35445" y="2027"/>
                      <a:pt x="36340" y="1116"/>
                      <a:pt x="36340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55"/>
              <p:cNvSpPr/>
              <p:nvPr/>
            </p:nvSpPr>
            <p:spPr>
              <a:xfrm>
                <a:off x="5733568" y="2969251"/>
                <a:ext cx="784691" cy="75080"/>
              </a:xfrm>
              <a:custGeom>
                <a:avLst/>
                <a:gdLst/>
                <a:ahLst/>
                <a:cxnLst/>
                <a:rect l="l" t="t" r="r" b="b"/>
                <a:pathLst>
                  <a:path w="11831" h="1132" extrusionOk="0">
                    <a:moveTo>
                      <a:pt x="0" y="0"/>
                    </a:moveTo>
                    <a:cubicBezTo>
                      <a:pt x="0" y="629"/>
                      <a:pt x="503" y="1131"/>
                      <a:pt x="1131" y="1131"/>
                    </a:cubicBezTo>
                    <a:lnTo>
                      <a:pt x="10684" y="1131"/>
                    </a:lnTo>
                    <a:cubicBezTo>
                      <a:pt x="11312" y="1131"/>
                      <a:pt x="11831" y="629"/>
                      <a:pt x="11831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55"/>
              <p:cNvSpPr/>
              <p:nvPr/>
            </p:nvSpPr>
            <p:spPr>
              <a:xfrm>
                <a:off x="5839820" y="2109546"/>
                <a:ext cx="491933" cy="584655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8815" extrusionOk="0">
                    <a:moveTo>
                      <a:pt x="3695" y="1"/>
                    </a:moveTo>
                    <a:cubicBezTo>
                      <a:pt x="1651" y="1"/>
                      <a:pt x="1" y="1660"/>
                      <a:pt x="1" y="3709"/>
                    </a:cubicBezTo>
                    <a:cubicBezTo>
                      <a:pt x="1" y="4981"/>
                      <a:pt x="645" y="6097"/>
                      <a:pt x="1619" y="6772"/>
                    </a:cubicBezTo>
                    <a:cubicBezTo>
                      <a:pt x="1949" y="6992"/>
                      <a:pt x="2137" y="7369"/>
                      <a:pt x="2137" y="7762"/>
                    </a:cubicBezTo>
                    <a:lnTo>
                      <a:pt x="2137" y="7840"/>
                    </a:lnTo>
                    <a:cubicBezTo>
                      <a:pt x="2137" y="8375"/>
                      <a:pt x="2577" y="8815"/>
                      <a:pt x="3112" y="8815"/>
                    </a:cubicBezTo>
                    <a:lnTo>
                      <a:pt x="4290" y="8815"/>
                    </a:lnTo>
                    <a:cubicBezTo>
                      <a:pt x="4840" y="8815"/>
                      <a:pt x="5280" y="8375"/>
                      <a:pt x="5280" y="7840"/>
                    </a:cubicBezTo>
                    <a:lnTo>
                      <a:pt x="5280" y="7762"/>
                    </a:lnTo>
                    <a:cubicBezTo>
                      <a:pt x="5280" y="7369"/>
                      <a:pt x="5468" y="6992"/>
                      <a:pt x="5798" y="6772"/>
                    </a:cubicBezTo>
                    <a:cubicBezTo>
                      <a:pt x="6772" y="6097"/>
                      <a:pt x="7416" y="4981"/>
                      <a:pt x="7416" y="3709"/>
                    </a:cubicBezTo>
                    <a:cubicBezTo>
                      <a:pt x="7416" y="1666"/>
                      <a:pt x="5767" y="1"/>
                      <a:pt x="3724" y="1"/>
                    </a:cubicBezTo>
                    <a:cubicBezTo>
                      <a:pt x="3715" y="1"/>
                      <a:pt x="3705" y="1"/>
                      <a:pt x="3695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55"/>
              <p:cNvSpPr/>
              <p:nvPr/>
            </p:nvSpPr>
            <p:spPr>
              <a:xfrm>
                <a:off x="6000327" y="2668069"/>
                <a:ext cx="175098" cy="96967"/>
              </a:xfrm>
              <a:custGeom>
                <a:avLst/>
                <a:gdLst/>
                <a:ahLst/>
                <a:cxnLst/>
                <a:rect l="l" t="t" r="r" b="b"/>
                <a:pathLst>
                  <a:path w="2640" h="1462" extrusionOk="0">
                    <a:moveTo>
                      <a:pt x="0" y="1"/>
                    </a:moveTo>
                    <a:lnTo>
                      <a:pt x="0" y="661"/>
                    </a:lnTo>
                    <a:cubicBezTo>
                      <a:pt x="0" y="1101"/>
                      <a:pt x="346" y="1462"/>
                      <a:pt x="786" y="1462"/>
                    </a:cubicBezTo>
                    <a:lnTo>
                      <a:pt x="1838" y="1462"/>
                    </a:lnTo>
                    <a:cubicBezTo>
                      <a:pt x="2278" y="1462"/>
                      <a:pt x="2640" y="1101"/>
                      <a:pt x="2640" y="661"/>
                    </a:cubicBezTo>
                    <a:lnTo>
                      <a:pt x="2640" y="1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55"/>
              <p:cNvSpPr/>
              <p:nvPr/>
            </p:nvSpPr>
            <p:spPr>
              <a:xfrm>
                <a:off x="5996148" y="2679543"/>
                <a:ext cx="182394" cy="13597"/>
              </a:xfrm>
              <a:custGeom>
                <a:avLst/>
                <a:gdLst/>
                <a:ahLst/>
                <a:cxnLst/>
                <a:rect l="l" t="t" r="r" b="b"/>
                <a:pathLst>
                  <a:path w="2750" h="205" extrusionOk="0">
                    <a:moveTo>
                      <a:pt x="63" y="1"/>
                    </a:moveTo>
                    <a:cubicBezTo>
                      <a:pt x="32" y="1"/>
                      <a:pt x="0" y="16"/>
                      <a:pt x="0" y="63"/>
                    </a:cubicBezTo>
                    <a:lnTo>
                      <a:pt x="0" y="142"/>
                    </a:lnTo>
                    <a:cubicBezTo>
                      <a:pt x="0" y="173"/>
                      <a:pt x="32" y="205"/>
                      <a:pt x="63" y="205"/>
                    </a:cubicBezTo>
                    <a:lnTo>
                      <a:pt x="2687" y="205"/>
                    </a:lnTo>
                    <a:cubicBezTo>
                      <a:pt x="2718" y="205"/>
                      <a:pt x="2750" y="173"/>
                      <a:pt x="2750" y="142"/>
                    </a:cubicBezTo>
                    <a:lnTo>
                      <a:pt x="2750" y="63"/>
                    </a:lnTo>
                    <a:cubicBezTo>
                      <a:pt x="2750" y="16"/>
                      <a:pt x="2718" y="1"/>
                      <a:pt x="2687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55"/>
              <p:cNvSpPr/>
              <p:nvPr/>
            </p:nvSpPr>
            <p:spPr>
              <a:xfrm>
                <a:off x="5996148" y="2706670"/>
                <a:ext cx="182394" cy="13597"/>
              </a:xfrm>
              <a:custGeom>
                <a:avLst/>
                <a:gdLst/>
                <a:ahLst/>
                <a:cxnLst/>
                <a:rect l="l" t="t" r="r" b="b"/>
                <a:pathLst>
                  <a:path w="2750" h="205" extrusionOk="0">
                    <a:moveTo>
                      <a:pt x="63" y="0"/>
                    </a:moveTo>
                    <a:cubicBezTo>
                      <a:pt x="32" y="0"/>
                      <a:pt x="0" y="31"/>
                      <a:pt x="0" y="63"/>
                    </a:cubicBezTo>
                    <a:lnTo>
                      <a:pt x="0" y="141"/>
                    </a:lnTo>
                    <a:cubicBezTo>
                      <a:pt x="0" y="173"/>
                      <a:pt x="32" y="204"/>
                      <a:pt x="63" y="204"/>
                    </a:cubicBezTo>
                    <a:lnTo>
                      <a:pt x="2687" y="204"/>
                    </a:lnTo>
                    <a:cubicBezTo>
                      <a:pt x="2718" y="204"/>
                      <a:pt x="2750" y="173"/>
                      <a:pt x="2750" y="141"/>
                    </a:cubicBezTo>
                    <a:lnTo>
                      <a:pt x="2750" y="63"/>
                    </a:lnTo>
                    <a:cubicBezTo>
                      <a:pt x="2750" y="31"/>
                      <a:pt x="2718" y="0"/>
                      <a:pt x="2687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55"/>
              <p:cNvSpPr/>
              <p:nvPr/>
            </p:nvSpPr>
            <p:spPr>
              <a:xfrm>
                <a:off x="5877360" y="2230457"/>
                <a:ext cx="317896" cy="437679"/>
              </a:xfrm>
              <a:custGeom>
                <a:avLst/>
                <a:gdLst/>
                <a:ahLst/>
                <a:cxnLst/>
                <a:rect l="l" t="t" r="r" b="b"/>
                <a:pathLst>
                  <a:path w="4793" h="6599" fill="none" extrusionOk="0">
                    <a:moveTo>
                      <a:pt x="2797" y="6599"/>
                    </a:moveTo>
                    <a:cubicBezTo>
                      <a:pt x="2797" y="6599"/>
                      <a:pt x="2687" y="1210"/>
                      <a:pt x="1336" y="1493"/>
                    </a:cubicBezTo>
                    <a:cubicBezTo>
                      <a:pt x="0" y="1776"/>
                      <a:pt x="4792" y="4776"/>
                      <a:pt x="4494" y="2043"/>
                    </a:cubicBezTo>
                    <a:cubicBezTo>
                      <a:pt x="4258" y="0"/>
                      <a:pt x="2891" y="3739"/>
                      <a:pt x="3488" y="6599"/>
                    </a:cubicBezTo>
                  </a:path>
                </a:pathLst>
              </a:custGeom>
              <a:noFill/>
              <a:ln w="5500" cap="flat" cmpd="sng">
                <a:solidFill>
                  <a:srgbClr val="5ABEC0"/>
                </a:solidFill>
                <a:prstDash val="solid"/>
                <a:miter lim="1571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55"/>
              <p:cNvSpPr/>
              <p:nvPr/>
            </p:nvSpPr>
            <p:spPr>
              <a:xfrm>
                <a:off x="5884656" y="1973050"/>
                <a:ext cx="428327" cy="304631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4593" extrusionOk="0">
                    <a:moveTo>
                      <a:pt x="0" y="1"/>
                    </a:moveTo>
                    <a:lnTo>
                      <a:pt x="0" y="3410"/>
                    </a:lnTo>
                    <a:cubicBezTo>
                      <a:pt x="0" y="3646"/>
                      <a:pt x="142" y="3866"/>
                      <a:pt x="362" y="3975"/>
                    </a:cubicBezTo>
                    <a:cubicBezTo>
                      <a:pt x="982" y="4256"/>
                      <a:pt x="1950" y="4592"/>
                      <a:pt x="3173" y="4592"/>
                    </a:cubicBezTo>
                    <a:cubicBezTo>
                      <a:pt x="3251" y="4592"/>
                      <a:pt x="3330" y="4591"/>
                      <a:pt x="3410" y="4588"/>
                    </a:cubicBezTo>
                    <a:cubicBezTo>
                      <a:pt x="4557" y="4557"/>
                      <a:pt x="5483" y="4258"/>
                      <a:pt x="6096" y="3975"/>
                    </a:cubicBezTo>
                    <a:cubicBezTo>
                      <a:pt x="6316" y="3866"/>
                      <a:pt x="6458" y="3646"/>
                      <a:pt x="6458" y="3410"/>
                    </a:cubicBezTo>
                    <a:lnTo>
                      <a:pt x="6458" y="1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55"/>
              <p:cNvSpPr/>
              <p:nvPr/>
            </p:nvSpPr>
            <p:spPr>
              <a:xfrm>
                <a:off x="5758572" y="1875353"/>
                <a:ext cx="657546" cy="278830"/>
              </a:xfrm>
              <a:custGeom>
                <a:avLst/>
                <a:gdLst/>
                <a:ahLst/>
                <a:cxnLst/>
                <a:rect l="l" t="t" r="r" b="b"/>
                <a:pathLst>
                  <a:path w="9914" h="4204" extrusionOk="0">
                    <a:moveTo>
                      <a:pt x="4957" y="1"/>
                    </a:moveTo>
                    <a:cubicBezTo>
                      <a:pt x="4930" y="1"/>
                      <a:pt x="4902" y="5"/>
                      <a:pt x="4871" y="13"/>
                    </a:cubicBezTo>
                    <a:lnTo>
                      <a:pt x="157" y="2039"/>
                    </a:lnTo>
                    <a:cubicBezTo>
                      <a:pt x="0" y="2118"/>
                      <a:pt x="0" y="2353"/>
                      <a:pt x="173" y="2416"/>
                    </a:cubicBezTo>
                    <a:lnTo>
                      <a:pt x="4886" y="4192"/>
                    </a:lnTo>
                    <a:cubicBezTo>
                      <a:pt x="4910" y="4199"/>
                      <a:pt x="4934" y="4203"/>
                      <a:pt x="4957" y="4203"/>
                    </a:cubicBezTo>
                    <a:cubicBezTo>
                      <a:pt x="4981" y="4203"/>
                      <a:pt x="5004" y="4199"/>
                      <a:pt x="5028" y="4192"/>
                    </a:cubicBezTo>
                    <a:lnTo>
                      <a:pt x="9741" y="2416"/>
                    </a:lnTo>
                    <a:cubicBezTo>
                      <a:pt x="9914" y="2353"/>
                      <a:pt x="9914" y="2118"/>
                      <a:pt x="9757" y="2039"/>
                    </a:cubicBezTo>
                    <a:lnTo>
                      <a:pt x="5044" y="13"/>
                    </a:lnTo>
                    <a:cubicBezTo>
                      <a:pt x="5012" y="5"/>
                      <a:pt x="4985" y="1"/>
                      <a:pt x="4957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55"/>
              <p:cNvSpPr/>
              <p:nvPr/>
            </p:nvSpPr>
            <p:spPr>
              <a:xfrm>
                <a:off x="5842938" y="1984325"/>
                <a:ext cx="263708" cy="264902"/>
              </a:xfrm>
              <a:custGeom>
                <a:avLst/>
                <a:gdLst/>
                <a:ahLst/>
                <a:cxnLst/>
                <a:rect l="l" t="t" r="r" b="b"/>
                <a:pathLst>
                  <a:path w="3976" h="3994" extrusionOk="0">
                    <a:moveTo>
                      <a:pt x="3786" y="0"/>
                    </a:moveTo>
                    <a:cubicBezTo>
                      <a:pt x="3761" y="0"/>
                      <a:pt x="3735" y="6"/>
                      <a:pt x="3709" y="19"/>
                    </a:cubicBezTo>
                    <a:lnTo>
                      <a:pt x="111" y="1527"/>
                    </a:lnTo>
                    <a:cubicBezTo>
                      <a:pt x="48" y="1559"/>
                      <a:pt x="1" y="1622"/>
                      <a:pt x="1" y="1685"/>
                    </a:cubicBezTo>
                    <a:lnTo>
                      <a:pt x="1" y="3821"/>
                    </a:lnTo>
                    <a:cubicBezTo>
                      <a:pt x="1" y="3915"/>
                      <a:pt x="79" y="3994"/>
                      <a:pt x="174" y="3994"/>
                    </a:cubicBezTo>
                    <a:cubicBezTo>
                      <a:pt x="268" y="3994"/>
                      <a:pt x="347" y="3915"/>
                      <a:pt x="347" y="3821"/>
                    </a:cubicBezTo>
                    <a:lnTo>
                      <a:pt x="347" y="1794"/>
                    </a:lnTo>
                    <a:lnTo>
                      <a:pt x="3850" y="333"/>
                    </a:lnTo>
                    <a:cubicBezTo>
                      <a:pt x="3929" y="286"/>
                      <a:pt x="3976" y="192"/>
                      <a:pt x="3944" y="98"/>
                    </a:cubicBezTo>
                    <a:cubicBezTo>
                      <a:pt x="3910" y="41"/>
                      <a:pt x="3851" y="0"/>
                      <a:pt x="3786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55"/>
              <p:cNvSpPr/>
              <p:nvPr/>
            </p:nvSpPr>
            <p:spPr>
              <a:xfrm>
                <a:off x="5829407" y="2184560"/>
                <a:ext cx="50075" cy="9285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400" extrusionOk="0">
                    <a:moveTo>
                      <a:pt x="362" y="1"/>
                    </a:moveTo>
                    <a:cubicBezTo>
                      <a:pt x="158" y="1"/>
                      <a:pt x="1" y="174"/>
                      <a:pt x="1" y="378"/>
                    </a:cubicBezTo>
                    <a:lnTo>
                      <a:pt x="1" y="1038"/>
                    </a:lnTo>
                    <a:cubicBezTo>
                      <a:pt x="1" y="1242"/>
                      <a:pt x="158" y="1399"/>
                      <a:pt x="362" y="1399"/>
                    </a:cubicBezTo>
                    <a:lnTo>
                      <a:pt x="378" y="1399"/>
                    </a:lnTo>
                    <a:cubicBezTo>
                      <a:pt x="582" y="1399"/>
                      <a:pt x="755" y="1242"/>
                      <a:pt x="755" y="1038"/>
                    </a:cubicBezTo>
                    <a:lnTo>
                      <a:pt x="755" y="378"/>
                    </a:lnTo>
                    <a:cubicBezTo>
                      <a:pt x="755" y="174"/>
                      <a:pt x="582" y="1"/>
                      <a:pt x="378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55"/>
              <p:cNvSpPr/>
              <p:nvPr/>
            </p:nvSpPr>
            <p:spPr>
              <a:xfrm>
                <a:off x="5176040" y="1833435"/>
                <a:ext cx="738861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441" extrusionOk="0">
                    <a:moveTo>
                      <a:pt x="221" y="0"/>
                    </a:moveTo>
                    <a:cubicBezTo>
                      <a:pt x="95" y="0"/>
                      <a:pt x="1" y="95"/>
                      <a:pt x="1" y="220"/>
                    </a:cubicBezTo>
                    <a:cubicBezTo>
                      <a:pt x="1" y="346"/>
                      <a:pt x="95" y="440"/>
                      <a:pt x="221" y="440"/>
                    </a:cubicBezTo>
                    <a:lnTo>
                      <a:pt x="10920" y="440"/>
                    </a:lnTo>
                    <a:cubicBezTo>
                      <a:pt x="11046" y="440"/>
                      <a:pt x="11140" y="346"/>
                      <a:pt x="11140" y="220"/>
                    </a:cubicBezTo>
                    <a:cubicBezTo>
                      <a:pt x="11140" y="95"/>
                      <a:pt x="11046" y="0"/>
                      <a:pt x="10920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55"/>
              <p:cNvSpPr/>
              <p:nvPr/>
            </p:nvSpPr>
            <p:spPr>
              <a:xfrm>
                <a:off x="5176040" y="1905332"/>
                <a:ext cx="413802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457" extrusionOk="0">
                    <a:moveTo>
                      <a:pt x="221" y="0"/>
                    </a:moveTo>
                    <a:cubicBezTo>
                      <a:pt x="95" y="0"/>
                      <a:pt x="1" y="110"/>
                      <a:pt x="1" y="220"/>
                    </a:cubicBezTo>
                    <a:cubicBezTo>
                      <a:pt x="1" y="346"/>
                      <a:pt x="95" y="456"/>
                      <a:pt x="221" y="456"/>
                    </a:cubicBezTo>
                    <a:lnTo>
                      <a:pt x="6018" y="456"/>
                    </a:lnTo>
                    <a:cubicBezTo>
                      <a:pt x="6144" y="456"/>
                      <a:pt x="6238" y="346"/>
                      <a:pt x="6238" y="220"/>
                    </a:cubicBezTo>
                    <a:cubicBezTo>
                      <a:pt x="6238" y="110"/>
                      <a:pt x="6144" y="0"/>
                      <a:pt x="6018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55"/>
              <p:cNvSpPr/>
              <p:nvPr/>
            </p:nvSpPr>
            <p:spPr>
              <a:xfrm>
                <a:off x="5176040" y="1978289"/>
                <a:ext cx="413802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441" extrusionOk="0">
                    <a:moveTo>
                      <a:pt x="221" y="0"/>
                    </a:moveTo>
                    <a:cubicBezTo>
                      <a:pt x="95" y="0"/>
                      <a:pt x="1" y="94"/>
                      <a:pt x="1" y="220"/>
                    </a:cubicBezTo>
                    <a:cubicBezTo>
                      <a:pt x="1" y="346"/>
                      <a:pt x="95" y="440"/>
                      <a:pt x="221" y="440"/>
                    </a:cubicBezTo>
                    <a:lnTo>
                      <a:pt x="6018" y="440"/>
                    </a:lnTo>
                    <a:cubicBezTo>
                      <a:pt x="6144" y="440"/>
                      <a:pt x="6238" y="346"/>
                      <a:pt x="6238" y="220"/>
                    </a:cubicBezTo>
                    <a:cubicBezTo>
                      <a:pt x="6238" y="94"/>
                      <a:pt x="6144" y="0"/>
                      <a:pt x="6018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55"/>
              <p:cNvSpPr/>
              <p:nvPr/>
            </p:nvSpPr>
            <p:spPr>
              <a:xfrm>
                <a:off x="5176040" y="2848341"/>
                <a:ext cx="738861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457" extrusionOk="0">
                    <a:moveTo>
                      <a:pt x="221" y="1"/>
                    </a:moveTo>
                    <a:cubicBezTo>
                      <a:pt x="95" y="1"/>
                      <a:pt x="1" y="111"/>
                      <a:pt x="1" y="221"/>
                    </a:cubicBezTo>
                    <a:cubicBezTo>
                      <a:pt x="1" y="346"/>
                      <a:pt x="95" y="456"/>
                      <a:pt x="221" y="456"/>
                    </a:cubicBezTo>
                    <a:lnTo>
                      <a:pt x="10920" y="456"/>
                    </a:lnTo>
                    <a:cubicBezTo>
                      <a:pt x="11046" y="456"/>
                      <a:pt x="11140" y="346"/>
                      <a:pt x="11140" y="221"/>
                    </a:cubicBezTo>
                    <a:cubicBezTo>
                      <a:pt x="11140" y="111"/>
                      <a:pt x="11046" y="1"/>
                      <a:pt x="10920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55"/>
              <p:cNvSpPr/>
              <p:nvPr/>
            </p:nvSpPr>
            <p:spPr>
              <a:xfrm>
                <a:off x="5176040" y="2700370"/>
                <a:ext cx="413802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457" extrusionOk="0">
                    <a:moveTo>
                      <a:pt x="221" y="1"/>
                    </a:moveTo>
                    <a:cubicBezTo>
                      <a:pt x="95" y="1"/>
                      <a:pt x="1" y="111"/>
                      <a:pt x="1" y="221"/>
                    </a:cubicBezTo>
                    <a:cubicBezTo>
                      <a:pt x="1" y="346"/>
                      <a:pt x="95" y="456"/>
                      <a:pt x="221" y="456"/>
                    </a:cubicBezTo>
                    <a:lnTo>
                      <a:pt x="6018" y="456"/>
                    </a:lnTo>
                    <a:cubicBezTo>
                      <a:pt x="6144" y="456"/>
                      <a:pt x="6238" y="346"/>
                      <a:pt x="6238" y="221"/>
                    </a:cubicBezTo>
                    <a:cubicBezTo>
                      <a:pt x="6238" y="111"/>
                      <a:pt x="6144" y="1"/>
                      <a:pt x="6018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55"/>
              <p:cNvSpPr/>
              <p:nvPr/>
            </p:nvSpPr>
            <p:spPr>
              <a:xfrm>
                <a:off x="5176040" y="2773327"/>
                <a:ext cx="413802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441" extrusionOk="0">
                    <a:moveTo>
                      <a:pt x="221" y="1"/>
                    </a:moveTo>
                    <a:cubicBezTo>
                      <a:pt x="95" y="1"/>
                      <a:pt x="1" y="95"/>
                      <a:pt x="1" y="221"/>
                    </a:cubicBezTo>
                    <a:cubicBezTo>
                      <a:pt x="1" y="346"/>
                      <a:pt x="95" y="440"/>
                      <a:pt x="221" y="440"/>
                    </a:cubicBezTo>
                    <a:lnTo>
                      <a:pt x="6018" y="440"/>
                    </a:lnTo>
                    <a:cubicBezTo>
                      <a:pt x="6144" y="440"/>
                      <a:pt x="6238" y="346"/>
                      <a:pt x="6238" y="221"/>
                    </a:cubicBezTo>
                    <a:cubicBezTo>
                      <a:pt x="6238" y="95"/>
                      <a:pt x="6144" y="1"/>
                      <a:pt x="6018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55"/>
              <p:cNvSpPr/>
              <p:nvPr/>
            </p:nvSpPr>
            <p:spPr>
              <a:xfrm>
                <a:off x="5176040" y="2110608"/>
                <a:ext cx="557594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441" extrusionOk="0">
                    <a:moveTo>
                      <a:pt x="221" y="0"/>
                    </a:moveTo>
                    <a:cubicBezTo>
                      <a:pt x="95" y="0"/>
                      <a:pt x="1" y="95"/>
                      <a:pt x="1" y="220"/>
                    </a:cubicBezTo>
                    <a:cubicBezTo>
                      <a:pt x="1" y="346"/>
                      <a:pt x="95" y="440"/>
                      <a:pt x="221" y="440"/>
                    </a:cubicBezTo>
                    <a:lnTo>
                      <a:pt x="8186" y="440"/>
                    </a:lnTo>
                    <a:cubicBezTo>
                      <a:pt x="8312" y="440"/>
                      <a:pt x="8406" y="346"/>
                      <a:pt x="8406" y="220"/>
                    </a:cubicBezTo>
                    <a:cubicBezTo>
                      <a:pt x="8406" y="95"/>
                      <a:pt x="8312" y="0"/>
                      <a:pt x="8186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55"/>
              <p:cNvSpPr/>
              <p:nvPr/>
            </p:nvSpPr>
            <p:spPr>
              <a:xfrm>
                <a:off x="5176040" y="2169968"/>
                <a:ext cx="557594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441" extrusionOk="0">
                    <a:moveTo>
                      <a:pt x="221" y="1"/>
                    </a:moveTo>
                    <a:cubicBezTo>
                      <a:pt x="95" y="1"/>
                      <a:pt x="1" y="95"/>
                      <a:pt x="1" y="221"/>
                    </a:cubicBezTo>
                    <a:cubicBezTo>
                      <a:pt x="1" y="347"/>
                      <a:pt x="95" y="441"/>
                      <a:pt x="221" y="441"/>
                    </a:cubicBezTo>
                    <a:lnTo>
                      <a:pt x="8186" y="441"/>
                    </a:lnTo>
                    <a:cubicBezTo>
                      <a:pt x="8312" y="441"/>
                      <a:pt x="8406" y="347"/>
                      <a:pt x="8406" y="221"/>
                    </a:cubicBezTo>
                    <a:cubicBezTo>
                      <a:pt x="8406" y="95"/>
                      <a:pt x="8312" y="1"/>
                      <a:pt x="8186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55"/>
              <p:cNvSpPr/>
              <p:nvPr/>
            </p:nvSpPr>
            <p:spPr>
              <a:xfrm>
                <a:off x="5176040" y="2228334"/>
                <a:ext cx="557594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457" extrusionOk="0">
                    <a:moveTo>
                      <a:pt x="221" y="1"/>
                    </a:moveTo>
                    <a:cubicBezTo>
                      <a:pt x="95" y="1"/>
                      <a:pt x="1" y="111"/>
                      <a:pt x="1" y="236"/>
                    </a:cubicBezTo>
                    <a:cubicBezTo>
                      <a:pt x="1" y="346"/>
                      <a:pt x="95" y="456"/>
                      <a:pt x="221" y="456"/>
                    </a:cubicBezTo>
                    <a:lnTo>
                      <a:pt x="8186" y="456"/>
                    </a:lnTo>
                    <a:cubicBezTo>
                      <a:pt x="8312" y="456"/>
                      <a:pt x="8406" y="346"/>
                      <a:pt x="8406" y="236"/>
                    </a:cubicBezTo>
                    <a:cubicBezTo>
                      <a:pt x="8406" y="111"/>
                      <a:pt x="8312" y="1"/>
                      <a:pt x="8186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55"/>
              <p:cNvSpPr/>
              <p:nvPr/>
            </p:nvSpPr>
            <p:spPr>
              <a:xfrm>
                <a:off x="5176040" y="2287762"/>
                <a:ext cx="557594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441" extrusionOk="0">
                    <a:moveTo>
                      <a:pt x="221" y="0"/>
                    </a:moveTo>
                    <a:cubicBezTo>
                      <a:pt x="95" y="0"/>
                      <a:pt x="1" y="110"/>
                      <a:pt x="1" y="220"/>
                    </a:cubicBezTo>
                    <a:cubicBezTo>
                      <a:pt x="1" y="346"/>
                      <a:pt x="95" y="440"/>
                      <a:pt x="221" y="440"/>
                    </a:cubicBezTo>
                    <a:lnTo>
                      <a:pt x="8186" y="440"/>
                    </a:lnTo>
                    <a:cubicBezTo>
                      <a:pt x="8312" y="440"/>
                      <a:pt x="8406" y="346"/>
                      <a:pt x="8406" y="220"/>
                    </a:cubicBezTo>
                    <a:cubicBezTo>
                      <a:pt x="8406" y="95"/>
                      <a:pt x="8312" y="0"/>
                      <a:pt x="8186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55"/>
              <p:cNvSpPr/>
              <p:nvPr/>
            </p:nvSpPr>
            <p:spPr>
              <a:xfrm>
                <a:off x="5176040" y="2405489"/>
                <a:ext cx="557594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441" extrusionOk="0">
                    <a:moveTo>
                      <a:pt x="221" y="1"/>
                    </a:moveTo>
                    <a:cubicBezTo>
                      <a:pt x="95" y="1"/>
                      <a:pt x="1" y="111"/>
                      <a:pt x="1" y="221"/>
                    </a:cubicBezTo>
                    <a:cubicBezTo>
                      <a:pt x="1" y="346"/>
                      <a:pt x="95" y="441"/>
                      <a:pt x="221" y="441"/>
                    </a:cubicBezTo>
                    <a:lnTo>
                      <a:pt x="8186" y="441"/>
                    </a:lnTo>
                    <a:cubicBezTo>
                      <a:pt x="8312" y="441"/>
                      <a:pt x="8406" y="346"/>
                      <a:pt x="8406" y="221"/>
                    </a:cubicBezTo>
                    <a:cubicBezTo>
                      <a:pt x="8406" y="95"/>
                      <a:pt x="8312" y="1"/>
                      <a:pt x="8186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55"/>
              <p:cNvSpPr/>
              <p:nvPr/>
            </p:nvSpPr>
            <p:spPr>
              <a:xfrm>
                <a:off x="5176040" y="2464916"/>
                <a:ext cx="557594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441" extrusionOk="0">
                    <a:moveTo>
                      <a:pt x="221" y="0"/>
                    </a:moveTo>
                    <a:cubicBezTo>
                      <a:pt x="95" y="0"/>
                      <a:pt x="1" y="94"/>
                      <a:pt x="1" y="220"/>
                    </a:cubicBezTo>
                    <a:cubicBezTo>
                      <a:pt x="1" y="346"/>
                      <a:pt x="95" y="440"/>
                      <a:pt x="221" y="440"/>
                    </a:cubicBezTo>
                    <a:lnTo>
                      <a:pt x="8186" y="440"/>
                    </a:lnTo>
                    <a:cubicBezTo>
                      <a:pt x="8312" y="440"/>
                      <a:pt x="8406" y="346"/>
                      <a:pt x="8406" y="220"/>
                    </a:cubicBezTo>
                    <a:cubicBezTo>
                      <a:pt x="8406" y="94"/>
                      <a:pt x="8312" y="0"/>
                      <a:pt x="8186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55"/>
              <p:cNvSpPr/>
              <p:nvPr/>
            </p:nvSpPr>
            <p:spPr>
              <a:xfrm>
                <a:off x="5176040" y="2524277"/>
                <a:ext cx="557594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441" extrusionOk="0">
                    <a:moveTo>
                      <a:pt x="221" y="1"/>
                    </a:moveTo>
                    <a:cubicBezTo>
                      <a:pt x="95" y="1"/>
                      <a:pt x="1" y="95"/>
                      <a:pt x="1" y="221"/>
                    </a:cubicBezTo>
                    <a:cubicBezTo>
                      <a:pt x="1" y="346"/>
                      <a:pt x="95" y="441"/>
                      <a:pt x="221" y="441"/>
                    </a:cubicBezTo>
                    <a:lnTo>
                      <a:pt x="8186" y="441"/>
                    </a:lnTo>
                    <a:cubicBezTo>
                      <a:pt x="8312" y="441"/>
                      <a:pt x="8406" y="346"/>
                      <a:pt x="8406" y="221"/>
                    </a:cubicBezTo>
                    <a:cubicBezTo>
                      <a:pt x="8406" y="95"/>
                      <a:pt x="8312" y="1"/>
                      <a:pt x="8186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55"/>
              <p:cNvSpPr/>
              <p:nvPr/>
            </p:nvSpPr>
            <p:spPr>
              <a:xfrm>
                <a:off x="5176040" y="2582643"/>
                <a:ext cx="557594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457" extrusionOk="0">
                    <a:moveTo>
                      <a:pt x="221" y="0"/>
                    </a:moveTo>
                    <a:cubicBezTo>
                      <a:pt x="95" y="0"/>
                      <a:pt x="1" y="110"/>
                      <a:pt x="1" y="236"/>
                    </a:cubicBezTo>
                    <a:cubicBezTo>
                      <a:pt x="1" y="346"/>
                      <a:pt x="95" y="456"/>
                      <a:pt x="221" y="456"/>
                    </a:cubicBezTo>
                    <a:lnTo>
                      <a:pt x="8186" y="456"/>
                    </a:lnTo>
                    <a:cubicBezTo>
                      <a:pt x="8312" y="456"/>
                      <a:pt x="8406" y="346"/>
                      <a:pt x="8406" y="236"/>
                    </a:cubicBezTo>
                    <a:cubicBezTo>
                      <a:pt x="8406" y="110"/>
                      <a:pt x="8312" y="0"/>
                      <a:pt x="8186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55"/>
              <p:cNvSpPr/>
              <p:nvPr/>
            </p:nvSpPr>
            <p:spPr>
              <a:xfrm>
                <a:off x="6256673" y="1833435"/>
                <a:ext cx="739855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11155" h="441" extrusionOk="0">
                    <a:moveTo>
                      <a:pt x="220" y="0"/>
                    </a:moveTo>
                    <a:cubicBezTo>
                      <a:pt x="110" y="0"/>
                      <a:pt x="0" y="95"/>
                      <a:pt x="0" y="220"/>
                    </a:cubicBezTo>
                    <a:cubicBezTo>
                      <a:pt x="0" y="346"/>
                      <a:pt x="110" y="440"/>
                      <a:pt x="236" y="440"/>
                    </a:cubicBezTo>
                    <a:lnTo>
                      <a:pt x="10935" y="440"/>
                    </a:lnTo>
                    <a:cubicBezTo>
                      <a:pt x="11045" y="440"/>
                      <a:pt x="11155" y="346"/>
                      <a:pt x="11155" y="220"/>
                    </a:cubicBezTo>
                    <a:cubicBezTo>
                      <a:pt x="11155" y="95"/>
                      <a:pt x="11045" y="0"/>
                      <a:pt x="10935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55"/>
              <p:cNvSpPr/>
              <p:nvPr/>
            </p:nvSpPr>
            <p:spPr>
              <a:xfrm>
                <a:off x="6582793" y="1905332"/>
                <a:ext cx="413735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457" extrusionOk="0">
                    <a:moveTo>
                      <a:pt x="221" y="0"/>
                    </a:moveTo>
                    <a:cubicBezTo>
                      <a:pt x="95" y="0"/>
                      <a:pt x="1" y="110"/>
                      <a:pt x="1" y="220"/>
                    </a:cubicBezTo>
                    <a:cubicBezTo>
                      <a:pt x="1" y="346"/>
                      <a:pt x="95" y="456"/>
                      <a:pt x="221" y="456"/>
                    </a:cubicBezTo>
                    <a:lnTo>
                      <a:pt x="6018" y="456"/>
                    </a:lnTo>
                    <a:cubicBezTo>
                      <a:pt x="6128" y="456"/>
                      <a:pt x="6238" y="346"/>
                      <a:pt x="6238" y="220"/>
                    </a:cubicBezTo>
                    <a:cubicBezTo>
                      <a:pt x="6238" y="110"/>
                      <a:pt x="6128" y="0"/>
                      <a:pt x="6018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55"/>
              <p:cNvSpPr/>
              <p:nvPr/>
            </p:nvSpPr>
            <p:spPr>
              <a:xfrm>
                <a:off x="6582793" y="1978289"/>
                <a:ext cx="413735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441" extrusionOk="0">
                    <a:moveTo>
                      <a:pt x="221" y="0"/>
                    </a:moveTo>
                    <a:cubicBezTo>
                      <a:pt x="95" y="0"/>
                      <a:pt x="1" y="94"/>
                      <a:pt x="1" y="220"/>
                    </a:cubicBezTo>
                    <a:cubicBezTo>
                      <a:pt x="1" y="346"/>
                      <a:pt x="95" y="440"/>
                      <a:pt x="221" y="440"/>
                    </a:cubicBezTo>
                    <a:lnTo>
                      <a:pt x="6018" y="440"/>
                    </a:lnTo>
                    <a:cubicBezTo>
                      <a:pt x="6128" y="440"/>
                      <a:pt x="6238" y="346"/>
                      <a:pt x="6238" y="220"/>
                    </a:cubicBezTo>
                    <a:cubicBezTo>
                      <a:pt x="6238" y="94"/>
                      <a:pt x="6128" y="0"/>
                      <a:pt x="6018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55"/>
              <p:cNvSpPr/>
              <p:nvPr/>
            </p:nvSpPr>
            <p:spPr>
              <a:xfrm>
                <a:off x="6256673" y="2848341"/>
                <a:ext cx="739855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11155" h="457" extrusionOk="0">
                    <a:moveTo>
                      <a:pt x="220" y="1"/>
                    </a:moveTo>
                    <a:cubicBezTo>
                      <a:pt x="110" y="1"/>
                      <a:pt x="0" y="111"/>
                      <a:pt x="0" y="221"/>
                    </a:cubicBezTo>
                    <a:cubicBezTo>
                      <a:pt x="0" y="346"/>
                      <a:pt x="110" y="456"/>
                      <a:pt x="236" y="456"/>
                    </a:cubicBezTo>
                    <a:lnTo>
                      <a:pt x="10935" y="456"/>
                    </a:lnTo>
                    <a:cubicBezTo>
                      <a:pt x="11045" y="456"/>
                      <a:pt x="11155" y="346"/>
                      <a:pt x="11155" y="221"/>
                    </a:cubicBezTo>
                    <a:cubicBezTo>
                      <a:pt x="11155" y="111"/>
                      <a:pt x="11045" y="1"/>
                      <a:pt x="10935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55"/>
              <p:cNvSpPr/>
              <p:nvPr/>
            </p:nvSpPr>
            <p:spPr>
              <a:xfrm>
                <a:off x="6582793" y="2700370"/>
                <a:ext cx="413735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457" extrusionOk="0">
                    <a:moveTo>
                      <a:pt x="221" y="1"/>
                    </a:moveTo>
                    <a:cubicBezTo>
                      <a:pt x="95" y="1"/>
                      <a:pt x="1" y="111"/>
                      <a:pt x="1" y="221"/>
                    </a:cubicBezTo>
                    <a:cubicBezTo>
                      <a:pt x="1" y="346"/>
                      <a:pt x="95" y="456"/>
                      <a:pt x="221" y="456"/>
                    </a:cubicBezTo>
                    <a:lnTo>
                      <a:pt x="6018" y="456"/>
                    </a:lnTo>
                    <a:cubicBezTo>
                      <a:pt x="6128" y="456"/>
                      <a:pt x="6238" y="346"/>
                      <a:pt x="6238" y="221"/>
                    </a:cubicBezTo>
                    <a:cubicBezTo>
                      <a:pt x="6238" y="111"/>
                      <a:pt x="6128" y="1"/>
                      <a:pt x="6018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55"/>
              <p:cNvSpPr/>
              <p:nvPr/>
            </p:nvSpPr>
            <p:spPr>
              <a:xfrm>
                <a:off x="6582793" y="2773327"/>
                <a:ext cx="413735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441" extrusionOk="0">
                    <a:moveTo>
                      <a:pt x="221" y="1"/>
                    </a:moveTo>
                    <a:cubicBezTo>
                      <a:pt x="95" y="1"/>
                      <a:pt x="1" y="95"/>
                      <a:pt x="1" y="221"/>
                    </a:cubicBezTo>
                    <a:cubicBezTo>
                      <a:pt x="1" y="346"/>
                      <a:pt x="95" y="440"/>
                      <a:pt x="221" y="440"/>
                    </a:cubicBezTo>
                    <a:lnTo>
                      <a:pt x="6018" y="440"/>
                    </a:lnTo>
                    <a:cubicBezTo>
                      <a:pt x="6128" y="440"/>
                      <a:pt x="6238" y="346"/>
                      <a:pt x="6238" y="221"/>
                    </a:cubicBezTo>
                    <a:cubicBezTo>
                      <a:pt x="6238" y="95"/>
                      <a:pt x="6128" y="1"/>
                      <a:pt x="6018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55"/>
              <p:cNvSpPr/>
              <p:nvPr/>
            </p:nvSpPr>
            <p:spPr>
              <a:xfrm>
                <a:off x="6439000" y="2110608"/>
                <a:ext cx="557528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441" extrusionOk="0">
                    <a:moveTo>
                      <a:pt x="220" y="0"/>
                    </a:moveTo>
                    <a:cubicBezTo>
                      <a:pt x="95" y="0"/>
                      <a:pt x="1" y="95"/>
                      <a:pt x="1" y="220"/>
                    </a:cubicBezTo>
                    <a:cubicBezTo>
                      <a:pt x="1" y="346"/>
                      <a:pt x="95" y="440"/>
                      <a:pt x="220" y="440"/>
                    </a:cubicBezTo>
                    <a:lnTo>
                      <a:pt x="8186" y="440"/>
                    </a:lnTo>
                    <a:cubicBezTo>
                      <a:pt x="8296" y="440"/>
                      <a:pt x="8406" y="346"/>
                      <a:pt x="8406" y="220"/>
                    </a:cubicBezTo>
                    <a:cubicBezTo>
                      <a:pt x="8406" y="95"/>
                      <a:pt x="8312" y="0"/>
                      <a:pt x="8186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55"/>
              <p:cNvSpPr/>
              <p:nvPr/>
            </p:nvSpPr>
            <p:spPr>
              <a:xfrm>
                <a:off x="6439000" y="2169968"/>
                <a:ext cx="557528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441" extrusionOk="0">
                    <a:moveTo>
                      <a:pt x="220" y="1"/>
                    </a:moveTo>
                    <a:cubicBezTo>
                      <a:pt x="95" y="1"/>
                      <a:pt x="1" y="95"/>
                      <a:pt x="1" y="221"/>
                    </a:cubicBezTo>
                    <a:cubicBezTo>
                      <a:pt x="1" y="347"/>
                      <a:pt x="95" y="441"/>
                      <a:pt x="220" y="441"/>
                    </a:cubicBezTo>
                    <a:lnTo>
                      <a:pt x="8186" y="441"/>
                    </a:lnTo>
                    <a:cubicBezTo>
                      <a:pt x="8296" y="441"/>
                      <a:pt x="8406" y="347"/>
                      <a:pt x="8406" y="221"/>
                    </a:cubicBezTo>
                    <a:cubicBezTo>
                      <a:pt x="8406" y="95"/>
                      <a:pt x="8312" y="1"/>
                      <a:pt x="8186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55"/>
              <p:cNvSpPr/>
              <p:nvPr/>
            </p:nvSpPr>
            <p:spPr>
              <a:xfrm>
                <a:off x="6439000" y="2228334"/>
                <a:ext cx="557528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457" extrusionOk="0">
                    <a:moveTo>
                      <a:pt x="220" y="1"/>
                    </a:moveTo>
                    <a:cubicBezTo>
                      <a:pt x="95" y="1"/>
                      <a:pt x="1" y="111"/>
                      <a:pt x="1" y="236"/>
                    </a:cubicBezTo>
                    <a:cubicBezTo>
                      <a:pt x="1" y="346"/>
                      <a:pt x="95" y="456"/>
                      <a:pt x="220" y="456"/>
                    </a:cubicBezTo>
                    <a:lnTo>
                      <a:pt x="8186" y="456"/>
                    </a:lnTo>
                    <a:cubicBezTo>
                      <a:pt x="8296" y="456"/>
                      <a:pt x="8406" y="346"/>
                      <a:pt x="8406" y="236"/>
                    </a:cubicBezTo>
                    <a:cubicBezTo>
                      <a:pt x="8406" y="111"/>
                      <a:pt x="8312" y="1"/>
                      <a:pt x="8186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55"/>
              <p:cNvSpPr/>
              <p:nvPr/>
            </p:nvSpPr>
            <p:spPr>
              <a:xfrm>
                <a:off x="6439000" y="2287762"/>
                <a:ext cx="557528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441" extrusionOk="0">
                    <a:moveTo>
                      <a:pt x="220" y="0"/>
                    </a:moveTo>
                    <a:cubicBezTo>
                      <a:pt x="95" y="0"/>
                      <a:pt x="1" y="95"/>
                      <a:pt x="1" y="220"/>
                    </a:cubicBezTo>
                    <a:cubicBezTo>
                      <a:pt x="1" y="346"/>
                      <a:pt x="95" y="440"/>
                      <a:pt x="220" y="440"/>
                    </a:cubicBezTo>
                    <a:lnTo>
                      <a:pt x="8186" y="440"/>
                    </a:lnTo>
                    <a:cubicBezTo>
                      <a:pt x="8296" y="440"/>
                      <a:pt x="8406" y="346"/>
                      <a:pt x="8406" y="220"/>
                    </a:cubicBezTo>
                    <a:cubicBezTo>
                      <a:pt x="8406" y="110"/>
                      <a:pt x="8312" y="0"/>
                      <a:pt x="8186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55"/>
              <p:cNvSpPr/>
              <p:nvPr/>
            </p:nvSpPr>
            <p:spPr>
              <a:xfrm>
                <a:off x="6439000" y="2405489"/>
                <a:ext cx="557528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441" extrusionOk="0">
                    <a:moveTo>
                      <a:pt x="220" y="1"/>
                    </a:moveTo>
                    <a:cubicBezTo>
                      <a:pt x="95" y="1"/>
                      <a:pt x="1" y="95"/>
                      <a:pt x="1" y="221"/>
                    </a:cubicBezTo>
                    <a:cubicBezTo>
                      <a:pt x="1" y="346"/>
                      <a:pt x="95" y="441"/>
                      <a:pt x="220" y="441"/>
                    </a:cubicBezTo>
                    <a:lnTo>
                      <a:pt x="8186" y="441"/>
                    </a:lnTo>
                    <a:cubicBezTo>
                      <a:pt x="8296" y="441"/>
                      <a:pt x="8406" y="346"/>
                      <a:pt x="8406" y="221"/>
                    </a:cubicBezTo>
                    <a:cubicBezTo>
                      <a:pt x="8406" y="111"/>
                      <a:pt x="8312" y="1"/>
                      <a:pt x="8186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55"/>
              <p:cNvSpPr/>
              <p:nvPr/>
            </p:nvSpPr>
            <p:spPr>
              <a:xfrm>
                <a:off x="6439000" y="2464916"/>
                <a:ext cx="557528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441" extrusionOk="0">
                    <a:moveTo>
                      <a:pt x="220" y="0"/>
                    </a:moveTo>
                    <a:cubicBezTo>
                      <a:pt x="95" y="0"/>
                      <a:pt x="1" y="94"/>
                      <a:pt x="1" y="220"/>
                    </a:cubicBezTo>
                    <a:cubicBezTo>
                      <a:pt x="1" y="346"/>
                      <a:pt x="95" y="440"/>
                      <a:pt x="220" y="440"/>
                    </a:cubicBezTo>
                    <a:lnTo>
                      <a:pt x="8186" y="440"/>
                    </a:lnTo>
                    <a:cubicBezTo>
                      <a:pt x="8296" y="440"/>
                      <a:pt x="8406" y="346"/>
                      <a:pt x="8406" y="220"/>
                    </a:cubicBezTo>
                    <a:cubicBezTo>
                      <a:pt x="8406" y="94"/>
                      <a:pt x="8312" y="0"/>
                      <a:pt x="8186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55"/>
              <p:cNvSpPr/>
              <p:nvPr/>
            </p:nvSpPr>
            <p:spPr>
              <a:xfrm>
                <a:off x="6439000" y="2524277"/>
                <a:ext cx="557528" cy="29249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441" extrusionOk="0">
                    <a:moveTo>
                      <a:pt x="220" y="1"/>
                    </a:moveTo>
                    <a:cubicBezTo>
                      <a:pt x="95" y="1"/>
                      <a:pt x="1" y="95"/>
                      <a:pt x="1" y="221"/>
                    </a:cubicBezTo>
                    <a:cubicBezTo>
                      <a:pt x="1" y="346"/>
                      <a:pt x="95" y="441"/>
                      <a:pt x="220" y="441"/>
                    </a:cubicBezTo>
                    <a:lnTo>
                      <a:pt x="8186" y="441"/>
                    </a:lnTo>
                    <a:cubicBezTo>
                      <a:pt x="8296" y="441"/>
                      <a:pt x="8406" y="346"/>
                      <a:pt x="8406" y="221"/>
                    </a:cubicBezTo>
                    <a:cubicBezTo>
                      <a:pt x="8406" y="95"/>
                      <a:pt x="8312" y="1"/>
                      <a:pt x="8186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55"/>
              <p:cNvSpPr/>
              <p:nvPr/>
            </p:nvSpPr>
            <p:spPr>
              <a:xfrm>
                <a:off x="6439000" y="2582643"/>
                <a:ext cx="557528" cy="30311"/>
              </a:xfrm>
              <a:custGeom>
                <a:avLst/>
                <a:gdLst/>
                <a:ahLst/>
                <a:cxnLst/>
                <a:rect l="l" t="t" r="r" b="b"/>
                <a:pathLst>
                  <a:path w="8406" h="457" extrusionOk="0">
                    <a:moveTo>
                      <a:pt x="220" y="0"/>
                    </a:moveTo>
                    <a:cubicBezTo>
                      <a:pt x="95" y="0"/>
                      <a:pt x="1" y="110"/>
                      <a:pt x="1" y="236"/>
                    </a:cubicBezTo>
                    <a:cubicBezTo>
                      <a:pt x="1" y="346"/>
                      <a:pt x="95" y="456"/>
                      <a:pt x="220" y="456"/>
                    </a:cubicBezTo>
                    <a:lnTo>
                      <a:pt x="8186" y="456"/>
                    </a:lnTo>
                    <a:cubicBezTo>
                      <a:pt x="8296" y="456"/>
                      <a:pt x="8406" y="346"/>
                      <a:pt x="8406" y="236"/>
                    </a:cubicBezTo>
                    <a:cubicBezTo>
                      <a:pt x="8406" y="110"/>
                      <a:pt x="8312" y="0"/>
                      <a:pt x="8186" y="0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55"/>
              <p:cNvSpPr/>
              <p:nvPr/>
            </p:nvSpPr>
            <p:spPr>
              <a:xfrm>
                <a:off x="4538325" y="3443342"/>
                <a:ext cx="2809394" cy="362731"/>
              </a:xfrm>
              <a:custGeom>
                <a:avLst/>
                <a:gdLst/>
                <a:ahLst/>
                <a:cxnLst/>
                <a:rect l="l" t="t" r="r" b="b"/>
                <a:pathLst>
                  <a:path w="42358" h="5469" extrusionOk="0">
                    <a:moveTo>
                      <a:pt x="2735" y="1"/>
                    </a:moveTo>
                    <a:cubicBezTo>
                      <a:pt x="1226" y="1"/>
                      <a:pt x="1" y="1226"/>
                      <a:pt x="1" y="2734"/>
                    </a:cubicBezTo>
                    <a:cubicBezTo>
                      <a:pt x="1" y="4243"/>
                      <a:pt x="1226" y="5468"/>
                      <a:pt x="2735" y="5468"/>
                    </a:cubicBezTo>
                    <a:lnTo>
                      <a:pt x="41431" y="5468"/>
                    </a:lnTo>
                    <a:cubicBezTo>
                      <a:pt x="41933" y="5468"/>
                      <a:pt x="42357" y="5044"/>
                      <a:pt x="42357" y="4541"/>
                    </a:cubicBezTo>
                    <a:lnTo>
                      <a:pt x="42357" y="928"/>
                    </a:lnTo>
                    <a:cubicBezTo>
                      <a:pt x="42357" y="425"/>
                      <a:pt x="41933" y="1"/>
                      <a:pt x="41431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55"/>
              <p:cNvSpPr/>
              <p:nvPr/>
            </p:nvSpPr>
            <p:spPr>
              <a:xfrm>
                <a:off x="4587339" y="3493351"/>
                <a:ext cx="2759319" cy="262647"/>
              </a:xfrm>
              <a:custGeom>
                <a:avLst/>
                <a:gdLst/>
                <a:ahLst/>
                <a:cxnLst/>
                <a:rect l="l" t="t" r="r" b="b"/>
                <a:pathLst>
                  <a:path w="41603" h="3960" extrusionOk="0">
                    <a:moveTo>
                      <a:pt x="2027" y="1"/>
                    </a:moveTo>
                    <a:cubicBezTo>
                      <a:pt x="911" y="1"/>
                      <a:pt x="0" y="881"/>
                      <a:pt x="0" y="1980"/>
                    </a:cubicBezTo>
                    <a:cubicBezTo>
                      <a:pt x="0" y="3080"/>
                      <a:pt x="911" y="3960"/>
                      <a:pt x="2027" y="3960"/>
                    </a:cubicBezTo>
                    <a:lnTo>
                      <a:pt x="41430" y="3960"/>
                    </a:lnTo>
                    <a:cubicBezTo>
                      <a:pt x="41524" y="3960"/>
                      <a:pt x="41603" y="3881"/>
                      <a:pt x="41603" y="3787"/>
                    </a:cubicBezTo>
                    <a:lnTo>
                      <a:pt x="41603" y="174"/>
                    </a:lnTo>
                    <a:cubicBezTo>
                      <a:pt x="41603" y="79"/>
                      <a:pt x="41524" y="1"/>
                      <a:pt x="414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55"/>
              <p:cNvSpPr/>
              <p:nvPr/>
            </p:nvSpPr>
            <p:spPr>
              <a:xfrm>
                <a:off x="4538325" y="3443342"/>
                <a:ext cx="2809394" cy="362731"/>
              </a:xfrm>
              <a:custGeom>
                <a:avLst/>
                <a:gdLst/>
                <a:ahLst/>
                <a:cxnLst/>
                <a:rect l="l" t="t" r="r" b="b"/>
                <a:pathLst>
                  <a:path w="42358" h="5469" extrusionOk="0">
                    <a:moveTo>
                      <a:pt x="2735" y="1"/>
                    </a:moveTo>
                    <a:cubicBezTo>
                      <a:pt x="1226" y="1"/>
                      <a:pt x="1" y="1226"/>
                      <a:pt x="1" y="2734"/>
                    </a:cubicBezTo>
                    <a:cubicBezTo>
                      <a:pt x="1" y="4243"/>
                      <a:pt x="1226" y="5468"/>
                      <a:pt x="2735" y="5468"/>
                    </a:cubicBezTo>
                    <a:lnTo>
                      <a:pt x="41431" y="5468"/>
                    </a:lnTo>
                    <a:cubicBezTo>
                      <a:pt x="41933" y="5468"/>
                      <a:pt x="42357" y="5044"/>
                      <a:pt x="42357" y="4541"/>
                    </a:cubicBezTo>
                    <a:lnTo>
                      <a:pt x="42357" y="928"/>
                    </a:lnTo>
                    <a:cubicBezTo>
                      <a:pt x="42357" y="425"/>
                      <a:pt x="41933" y="1"/>
                      <a:pt x="41431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55"/>
              <p:cNvSpPr/>
              <p:nvPr/>
            </p:nvSpPr>
            <p:spPr>
              <a:xfrm>
                <a:off x="4587339" y="3493351"/>
                <a:ext cx="2759319" cy="262647"/>
              </a:xfrm>
              <a:custGeom>
                <a:avLst/>
                <a:gdLst/>
                <a:ahLst/>
                <a:cxnLst/>
                <a:rect l="l" t="t" r="r" b="b"/>
                <a:pathLst>
                  <a:path w="41603" h="3960" extrusionOk="0">
                    <a:moveTo>
                      <a:pt x="2027" y="1"/>
                    </a:moveTo>
                    <a:cubicBezTo>
                      <a:pt x="911" y="1"/>
                      <a:pt x="0" y="881"/>
                      <a:pt x="0" y="1980"/>
                    </a:cubicBezTo>
                    <a:cubicBezTo>
                      <a:pt x="0" y="3080"/>
                      <a:pt x="911" y="3960"/>
                      <a:pt x="2027" y="3960"/>
                    </a:cubicBezTo>
                    <a:lnTo>
                      <a:pt x="41430" y="3960"/>
                    </a:lnTo>
                    <a:cubicBezTo>
                      <a:pt x="41524" y="3960"/>
                      <a:pt x="41603" y="3881"/>
                      <a:pt x="41603" y="3787"/>
                    </a:cubicBezTo>
                    <a:lnTo>
                      <a:pt x="41603" y="174"/>
                    </a:lnTo>
                    <a:cubicBezTo>
                      <a:pt x="41603" y="79"/>
                      <a:pt x="41524" y="1"/>
                      <a:pt x="414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55"/>
              <p:cNvSpPr/>
              <p:nvPr/>
            </p:nvSpPr>
            <p:spPr>
              <a:xfrm>
                <a:off x="4597407" y="3531875"/>
                <a:ext cx="2798537" cy="16782"/>
              </a:xfrm>
              <a:custGeom>
                <a:avLst/>
                <a:gdLst/>
                <a:ahLst/>
                <a:cxnLst/>
                <a:rect l="l" t="t" r="r" b="b"/>
                <a:pathLst>
                  <a:path w="42169" h="253" extrusionOk="0">
                    <a:moveTo>
                      <a:pt x="0" y="1"/>
                    </a:moveTo>
                    <a:lnTo>
                      <a:pt x="0" y="252"/>
                    </a:lnTo>
                    <a:lnTo>
                      <a:pt x="42168" y="252"/>
                    </a:lnTo>
                    <a:lnTo>
                      <a:pt x="4216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55"/>
              <p:cNvSpPr/>
              <p:nvPr/>
            </p:nvSpPr>
            <p:spPr>
              <a:xfrm>
                <a:off x="4559075" y="3617875"/>
                <a:ext cx="2836574" cy="16701"/>
              </a:xfrm>
              <a:custGeom>
                <a:avLst/>
                <a:gdLst/>
                <a:ahLst/>
                <a:cxnLst/>
                <a:rect l="l" t="t" r="r" b="b"/>
                <a:pathLst>
                  <a:path w="42169" h="252" extrusionOk="0">
                    <a:moveTo>
                      <a:pt x="0" y="1"/>
                    </a:moveTo>
                    <a:lnTo>
                      <a:pt x="0" y="252"/>
                    </a:lnTo>
                    <a:lnTo>
                      <a:pt x="42168" y="252"/>
                    </a:lnTo>
                    <a:lnTo>
                      <a:pt x="42168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55"/>
              <p:cNvSpPr/>
              <p:nvPr/>
            </p:nvSpPr>
            <p:spPr>
              <a:xfrm>
                <a:off x="4597407" y="3696579"/>
                <a:ext cx="2798537" cy="15721"/>
              </a:xfrm>
              <a:custGeom>
                <a:avLst/>
                <a:gdLst/>
                <a:ahLst/>
                <a:cxnLst/>
                <a:rect l="l" t="t" r="r" b="b"/>
                <a:pathLst>
                  <a:path w="42169" h="237" extrusionOk="0">
                    <a:moveTo>
                      <a:pt x="0" y="0"/>
                    </a:moveTo>
                    <a:lnTo>
                      <a:pt x="0" y="236"/>
                    </a:lnTo>
                    <a:lnTo>
                      <a:pt x="42168" y="236"/>
                    </a:lnTo>
                    <a:lnTo>
                      <a:pt x="4216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55"/>
              <p:cNvSpPr/>
              <p:nvPr/>
            </p:nvSpPr>
            <p:spPr>
              <a:xfrm>
                <a:off x="6957861" y="2644259"/>
                <a:ext cx="262382" cy="233265"/>
              </a:xfrm>
              <a:custGeom>
                <a:avLst/>
                <a:gdLst/>
                <a:ahLst/>
                <a:cxnLst/>
                <a:rect l="l" t="t" r="r" b="b"/>
                <a:pathLst>
                  <a:path w="3956" h="3517" extrusionOk="0">
                    <a:moveTo>
                      <a:pt x="1825" y="0"/>
                    </a:moveTo>
                    <a:cubicBezTo>
                      <a:pt x="862" y="0"/>
                      <a:pt x="0" y="861"/>
                      <a:pt x="237" y="1962"/>
                    </a:cubicBezTo>
                    <a:cubicBezTo>
                      <a:pt x="253" y="1978"/>
                      <a:pt x="253" y="2009"/>
                      <a:pt x="253" y="2025"/>
                    </a:cubicBezTo>
                    <a:cubicBezTo>
                      <a:pt x="614" y="3439"/>
                      <a:pt x="1478" y="3471"/>
                      <a:pt x="1478" y="3471"/>
                    </a:cubicBezTo>
                    <a:cubicBezTo>
                      <a:pt x="1478" y="3471"/>
                      <a:pt x="1727" y="3517"/>
                      <a:pt x="2057" y="3517"/>
                    </a:cubicBezTo>
                    <a:cubicBezTo>
                      <a:pt x="2799" y="3517"/>
                      <a:pt x="3956" y="3284"/>
                      <a:pt x="3662" y="1774"/>
                    </a:cubicBezTo>
                    <a:cubicBezTo>
                      <a:pt x="3521" y="1035"/>
                      <a:pt x="3175" y="580"/>
                      <a:pt x="2767" y="297"/>
                    </a:cubicBezTo>
                    <a:cubicBezTo>
                      <a:pt x="2465" y="92"/>
                      <a:pt x="2140" y="0"/>
                      <a:pt x="182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55"/>
              <p:cNvSpPr/>
              <p:nvPr/>
            </p:nvSpPr>
            <p:spPr>
              <a:xfrm>
                <a:off x="6864144" y="3553773"/>
                <a:ext cx="1424528" cy="135568"/>
              </a:xfrm>
              <a:custGeom>
                <a:avLst/>
                <a:gdLst/>
                <a:ahLst/>
                <a:cxnLst/>
                <a:rect l="l" t="t" r="r" b="b"/>
                <a:pathLst>
                  <a:path w="21478" h="2044" extrusionOk="0">
                    <a:moveTo>
                      <a:pt x="2750" y="1"/>
                    </a:moveTo>
                    <a:lnTo>
                      <a:pt x="48" y="1918"/>
                    </a:lnTo>
                    <a:cubicBezTo>
                      <a:pt x="1" y="1965"/>
                      <a:pt x="32" y="2043"/>
                      <a:pt x="95" y="2043"/>
                    </a:cubicBezTo>
                    <a:lnTo>
                      <a:pt x="18131" y="1713"/>
                    </a:lnTo>
                    <a:lnTo>
                      <a:pt x="21477" y="1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55"/>
              <p:cNvSpPr/>
              <p:nvPr/>
            </p:nvSpPr>
            <p:spPr>
              <a:xfrm>
                <a:off x="6806839" y="3640261"/>
                <a:ext cx="1242135" cy="343961"/>
              </a:xfrm>
              <a:custGeom>
                <a:avLst/>
                <a:gdLst/>
                <a:ahLst/>
                <a:cxnLst/>
                <a:rect l="l" t="t" r="r" b="b"/>
                <a:pathLst>
                  <a:path w="18728" h="5186" extrusionOk="0">
                    <a:moveTo>
                      <a:pt x="2577" y="1"/>
                    </a:moveTo>
                    <a:cubicBezTo>
                      <a:pt x="1147" y="1"/>
                      <a:pt x="0" y="1164"/>
                      <a:pt x="0" y="2593"/>
                    </a:cubicBezTo>
                    <a:cubicBezTo>
                      <a:pt x="0" y="4023"/>
                      <a:pt x="1147" y="5186"/>
                      <a:pt x="2577" y="5186"/>
                    </a:cubicBezTo>
                    <a:lnTo>
                      <a:pt x="18728" y="5186"/>
                    </a:lnTo>
                    <a:lnTo>
                      <a:pt x="18728" y="2546"/>
                    </a:lnTo>
                    <a:lnTo>
                      <a:pt x="18728" y="1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55"/>
              <p:cNvSpPr/>
              <p:nvPr/>
            </p:nvSpPr>
            <p:spPr>
              <a:xfrm>
                <a:off x="8014551" y="3569426"/>
                <a:ext cx="274121" cy="38773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5846" extrusionOk="0">
                    <a:moveTo>
                      <a:pt x="4132" y="1"/>
                    </a:moveTo>
                    <a:cubicBezTo>
                      <a:pt x="2923" y="503"/>
                      <a:pt x="1729" y="990"/>
                      <a:pt x="519" y="1477"/>
                    </a:cubicBezTo>
                    <a:cubicBezTo>
                      <a:pt x="330" y="1886"/>
                      <a:pt x="48" y="2609"/>
                      <a:pt x="32" y="3536"/>
                    </a:cubicBezTo>
                    <a:cubicBezTo>
                      <a:pt x="0" y="4604"/>
                      <a:pt x="315" y="5421"/>
                      <a:pt x="519" y="5845"/>
                    </a:cubicBezTo>
                    <a:lnTo>
                      <a:pt x="4132" y="4573"/>
                    </a:lnTo>
                    <a:lnTo>
                      <a:pt x="4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55"/>
              <p:cNvSpPr/>
              <p:nvPr/>
            </p:nvSpPr>
            <p:spPr>
              <a:xfrm>
                <a:off x="6831843" y="3667388"/>
                <a:ext cx="1217130" cy="289774"/>
              </a:xfrm>
              <a:custGeom>
                <a:avLst/>
                <a:gdLst/>
                <a:ahLst/>
                <a:cxnLst/>
                <a:rect l="l" t="t" r="r" b="b"/>
                <a:pathLst>
                  <a:path w="18351" h="4369" extrusionOk="0">
                    <a:moveTo>
                      <a:pt x="2184" y="0"/>
                    </a:moveTo>
                    <a:cubicBezTo>
                      <a:pt x="1037" y="0"/>
                      <a:pt x="63" y="927"/>
                      <a:pt x="32" y="2121"/>
                    </a:cubicBezTo>
                    <a:cubicBezTo>
                      <a:pt x="1" y="3347"/>
                      <a:pt x="959" y="4368"/>
                      <a:pt x="2137" y="4368"/>
                    </a:cubicBezTo>
                    <a:cubicBezTo>
                      <a:pt x="7542" y="4368"/>
                      <a:pt x="12946" y="4368"/>
                      <a:pt x="18351" y="4352"/>
                    </a:cubicBezTo>
                    <a:cubicBezTo>
                      <a:pt x="18162" y="3944"/>
                      <a:pt x="17848" y="3127"/>
                      <a:pt x="17880" y="2059"/>
                    </a:cubicBezTo>
                    <a:cubicBezTo>
                      <a:pt x="17895" y="1116"/>
                      <a:pt x="18162" y="409"/>
                      <a:pt x="183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55"/>
              <p:cNvSpPr/>
              <p:nvPr/>
            </p:nvSpPr>
            <p:spPr>
              <a:xfrm>
                <a:off x="8048907" y="3553773"/>
                <a:ext cx="239765" cy="113681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1714" extrusionOk="0">
                    <a:moveTo>
                      <a:pt x="3614" y="1"/>
                    </a:moveTo>
                    <a:lnTo>
                      <a:pt x="1" y="1305"/>
                    </a:lnTo>
                    <a:lnTo>
                      <a:pt x="1" y="1713"/>
                    </a:lnTo>
                    <a:lnTo>
                      <a:pt x="3614" y="409"/>
                    </a:lnTo>
                    <a:lnTo>
                      <a:pt x="3614" y="1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55"/>
              <p:cNvSpPr/>
              <p:nvPr/>
            </p:nvSpPr>
            <p:spPr>
              <a:xfrm>
                <a:off x="8048907" y="3869547"/>
                <a:ext cx="239765" cy="114676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1729" extrusionOk="0">
                    <a:moveTo>
                      <a:pt x="3614" y="0"/>
                    </a:moveTo>
                    <a:lnTo>
                      <a:pt x="1" y="1320"/>
                    </a:lnTo>
                    <a:lnTo>
                      <a:pt x="1" y="1729"/>
                    </a:lnTo>
                    <a:lnTo>
                      <a:pt x="3614" y="409"/>
                    </a:lnTo>
                    <a:lnTo>
                      <a:pt x="3614" y="0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55"/>
              <p:cNvSpPr/>
              <p:nvPr/>
            </p:nvSpPr>
            <p:spPr>
              <a:xfrm>
                <a:off x="6877825" y="3711175"/>
                <a:ext cx="1171215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74" extrusionOk="0">
                    <a:moveTo>
                      <a:pt x="1" y="0"/>
                    </a:moveTo>
                    <a:lnTo>
                      <a:pt x="1" y="173"/>
                    </a:lnTo>
                    <a:lnTo>
                      <a:pt x="18744" y="173"/>
                    </a:lnTo>
                    <a:lnTo>
                      <a:pt x="1874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1" name="Google Shape;971;p55"/>
              <p:cNvGrpSpPr/>
              <p:nvPr/>
            </p:nvGrpSpPr>
            <p:grpSpPr>
              <a:xfrm>
                <a:off x="4538325" y="3081738"/>
                <a:ext cx="2809394" cy="361670"/>
                <a:chOff x="4538325" y="3081738"/>
                <a:chExt cx="2809394" cy="361670"/>
              </a:xfrm>
            </p:grpSpPr>
            <p:sp>
              <p:nvSpPr>
                <p:cNvPr id="972" name="Google Shape;972;p55"/>
                <p:cNvSpPr/>
                <p:nvPr/>
              </p:nvSpPr>
              <p:spPr>
                <a:xfrm>
                  <a:off x="4538325" y="3081738"/>
                  <a:ext cx="2809394" cy="36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8" h="5453" extrusionOk="0">
                      <a:moveTo>
                        <a:pt x="2735" y="1"/>
                      </a:moveTo>
                      <a:cubicBezTo>
                        <a:pt x="1226" y="1"/>
                        <a:pt x="1" y="1226"/>
                        <a:pt x="1" y="2735"/>
                      </a:cubicBezTo>
                      <a:cubicBezTo>
                        <a:pt x="1" y="4243"/>
                        <a:pt x="1226" y="5453"/>
                        <a:pt x="2735" y="5453"/>
                      </a:cubicBezTo>
                      <a:lnTo>
                        <a:pt x="39624" y="5453"/>
                      </a:lnTo>
                      <a:cubicBezTo>
                        <a:pt x="41132" y="5453"/>
                        <a:pt x="42357" y="4243"/>
                        <a:pt x="42342" y="2735"/>
                      </a:cubicBezTo>
                      <a:cubicBezTo>
                        <a:pt x="42342" y="1226"/>
                        <a:pt x="41132" y="1"/>
                        <a:pt x="39624" y="1"/>
                      </a:cubicBezTo>
                      <a:close/>
                    </a:path>
                  </a:pathLst>
                </a:custGeom>
                <a:solidFill>
                  <a:srgbClr val="C0B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55"/>
                <p:cNvSpPr/>
                <p:nvPr/>
              </p:nvSpPr>
              <p:spPr>
                <a:xfrm>
                  <a:off x="4675883" y="3146405"/>
                  <a:ext cx="2198740" cy="232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1" h="3504" extrusionOk="0">
                      <a:moveTo>
                        <a:pt x="1760" y="0"/>
                      </a:moveTo>
                      <a:cubicBezTo>
                        <a:pt x="786" y="0"/>
                        <a:pt x="1" y="786"/>
                        <a:pt x="1" y="1760"/>
                      </a:cubicBezTo>
                      <a:cubicBezTo>
                        <a:pt x="1" y="2718"/>
                        <a:pt x="786" y="3504"/>
                        <a:pt x="1760" y="3504"/>
                      </a:cubicBezTo>
                      <a:lnTo>
                        <a:pt x="31391" y="3504"/>
                      </a:lnTo>
                      <a:cubicBezTo>
                        <a:pt x="32365" y="3504"/>
                        <a:pt x="33151" y="2718"/>
                        <a:pt x="33151" y="1760"/>
                      </a:cubicBezTo>
                      <a:cubicBezTo>
                        <a:pt x="33151" y="786"/>
                        <a:pt x="32365" y="0"/>
                        <a:pt x="3139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74" name="Google Shape;974;p55"/>
                <p:cNvGrpSpPr/>
                <p:nvPr/>
              </p:nvGrpSpPr>
              <p:grpSpPr>
                <a:xfrm>
                  <a:off x="4614713" y="3184388"/>
                  <a:ext cx="2552541" cy="156572"/>
                  <a:chOff x="-3682704" y="3655410"/>
                  <a:chExt cx="1069306" cy="59030"/>
                </a:xfrm>
              </p:grpSpPr>
              <p:sp>
                <p:nvSpPr>
                  <p:cNvPr id="975" name="Google Shape;975;p55"/>
                  <p:cNvSpPr/>
                  <p:nvPr/>
                </p:nvSpPr>
                <p:spPr>
                  <a:xfrm>
                    <a:off x="-3668255" y="3655410"/>
                    <a:ext cx="1054858" cy="63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69" h="253" extrusionOk="0">
                        <a:moveTo>
                          <a:pt x="0" y="1"/>
                        </a:moveTo>
                        <a:lnTo>
                          <a:pt x="0" y="252"/>
                        </a:lnTo>
                        <a:lnTo>
                          <a:pt x="42168" y="252"/>
                        </a:lnTo>
                        <a:lnTo>
                          <a:pt x="42168" y="1"/>
                        </a:ln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6" name="Google Shape;976;p55"/>
                  <p:cNvSpPr/>
                  <p:nvPr/>
                </p:nvSpPr>
                <p:spPr>
                  <a:xfrm>
                    <a:off x="-3682704" y="3683337"/>
                    <a:ext cx="1069195" cy="62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69" h="252" extrusionOk="0">
                        <a:moveTo>
                          <a:pt x="0" y="1"/>
                        </a:moveTo>
                        <a:lnTo>
                          <a:pt x="0" y="252"/>
                        </a:lnTo>
                        <a:lnTo>
                          <a:pt x="42168" y="252"/>
                        </a:lnTo>
                        <a:lnTo>
                          <a:pt x="42168" y="1"/>
                        </a:ln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7" name="Google Shape;977;p55"/>
                  <p:cNvSpPr/>
                  <p:nvPr/>
                </p:nvSpPr>
                <p:spPr>
                  <a:xfrm>
                    <a:off x="-3668255" y="3708514"/>
                    <a:ext cx="1054858" cy="59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69" h="237" extrusionOk="0">
                        <a:moveTo>
                          <a:pt x="0" y="0"/>
                        </a:moveTo>
                        <a:lnTo>
                          <a:pt x="0" y="236"/>
                        </a:lnTo>
                        <a:lnTo>
                          <a:pt x="42168" y="236"/>
                        </a:lnTo>
                        <a:lnTo>
                          <a:pt x="42168" y="0"/>
                        </a:ln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978" name="Google Shape;978;p55"/>
              <p:cNvSpPr/>
              <p:nvPr/>
            </p:nvSpPr>
            <p:spPr>
              <a:xfrm>
                <a:off x="6842475" y="3762225"/>
                <a:ext cx="1206522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73" extrusionOk="0">
                    <a:moveTo>
                      <a:pt x="1" y="0"/>
                    </a:moveTo>
                    <a:lnTo>
                      <a:pt x="1" y="173"/>
                    </a:lnTo>
                    <a:lnTo>
                      <a:pt x="18744" y="173"/>
                    </a:lnTo>
                    <a:lnTo>
                      <a:pt x="1874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55"/>
              <p:cNvSpPr/>
              <p:nvPr/>
            </p:nvSpPr>
            <p:spPr>
              <a:xfrm>
                <a:off x="6835550" y="3814300"/>
                <a:ext cx="1213483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58" extrusionOk="0">
                    <a:moveTo>
                      <a:pt x="1" y="1"/>
                    </a:moveTo>
                    <a:lnTo>
                      <a:pt x="1" y="158"/>
                    </a:lnTo>
                    <a:lnTo>
                      <a:pt x="18744" y="158"/>
                    </a:lnTo>
                    <a:lnTo>
                      <a:pt x="1874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55"/>
              <p:cNvSpPr/>
              <p:nvPr/>
            </p:nvSpPr>
            <p:spPr>
              <a:xfrm>
                <a:off x="6851675" y="3865350"/>
                <a:ext cx="1197322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8744" y="173"/>
                    </a:lnTo>
                    <a:lnTo>
                      <a:pt x="1874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55"/>
              <p:cNvSpPr/>
              <p:nvPr/>
            </p:nvSpPr>
            <p:spPr>
              <a:xfrm>
                <a:off x="6892723" y="3917500"/>
                <a:ext cx="1156296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58" extrusionOk="0">
                    <a:moveTo>
                      <a:pt x="1" y="0"/>
                    </a:moveTo>
                    <a:lnTo>
                      <a:pt x="1" y="157"/>
                    </a:lnTo>
                    <a:lnTo>
                      <a:pt x="18744" y="157"/>
                    </a:lnTo>
                    <a:lnTo>
                      <a:pt x="1874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55"/>
              <p:cNvSpPr/>
              <p:nvPr/>
            </p:nvSpPr>
            <p:spPr>
              <a:xfrm>
                <a:off x="7767556" y="3711163"/>
                <a:ext cx="147043" cy="176425"/>
              </a:xfrm>
              <a:custGeom>
                <a:avLst/>
                <a:gdLst/>
                <a:ahLst/>
                <a:cxnLst/>
                <a:rect l="l" t="t" r="r" b="b"/>
                <a:pathLst>
                  <a:path w="2217" h="2660" extrusionOk="0">
                    <a:moveTo>
                      <a:pt x="1" y="0"/>
                    </a:moveTo>
                    <a:lnTo>
                      <a:pt x="1" y="2451"/>
                    </a:lnTo>
                    <a:cubicBezTo>
                      <a:pt x="1" y="2575"/>
                      <a:pt x="98" y="2659"/>
                      <a:pt x="208" y="2659"/>
                    </a:cubicBezTo>
                    <a:cubicBezTo>
                      <a:pt x="238" y="2659"/>
                      <a:pt x="269" y="2653"/>
                      <a:pt x="299" y="2640"/>
                    </a:cubicBezTo>
                    <a:lnTo>
                      <a:pt x="1006" y="2247"/>
                    </a:lnTo>
                    <a:cubicBezTo>
                      <a:pt x="1038" y="2231"/>
                      <a:pt x="1069" y="2223"/>
                      <a:pt x="1101" y="2223"/>
                    </a:cubicBezTo>
                    <a:cubicBezTo>
                      <a:pt x="1132" y="2223"/>
                      <a:pt x="1164" y="2231"/>
                      <a:pt x="1195" y="2247"/>
                    </a:cubicBezTo>
                    <a:lnTo>
                      <a:pt x="1918" y="2640"/>
                    </a:lnTo>
                    <a:cubicBezTo>
                      <a:pt x="1945" y="2653"/>
                      <a:pt x="1974" y="2659"/>
                      <a:pt x="2003" y="2659"/>
                    </a:cubicBezTo>
                    <a:cubicBezTo>
                      <a:pt x="2109" y="2659"/>
                      <a:pt x="2216" y="2575"/>
                      <a:pt x="2216" y="2451"/>
                    </a:cubicBezTo>
                    <a:lnTo>
                      <a:pt x="2216" y="0"/>
                    </a:ln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55"/>
              <p:cNvSpPr/>
              <p:nvPr/>
            </p:nvSpPr>
            <p:spPr>
              <a:xfrm>
                <a:off x="6574436" y="3181823"/>
                <a:ext cx="1424528" cy="135502"/>
              </a:xfrm>
              <a:custGeom>
                <a:avLst/>
                <a:gdLst/>
                <a:ahLst/>
                <a:cxnLst/>
                <a:rect l="l" t="t" r="r" b="b"/>
                <a:pathLst>
                  <a:path w="21478" h="2043" extrusionOk="0">
                    <a:moveTo>
                      <a:pt x="2750" y="0"/>
                    </a:moveTo>
                    <a:lnTo>
                      <a:pt x="48" y="1917"/>
                    </a:lnTo>
                    <a:cubicBezTo>
                      <a:pt x="1" y="1964"/>
                      <a:pt x="17" y="2043"/>
                      <a:pt x="95" y="2043"/>
                    </a:cubicBezTo>
                    <a:lnTo>
                      <a:pt x="18131" y="1728"/>
                    </a:lnTo>
                    <a:lnTo>
                      <a:pt x="21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55"/>
              <p:cNvSpPr/>
              <p:nvPr/>
            </p:nvSpPr>
            <p:spPr>
              <a:xfrm>
                <a:off x="6517131" y="3268310"/>
                <a:ext cx="1242201" cy="343895"/>
              </a:xfrm>
              <a:custGeom>
                <a:avLst/>
                <a:gdLst/>
                <a:ahLst/>
                <a:cxnLst/>
                <a:rect l="l" t="t" r="r" b="b"/>
                <a:pathLst>
                  <a:path w="18729" h="5185" extrusionOk="0">
                    <a:moveTo>
                      <a:pt x="2577" y="0"/>
                    </a:moveTo>
                    <a:cubicBezTo>
                      <a:pt x="1148" y="0"/>
                      <a:pt x="1" y="1163"/>
                      <a:pt x="1" y="2593"/>
                    </a:cubicBezTo>
                    <a:cubicBezTo>
                      <a:pt x="1" y="4022"/>
                      <a:pt x="1148" y="5185"/>
                      <a:pt x="2577" y="5185"/>
                    </a:cubicBezTo>
                    <a:lnTo>
                      <a:pt x="18728" y="5185"/>
                    </a:lnTo>
                    <a:lnTo>
                      <a:pt x="18728" y="2561"/>
                    </a:lnTo>
                    <a:lnTo>
                      <a:pt x="187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55"/>
              <p:cNvSpPr/>
              <p:nvPr/>
            </p:nvSpPr>
            <p:spPr>
              <a:xfrm>
                <a:off x="7724843" y="3197409"/>
                <a:ext cx="274121" cy="38773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5846" extrusionOk="0">
                    <a:moveTo>
                      <a:pt x="4133" y="1"/>
                    </a:moveTo>
                    <a:cubicBezTo>
                      <a:pt x="2923" y="504"/>
                      <a:pt x="1729" y="991"/>
                      <a:pt x="519" y="1493"/>
                    </a:cubicBezTo>
                    <a:cubicBezTo>
                      <a:pt x="331" y="1886"/>
                      <a:pt x="48" y="2609"/>
                      <a:pt x="32" y="3536"/>
                    </a:cubicBezTo>
                    <a:cubicBezTo>
                      <a:pt x="1" y="4620"/>
                      <a:pt x="315" y="5437"/>
                      <a:pt x="519" y="5845"/>
                    </a:cubicBezTo>
                    <a:lnTo>
                      <a:pt x="4133" y="4573"/>
                    </a:lnTo>
                    <a:lnTo>
                      <a:pt x="41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55"/>
              <p:cNvSpPr/>
              <p:nvPr/>
            </p:nvSpPr>
            <p:spPr>
              <a:xfrm>
                <a:off x="6542136" y="3296432"/>
                <a:ext cx="1217196" cy="288713"/>
              </a:xfrm>
              <a:custGeom>
                <a:avLst/>
                <a:gdLst/>
                <a:ahLst/>
                <a:cxnLst/>
                <a:rect l="l" t="t" r="r" b="b"/>
                <a:pathLst>
                  <a:path w="18352" h="4353" extrusionOk="0">
                    <a:moveTo>
                      <a:pt x="2185" y="0"/>
                    </a:moveTo>
                    <a:cubicBezTo>
                      <a:pt x="1038" y="0"/>
                      <a:pt x="64" y="927"/>
                      <a:pt x="32" y="2106"/>
                    </a:cubicBezTo>
                    <a:cubicBezTo>
                      <a:pt x="1" y="3331"/>
                      <a:pt x="959" y="4352"/>
                      <a:pt x="2138" y="4352"/>
                    </a:cubicBezTo>
                    <a:lnTo>
                      <a:pt x="18351" y="4352"/>
                    </a:lnTo>
                    <a:cubicBezTo>
                      <a:pt x="18163" y="3944"/>
                      <a:pt x="17849" y="3111"/>
                      <a:pt x="17880" y="2043"/>
                    </a:cubicBezTo>
                    <a:cubicBezTo>
                      <a:pt x="17896" y="1116"/>
                      <a:pt x="18163" y="393"/>
                      <a:pt x="183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55"/>
              <p:cNvSpPr/>
              <p:nvPr/>
            </p:nvSpPr>
            <p:spPr>
              <a:xfrm>
                <a:off x="7759266" y="3497530"/>
                <a:ext cx="239699" cy="114676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1729" extrusionOk="0">
                    <a:moveTo>
                      <a:pt x="3614" y="1"/>
                    </a:moveTo>
                    <a:lnTo>
                      <a:pt x="0" y="1320"/>
                    </a:lnTo>
                    <a:lnTo>
                      <a:pt x="0" y="1729"/>
                    </a:lnTo>
                    <a:lnTo>
                      <a:pt x="3614" y="409"/>
                    </a:lnTo>
                    <a:lnTo>
                      <a:pt x="3614" y="1"/>
                    </a:ln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55"/>
              <p:cNvSpPr/>
              <p:nvPr/>
            </p:nvSpPr>
            <p:spPr>
              <a:xfrm>
                <a:off x="6588050" y="3339150"/>
                <a:ext cx="1171215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74" extrusionOk="0">
                    <a:moveTo>
                      <a:pt x="0" y="1"/>
                    </a:moveTo>
                    <a:lnTo>
                      <a:pt x="0" y="173"/>
                    </a:lnTo>
                    <a:lnTo>
                      <a:pt x="18743" y="173"/>
                    </a:lnTo>
                    <a:lnTo>
                      <a:pt x="1874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55"/>
              <p:cNvSpPr/>
              <p:nvPr/>
            </p:nvSpPr>
            <p:spPr>
              <a:xfrm>
                <a:off x="6552775" y="3390225"/>
                <a:ext cx="1206522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74" extrusionOk="0">
                    <a:moveTo>
                      <a:pt x="0" y="0"/>
                    </a:moveTo>
                    <a:lnTo>
                      <a:pt x="0" y="173"/>
                    </a:lnTo>
                    <a:lnTo>
                      <a:pt x="18743" y="173"/>
                    </a:lnTo>
                    <a:lnTo>
                      <a:pt x="1874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55"/>
              <p:cNvSpPr/>
              <p:nvPr/>
            </p:nvSpPr>
            <p:spPr>
              <a:xfrm>
                <a:off x="6546800" y="3442525"/>
                <a:ext cx="1227159" cy="11301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74" extrusionOk="0">
                    <a:moveTo>
                      <a:pt x="0" y="1"/>
                    </a:moveTo>
                    <a:lnTo>
                      <a:pt x="0" y="174"/>
                    </a:lnTo>
                    <a:lnTo>
                      <a:pt x="18743" y="174"/>
                    </a:lnTo>
                    <a:lnTo>
                      <a:pt x="1874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55"/>
              <p:cNvSpPr/>
              <p:nvPr/>
            </p:nvSpPr>
            <p:spPr>
              <a:xfrm>
                <a:off x="6556725" y="3493325"/>
                <a:ext cx="1202543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74" extrusionOk="0">
                    <a:moveTo>
                      <a:pt x="0" y="1"/>
                    </a:moveTo>
                    <a:lnTo>
                      <a:pt x="0" y="174"/>
                    </a:lnTo>
                    <a:lnTo>
                      <a:pt x="18743" y="174"/>
                    </a:lnTo>
                    <a:lnTo>
                      <a:pt x="1874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55"/>
              <p:cNvSpPr/>
              <p:nvPr/>
            </p:nvSpPr>
            <p:spPr>
              <a:xfrm>
                <a:off x="6602975" y="3545475"/>
                <a:ext cx="1156296" cy="10475"/>
              </a:xfrm>
              <a:custGeom>
                <a:avLst/>
                <a:gdLst/>
                <a:ahLst/>
                <a:cxnLst/>
                <a:rect l="l" t="t" r="r" b="b"/>
                <a:pathLst>
                  <a:path w="18744" h="158" extrusionOk="0">
                    <a:moveTo>
                      <a:pt x="0" y="0"/>
                    </a:moveTo>
                    <a:lnTo>
                      <a:pt x="0" y="157"/>
                    </a:lnTo>
                    <a:lnTo>
                      <a:pt x="18743" y="157"/>
                    </a:lnTo>
                    <a:lnTo>
                      <a:pt x="1874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55"/>
              <p:cNvSpPr/>
              <p:nvPr/>
            </p:nvSpPr>
            <p:spPr>
              <a:xfrm>
                <a:off x="7477915" y="3339146"/>
                <a:ext cx="146976" cy="176425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660" extrusionOk="0">
                    <a:moveTo>
                      <a:pt x="205" y="1"/>
                    </a:moveTo>
                    <a:cubicBezTo>
                      <a:pt x="95" y="1"/>
                      <a:pt x="0" y="95"/>
                      <a:pt x="0" y="205"/>
                    </a:cubicBezTo>
                    <a:lnTo>
                      <a:pt x="0" y="2467"/>
                    </a:lnTo>
                    <a:cubicBezTo>
                      <a:pt x="0" y="2578"/>
                      <a:pt x="97" y="2660"/>
                      <a:pt x="207" y="2660"/>
                    </a:cubicBezTo>
                    <a:cubicBezTo>
                      <a:pt x="237" y="2660"/>
                      <a:pt x="268" y="2654"/>
                      <a:pt x="299" y="2640"/>
                    </a:cubicBezTo>
                    <a:lnTo>
                      <a:pt x="1006" y="2247"/>
                    </a:lnTo>
                    <a:cubicBezTo>
                      <a:pt x="1037" y="2231"/>
                      <a:pt x="1069" y="2224"/>
                      <a:pt x="1100" y="2224"/>
                    </a:cubicBezTo>
                    <a:cubicBezTo>
                      <a:pt x="1132" y="2224"/>
                      <a:pt x="1163" y="2231"/>
                      <a:pt x="1194" y="2247"/>
                    </a:cubicBezTo>
                    <a:lnTo>
                      <a:pt x="1917" y="2640"/>
                    </a:lnTo>
                    <a:cubicBezTo>
                      <a:pt x="1944" y="2654"/>
                      <a:pt x="1974" y="2660"/>
                      <a:pt x="2003" y="2660"/>
                    </a:cubicBezTo>
                    <a:cubicBezTo>
                      <a:pt x="2109" y="2660"/>
                      <a:pt x="2216" y="2578"/>
                      <a:pt x="2216" y="2467"/>
                    </a:cubicBezTo>
                    <a:lnTo>
                      <a:pt x="2216" y="205"/>
                    </a:lnTo>
                    <a:cubicBezTo>
                      <a:pt x="2216" y="95"/>
                      <a:pt x="2121" y="1"/>
                      <a:pt x="20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55"/>
              <p:cNvSpPr/>
              <p:nvPr/>
            </p:nvSpPr>
            <p:spPr>
              <a:xfrm>
                <a:off x="7760261" y="3181823"/>
                <a:ext cx="239765" cy="114676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1729" extrusionOk="0">
                    <a:moveTo>
                      <a:pt x="3614" y="0"/>
                    </a:moveTo>
                    <a:lnTo>
                      <a:pt x="1" y="1304"/>
                    </a:lnTo>
                    <a:lnTo>
                      <a:pt x="1" y="1728"/>
                    </a:lnTo>
                    <a:lnTo>
                      <a:pt x="3614" y="409"/>
                    </a:lnTo>
                    <a:lnTo>
                      <a:pt x="36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55"/>
              <p:cNvSpPr/>
              <p:nvPr/>
            </p:nvSpPr>
            <p:spPr>
              <a:xfrm>
                <a:off x="7287231" y="2541985"/>
                <a:ext cx="553349" cy="665903"/>
              </a:xfrm>
              <a:custGeom>
                <a:avLst/>
                <a:gdLst/>
                <a:ahLst/>
                <a:cxnLst/>
                <a:rect l="l" t="t" r="r" b="b"/>
                <a:pathLst>
                  <a:path w="8343" h="10040" extrusionOk="0">
                    <a:moveTo>
                      <a:pt x="864" y="1"/>
                    </a:moveTo>
                    <a:cubicBezTo>
                      <a:pt x="393" y="1"/>
                      <a:pt x="0" y="378"/>
                      <a:pt x="0" y="865"/>
                    </a:cubicBezTo>
                    <a:lnTo>
                      <a:pt x="0" y="7825"/>
                    </a:lnTo>
                    <a:cubicBezTo>
                      <a:pt x="0" y="9050"/>
                      <a:pt x="990" y="10040"/>
                      <a:pt x="2215" y="10040"/>
                    </a:cubicBezTo>
                    <a:lnTo>
                      <a:pt x="6127" y="10040"/>
                    </a:lnTo>
                    <a:cubicBezTo>
                      <a:pt x="7353" y="10040"/>
                      <a:pt x="8343" y="9050"/>
                      <a:pt x="8343" y="7825"/>
                    </a:cubicBezTo>
                    <a:lnTo>
                      <a:pt x="8343" y="865"/>
                    </a:lnTo>
                    <a:cubicBezTo>
                      <a:pt x="8343" y="378"/>
                      <a:pt x="7950" y="1"/>
                      <a:pt x="7479" y="1"/>
                    </a:cubicBez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55"/>
              <p:cNvSpPr/>
              <p:nvPr/>
            </p:nvSpPr>
            <p:spPr>
              <a:xfrm>
                <a:off x="7739435" y="2582643"/>
                <a:ext cx="328309" cy="564824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8516" fill="none" extrusionOk="0">
                    <a:moveTo>
                      <a:pt x="802" y="8516"/>
                    </a:moveTo>
                    <a:cubicBezTo>
                      <a:pt x="928" y="6788"/>
                      <a:pt x="4950" y="6269"/>
                      <a:pt x="4651" y="3127"/>
                    </a:cubicBezTo>
                    <a:cubicBezTo>
                      <a:pt x="4353" y="0"/>
                      <a:pt x="1" y="1116"/>
                      <a:pt x="1" y="1116"/>
                    </a:cubicBezTo>
                  </a:path>
                </a:pathLst>
              </a:custGeom>
              <a:noFill/>
              <a:ln w="33375" cap="rnd" cmpd="sng">
                <a:solidFill>
                  <a:srgbClr val="885BA2"/>
                </a:solidFill>
                <a:prstDash val="solid"/>
                <a:miter lim="1571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55"/>
              <p:cNvSpPr/>
              <p:nvPr/>
            </p:nvSpPr>
            <p:spPr>
              <a:xfrm>
                <a:off x="4979121" y="4047696"/>
                <a:ext cx="194797" cy="127609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1924" extrusionOk="0">
                    <a:moveTo>
                      <a:pt x="660" y="1"/>
                    </a:moveTo>
                    <a:cubicBezTo>
                      <a:pt x="660" y="1"/>
                      <a:pt x="1" y="519"/>
                      <a:pt x="409" y="896"/>
                    </a:cubicBezTo>
                    <a:cubicBezTo>
                      <a:pt x="818" y="1258"/>
                      <a:pt x="1053" y="1211"/>
                      <a:pt x="1587" y="1729"/>
                    </a:cubicBezTo>
                    <a:cubicBezTo>
                      <a:pt x="1729" y="1866"/>
                      <a:pt x="1924" y="1924"/>
                      <a:pt x="2111" y="1924"/>
                    </a:cubicBezTo>
                    <a:cubicBezTo>
                      <a:pt x="2544" y="1924"/>
                      <a:pt x="2936" y="1614"/>
                      <a:pt x="2530" y="1274"/>
                    </a:cubicBezTo>
                    <a:cubicBezTo>
                      <a:pt x="1823" y="676"/>
                      <a:pt x="1273" y="362"/>
                      <a:pt x="1273" y="362"/>
                    </a:cubicBezTo>
                    <a:cubicBezTo>
                      <a:pt x="1273" y="362"/>
                      <a:pt x="1217" y="377"/>
                      <a:pt x="1137" y="377"/>
                    </a:cubicBezTo>
                    <a:cubicBezTo>
                      <a:pt x="983" y="377"/>
                      <a:pt x="743" y="322"/>
                      <a:pt x="6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55"/>
              <p:cNvSpPr/>
              <p:nvPr/>
            </p:nvSpPr>
            <p:spPr>
              <a:xfrm>
                <a:off x="4999947" y="3990391"/>
                <a:ext cx="116798" cy="133247"/>
              </a:xfrm>
              <a:custGeom>
                <a:avLst/>
                <a:gdLst/>
                <a:ahLst/>
                <a:cxnLst/>
                <a:rect l="l" t="t" r="r" b="b"/>
                <a:pathLst>
                  <a:path w="1761" h="2009" extrusionOk="0">
                    <a:moveTo>
                      <a:pt x="582" y="1"/>
                    </a:moveTo>
                    <a:lnTo>
                      <a:pt x="346" y="881"/>
                    </a:lnTo>
                    <a:cubicBezTo>
                      <a:pt x="284" y="975"/>
                      <a:pt x="1" y="1556"/>
                      <a:pt x="865" y="1886"/>
                    </a:cubicBezTo>
                    <a:cubicBezTo>
                      <a:pt x="1102" y="1975"/>
                      <a:pt x="1266" y="2009"/>
                      <a:pt x="1377" y="2009"/>
                    </a:cubicBezTo>
                    <a:cubicBezTo>
                      <a:pt x="1761" y="2009"/>
                      <a:pt x="1525" y="1603"/>
                      <a:pt x="1525" y="1603"/>
                    </a:cubicBezTo>
                    <a:lnTo>
                      <a:pt x="959" y="1195"/>
                    </a:lnTo>
                    <a:lnTo>
                      <a:pt x="943" y="1179"/>
                    </a:lnTo>
                    <a:lnTo>
                      <a:pt x="1163" y="221"/>
                    </a:lnTo>
                    <a:lnTo>
                      <a:pt x="582" y="1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55"/>
              <p:cNvSpPr/>
              <p:nvPr/>
            </p:nvSpPr>
            <p:spPr>
              <a:xfrm>
                <a:off x="4893495" y="3190909"/>
                <a:ext cx="350395" cy="837088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12621" extrusionOk="0">
                    <a:moveTo>
                      <a:pt x="1604" y="1"/>
                    </a:moveTo>
                    <a:cubicBezTo>
                      <a:pt x="205" y="1"/>
                      <a:pt x="1" y="1996"/>
                      <a:pt x="726" y="2063"/>
                    </a:cubicBezTo>
                    <a:cubicBezTo>
                      <a:pt x="1134" y="2094"/>
                      <a:pt x="3271" y="6933"/>
                      <a:pt x="3271" y="6933"/>
                    </a:cubicBezTo>
                    <a:cubicBezTo>
                      <a:pt x="2376" y="10374"/>
                      <a:pt x="1983" y="12526"/>
                      <a:pt x="1983" y="12526"/>
                    </a:cubicBezTo>
                    <a:lnTo>
                      <a:pt x="2706" y="12620"/>
                    </a:lnTo>
                    <a:cubicBezTo>
                      <a:pt x="2706" y="12620"/>
                      <a:pt x="3962" y="8913"/>
                      <a:pt x="4622" y="7232"/>
                    </a:cubicBezTo>
                    <a:cubicBezTo>
                      <a:pt x="5282" y="5535"/>
                      <a:pt x="2423" y="193"/>
                      <a:pt x="2423" y="193"/>
                    </a:cubicBezTo>
                    <a:cubicBezTo>
                      <a:pt x="2114" y="58"/>
                      <a:pt x="1842" y="1"/>
                      <a:pt x="1604" y="1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55"/>
              <p:cNvSpPr/>
              <p:nvPr/>
            </p:nvSpPr>
            <p:spPr>
              <a:xfrm>
                <a:off x="4868690" y="4021696"/>
                <a:ext cx="72957" cy="135502"/>
              </a:xfrm>
              <a:custGeom>
                <a:avLst/>
                <a:gdLst/>
                <a:ahLst/>
                <a:cxnLst/>
                <a:rect l="l" t="t" r="r" b="b"/>
                <a:pathLst>
                  <a:path w="1100" h="2043" extrusionOk="0">
                    <a:moveTo>
                      <a:pt x="896" y="0"/>
                    </a:moveTo>
                    <a:lnTo>
                      <a:pt x="377" y="189"/>
                    </a:lnTo>
                    <a:lnTo>
                      <a:pt x="220" y="550"/>
                    </a:lnTo>
                    <a:lnTo>
                      <a:pt x="0" y="1508"/>
                    </a:lnTo>
                    <a:lnTo>
                      <a:pt x="550" y="2043"/>
                    </a:lnTo>
                    <a:lnTo>
                      <a:pt x="1100" y="1587"/>
                    </a:lnTo>
                    <a:lnTo>
                      <a:pt x="1100" y="550"/>
                    </a:lnTo>
                    <a:lnTo>
                      <a:pt x="896" y="0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55"/>
              <p:cNvSpPr/>
              <p:nvPr/>
            </p:nvSpPr>
            <p:spPr>
              <a:xfrm>
                <a:off x="4796793" y="3201588"/>
                <a:ext cx="173042" cy="856654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12916" extrusionOk="0">
                    <a:moveTo>
                      <a:pt x="1147" y="1"/>
                    </a:moveTo>
                    <a:cubicBezTo>
                      <a:pt x="1147" y="1"/>
                      <a:pt x="0" y="2106"/>
                      <a:pt x="377" y="3206"/>
                    </a:cubicBezTo>
                    <a:cubicBezTo>
                      <a:pt x="754" y="4305"/>
                      <a:pt x="1398" y="12459"/>
                      <a:pt x="1398" y="12459"/>
                    </a:cubicBezTo>
                    <a:lnTo>
                      <a:pt x="2184" y="12915"/>
                    </a:lnTo>
                    <a:lnTo>
                      <a:pt x="2608" y="2876"/>
                    </a:lnTo>
                    <a:lnTo>
                      <a:pt x="2561" y="16"/>
                    </a:lnTo>
                    <a:lnTo>
                      <a:pt x="1147" y="1"/>
                    </a:ln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55"/>
              <p:cNvSpPr/>
              <p:nvPr/>
            </p:nvSpPr>
            <p:spPr>
              <a:xfrm>
                <a:off x="4846802" y="4058175"/>
                <a:ext cx="111293" cy="124625"/>
              </a:xfrm>
              <a:custGeom>
                <a:avLst/>
                <a:gdLst/>
                <a:ahLst/>
                <a:cxnLst/>
                <a:rect l="l" t="t" r="r" b="b"/>
                <a:pathLst>
                  <a:path w="1678" h="1879" extrusionOk="0">
                    <a:moveTo>
                      <a:pt x="1430" y="0"/>
                    </a:moveTo>
                    <a:cubicBezTo>
                      <a:pt x="1430" y="0"/>
                      <a:pt x="1508" y="1021"/>
                      <a:pt x="896" y="1053"/>
                    </a:cubicBezTo>
                    <a:cubicBezTo>
                      <a:pt x="886" y="1053"/>
                      <a:pt x="877" y="1053"/>
                      <a:pt x="868" y="1053"/>
                    </a:cubicBezTo>
                    <a:cubicBezTo>
                      <a:pt x="245" y="1053"/>
                      <a:pt x="550" y="0"/>
                      <a:pt x="550" y="0"/>
                    </a:cubicBezTo>
                    <a:lnTo>
                      <a:pt x="550" y="0"/>
                    </a:lnTo>
                    <a:cubicBezTo>
                      <a:pt x="550" y="1"/>
                      <a:pt x="0" y="1728"/>
                      <a:pt x="833" y="1870"/>
                    </a:cubicBezTo>
                    <a:cubicBezTo>
                      <a:pt x="865" y="1875"/>
                      <a:pt x="896" y="1878"/>
                      <a:pt x="925" y="1878"/>
                    </a:cubicBezTo>
                    <a:cubicBezTo>
                      <a:pt x="1677" y="1878"/>
                      <a:pt x="1430" y="0"/>
                      <a:pt x="1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55"/>
              <p:cNvSpPr/>
              <p:nvPr/>
            </p:nvSpPr>
            <p:spPr>
              <a:xfrm>
                <a:off x="4359778" y="2615739"/>
                <a:ext cx="628761" cy="562900"/>
              </a:xfrm>
              <a:custGeom>
                <a:avLst/>
                <a:gdLst/>
                <a:ahLst/>
                <a:cxnLst/>
                <a:rect l="l" t="t" r="r" b="b"/>
                <a:pathLst>
                  <a:path w="9480" h="8487" extrusionOk="0">
                    <a:moveTo>
                      <a:pt x="8492" y="1"/>
                    </a:moveTo>
                    <a:cubicBezTo>
                      <a:pt x="8355" y="1"/>
                      <a:pt x="8216" y="57"/>
                      <a:pt x="8113" y="177"/>
                    </a:cubicBezTo>
                    <a:cubicBezTo>
                      <a:pt x="7610" y="798"/>
                      <a:pt x="6648" y="1601"/>
                      <a:pt x="5121" y="1601"/>
                    </a:cubicBezTo>
                    <a:cubicBezTo>
                      <a:pt x="5026" y="1601"/>
                      <a:pt x="4929" y="1597"/>
                      <a:pt x="4830" y="1591"/>
                    </a:cubicBezTo>
                    <a:cubicBezTo>
                      <a:pt x="4760" y="1586"/>
                      <a:pt x="4690" y="1584"/>
                      <a:pt x="4621" y="1584"/>
                    </a:cubicBezTo>
                    <a:cubicBezTo>
                      <a:pt x="2002" y="1584"/>
                      <a:pt x="1" y="4989"/>
                      <a:pt x="2756" y="6336"/>
                    </a:cubicBezTo>
                    <a:cubicBezTo>
                      <a:pt x="2756" y="6336"/>
                      <a:pt x="2244" y="8487"/>
                      <a:pt x="4337" y="8487"/>
                    </a:cubicBezTo>
                    <a:cubicBezTo>
                      <a:pt x="4534" y="8487"/>
                      <a:pt x="4755" y="8467"/>
                      <a:pt x="5002" y="8425"/>
                    </a:cubicBezTo>
                    <a:cubicBezTo>
                      <a:pt x="7500" y="8001"/>
                      <a:pt x="9480" y="2942"/>
                      <a:pt x="8977" y="397"/>
                    </a:cubicBezTo>
                    <a:cubicBezTo>
                      <a:pt x="8929" y="145"/>
                      <a:pt x="8713" y="1"/>
                      <a:pt x="8492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55"/>
              <p:cNvSpPr/>
              <p:nvPr/>
            </p:nvSpPr>
            <p:spPr>
              <a:xfrm>
                <a:off x="4976600" y="2825326"/>
                <a:ext cx="339186" cy="284136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4284" extrusionOk="0">
                    <a:moveTo>
                      <a:pt x="259" y="1"/>
                    </a:moveTo>
                    <a:cubicBezTo>
                      <a:pt x="112" y="1"/>
                      <a:pt x="0" y="148"/>
                      <a:pt x="39" y="646"/>
                    </a:cubicBezTo>
                    <a:cubicBezTo>
                      <a:pt x="117" y="1667"/>
                      <a:pt x="1892" y="3600"/>
                      <a:pt x="2458" y="4197"/>
                    </a:cubicBezTo>
                    <a:cubicBezTo>
                      <a:pt x="2509" y="4257"/>
                      <a:pt x="2583" y="4284"/>
                      <a:pt x="2658" y="4284"/>
                    </a:cubicBezTo>
                    <a:cubicBezTo>
                      <a:pt x="2721" y="4284"/>
                      <a:pt x="2785" y="4264"/>
                      <a:pt x="2835" y="4228"/>
                    </a:cubicBezTo>
                    <a:lnTo>
                      <a:pt x="5113" y="2359"/>
                    </a:lnTo>
                    <a:lnTo>
                      <a:pt x="4736" y="1840"/>
                    </a:lnTo>
                    <a:lnTo>
                      <a:pt x="2631" y="3380"/>
                    </a:lnTo>
                    <a:cubicBezTo>
                      <a:pt x="2002" y="960"/>
                      <a:pt x="761" y="316"/>
                      <a:pt x="761" y="316"/>
                    </a:cubicBezTo>
                    <a:cubicBezTo>
                      <a:pt x="761" y="316"/>
                      <a:pt x="473" y="1"/>
                      <a:pt x="259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55"/>
              <p:cNvSpPr/>
              <p:nvPr/>
            </p:nvSpPr>
            <p:spPr>
              <a:xfrm>
                <a:off x="4979121" y="2852519"/>
                <a:ext cx="336666" cy="256943"/>
              </a:xfrm>
              <a:custGeom>
                <a:avLst/>
                <a:gdLst/>
                <a:ahLst/>
                <a:cxnLst/>
                <a:rect l="l" t="t" r="r" b="b"/>
                <a:pathLst>
                  <a:path w="5076" h="3874" extrusionOk="0">
                    <a:moveTo>
                      <a:pt x="1" y="1"/>
                    </a:moveTo>
                    <a:cubicBezTo>
                      <a:pt x="1" y="66"/>
                      <a:pt x="1" y="142"/>
                      <a:pt x="1" y="236"/>
                    </a:cubicBezTo>
                    <a:cubicBezTo>
                      <a:pt x="79" y="1257"/>
                      <a:pt x="1854" y="3190"/>
                      <a:pt x="2420" y="3787"/>
                    </a:cubicBezTo>
                    <a:cubicBezTo>
                      <a:pt x="2471" y="3847"/>
                      <a:pt x="2545" y="3874"/>
                      <a:pt x="2620" y="3874"/>
                    </a:cubicBezTo>
                    <a:cubicBezTo>
                      <a:pt x="2683" y="3874"/>
                      <a:pt x="2747" y="3854"/>
                      <a:pt x="2797" y="3818"/>
                    </a:cubicBezTo>
                    <a:lnTo>
                      <a:pt x="5075" y="1949"/>
                    </a:lnTo>
                    <a:lnTo>
                      <a:pt x="4981" y="1807"/>
                    </a:lnTo>
                    <a:lnTo>
                      <a:pt x="2797" y="3583"/>
                    </a:lnTo>
                    <a:cubicBezTo>
                      <a:pt x="2744" y="3628"/>
                      <a:pt x="2677" y="3652"/>
                      <a:pt x="2611" y="3652"/>
                    </a:cubicBezTo>
                    <a:cubicBezTo>
                      <a:pt x="2539" y="3652"/>
                      <a:pt x="2469" y="3624"/>
                      <a:pt x="2420" y="3567"/>
                    </a:cubicBezTo>
                    <a:cubicBezTo>
                      <a:pt x="1854" y="2970"/>
                      <a:pt x="79" y="1038"/>
                      <a:pt x="1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55"/>
              <p:cNvSpPr/>
              <p:nvPr/>
            </p:nvSpPr>
            <p:spPr>
              <a:xfrm>
                <a:off x="5274002" y="2958042"/>
                <a:ext cx="32831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268" extrusionOk="0">
                    <a:moveTo>
                      <a:pt x="219" y="0"/>
                    </a:moveTo>
                    <a:cubicBezTo>
                      <a:pt x="107" y="0"/>
                      <a:pt x="1" y="28"/>
                      <a:pt x="1" y="28"/>
                    </a:cubicBezTo>
                    <a:lnTo>
                      <a:pt x="1" y="232"/>
                    </a:lnTo>
                    <a:cubicBezTo>
                      <a:pt x="1" y="232"/>
                      <a:pt x="148" y="268"/>
                      <a:pt x="279" y="268"/>
                    </a:cubicBezTo>
                    <a:cubicBezTo>
                      <a:pt x="393" y="268"/>
                      <a:pt x="494" y="240"/>
                      <a:pt x="472" y="138"/>
                    </a:cubicBezTo>
                    <a:cubicBezTo>
                      <a:pt x="449" y="28"/>
                      <a:pt x="331" y="0"/>
                      <a:pt x="219" y="0"/>
                    </a:cubicBezTo>
                    <a:close/>
                  </a:path>
                </a:pathLst>
              </a:custGeom>
              <a:solidFill>
                <a:srgbClr val="BB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55"/>
              <p:cNvSpPr/>
              <p:nvPr/>
            </p:nvSpPr>
            <p:spPr>
              <a:xfrm>
                <a:off x="4928103" y="2701571"/>
                <a:ext cx="172976" cy="167537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526" extrusionOk="0">
                    <a:moveTo>
                      <a:pt x="1845" y="0"/>
                    </a:moveTo>
                    <a:cubicBezTo>
                      <a:pt x="1067" y="0"/>
                      <a:pt x="1" y="2045"/>
                      <a:pt x="514" y="2301"/>
                    </a:cubicBezTo>
                    <a:cubicBezTo>
                      <a:pt x="833" y="2458"/>
                      <a:pt x="1095" y="2526"/>
                      <a:pt x="1311" y="2526"/>
                    </a:cubicBezTo>
                    <a:cubicBezTo>
                      <a:pt x="2607" y="2526"/>
                      <a:pt x="2227" y="102"/>
                      <a:pt x="2227" y="102"/>
                    </a:cubicBezTo>
                    <a:lnTo>
                      <a:pt x="2227" y="102"/>
                    </a:lnTo>
                    <a:lnTo>
                      <a:pt x="2195" y="180"/>
                    </a:lnTo>
                    <a:cubicBezTo>
                      <a:pt x="2092" y="55"/>
                      <a:pt x="1972" y="0"/>
                      <a:pt x="18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55"/>
              <p:cNvSpPr/>
              <p:nvPr/>
            </p:nvSpPr>
            <p:spPr>
              <a:xfrm>
                <a:off x="4835328" y="2822209"/>
                <a:ext cx="299126" cy="454459"/>
              </a:xfrm>
              <a:custGeom>
                <a:avLst/>
                <a:gdLst/>
                <a:ahLst/>
                <a:cxnLst/>
                <a:rect l="l" t="t" r="r" b="b"/>
                <a:pathLst>
                  <a:path w="4510" h="6852" extrusionOk="0">
                    <a:moveTo>
                      <a:pt x="2070" y="0"/>
                    </a:moveTo>
                    <a:cubicBezTo>
                      <a:pt x="1833" y="0"/>
                      <a:pt x="1565" y="65"/>
                      <a:pt x="1304" y="269"/>
                    </a:cubicBezTo>
                    <a:cubicBezTo>
                      <a:pt x="597" y="835"/>
                      <a:pt x="0" y="1133"/>
                      <a:pt x="629" y="2971"/>
                    </a:cubicBezTo>
                    <a:cubicBezTo>
                      <a:pt x="990" y="4008"/>
                      <a:pt x="519" y="5249"/>
                      <a:pt x="268" y="5815"/>
                    </a:cubicBezTo>
                    <a:cubicBezTo>
                      <a:pt x="173" y="6004"/>
                      <a:pt x="236" y="6239"/>
                      <a:pt x="393" y="6365"/>
                    </a:cubicBezTo>
                    <a:cubicBezTo>
                      <a:pt x="849" y="6724"/>
                      <a:pt x="1303" y="6851"/>
                      <a:pt x="1716" y="6851"/>
                    </a:cubicBezTo>
                    <a:cubicBezTo>
                      <a:pt x="2711" y="6851"/>
                      <a:pt x="3473" y="6113"/>
                      <a:pt x="3473" y="6113"/>
                    </a:cubicBezTo>
                    <a:cubicBezTo>
                      <a:pt x="2876" y="4919"/>
                      <a:pt x="3080" y="3505"/>
                      <a:pt x="3787" y="2783"/>
                    </a:cubicBezTo>
                    <a:cubicBezTo>
                      <a:pt x="4509" y="2076"/>
                      <a:pt x="2813" y="206"/>
                      <a:pt x="2813" y="206"/>
                    </a:cubicBezTo>
                    <a:cubicBezTo>
                      <a:pt x="2813" y="206"/>
                      <a:pt x="2491" y="0"/>
                      <a:pt x="2070" y="0"/>
                    </a:cubicBez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55"/>
              <p:cNvSpPr/>
              <p:nvPr/>
            </p:nvSpPr>
            <p:spPr>
              <a:xfrm>
                <a:off x="4887460" y="2681334"/>
                <a:ext cx="42780" cy="65529"/>
              </a:xfrm>
              <a:custGeom>
                <a:avLst/>
                <a:gdLst/>
                <a:ahLst/>
                <a:cxnLst/>
                <a:rect l="l" t="t" r="r" b="b"/>
                <a:pathLst>
                  <a:path w="645" h="988" extrusionOk="0">
                    <a:moveTo>
                      <a:pt x="304" y="1"/>
                    </a:moveTo>
                    <a:cubicBezTo>
                      <a:pt x="227" y="1"/>
                      <a:pt x="156" y="52"/>
                      <a:pt x="110" y="178"/>
                    </a:cubicBezTo>
                    <a:cubicBezTo>
                      <a:pt x="0" y="492"/>
                      <a:pt x="63" y="901"/>
                      <a:pt x="299" y="979"/>
                    </a:cubicBezTo>
                    <a:cubicBezTo>
                      <a:pt x="318" y="985"/>
                      <a:pt x="337" y="987"/>
                      <a:pt x="356" y="987"/>
                    </a:cubicBezTo>
                    <a:cubicBezTo>
                      <a:pt x="444" y="987"/>
                      <a:pt x="524" y="928"/>
                      <a:pt x="550" y="838"/>
                    </a:cubicBezTo>
                    <a:cubicBezTo>
                      <a:pt x="581" y="743"/>
                      <a:pt x="613" y="602"/>
                      <a:pt x="628" y="398"/>
                    </a:cubicBezTo>
                    <a:cubicBezTo>
                      <a:pt x="644" y="225"/>
                      <a:pt x="550" y="68"/>
                      <a:pt x="393" y="21"/>
                    </a:cubicBezTo>
                    <a:cubicBezTo>
                      <a:pt x="363" y="8"/>
                      <a:pt x="333" y="1"/>
                      <a:pt x="304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55"/>
              <p:cNvSpPr/>
              <p:nvPr/>
            </p:nvSpPr>
            <p:spPr>
              <a:xfrm>
                <a:off x="4915581" y="2660773"/>
                <a:ext cx="115737" cy="225638"/>
              </a:xfrm>
              <a:custGeom>
                <a:avLst/>
                <a:gdLst/>
                <a:ahLst/>
                <a:cxnLst/>
                <a:rect l="l" t="t" r="r" b="b"/>
                <a:pathLst>
                  <a:path w="1745" h="3402" extrusionOk="0">
                    <a:moveTo>
                      <a:pt x="0" y="1"/>
                    </a:moveTo>
                    <a:cubicBezTo>
                      <a:pt x="0" y="1"/>
                      <a:pt x="409" y="1446"/>
                      <a:pt x="94" y="2719"/>
                    </a:cubicBezTo>
                    <a:cubicBezTo>
                      <a:pt x="94" y="2719"/>
                      <a:pt x="1227" y="3402"/>
                      <a:pt x="1568" y="3402"/>
                    </a:cubicBezTo>
                    <a:cubicBezTo>
                      <a:pt x="1687" y="3402"/>
                      <a:pt x="1710" y="3319"/>
                      <a:pt x="1556" y="3096"/>
                    </a:cubicBezTo>
                    <a:cubicBezTo>
                      <a:pt x="1556" y="3096"/>
                      <a:pt x="864" y="2452"/>
                      <a:pt x="1744" y="88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55"/>
              <p:cNvSpPr/>
              <p:nvPr/>
            </p:nvSpPr>
            <p:spPr>
              <a:xfrm>
                <a:off x="4897873" y="2595709"/>
                <a:ext cx="201164" cy="218939"/>
              </a:xfrm>
              <a:custGeom>
                <a:avLst/>
                <a:gdLst/>
                <a:ahLst/>
                <a:cxnLst/>
                <a:rect l="l" t="t" r="r" b="b"/>
                <a:pathLst>
                  <a:path w="3033" h="3301" extrusionOk="0">
                    <a:moveTo>
                      <a:pt x="1547" y="0"/>
                    </a:moveTo>
                    <a:cubicBezTo>
                      <a:pt x="978" y="0"/>
                      <a:pt x="440" y="355"/>
                      <a:pt x="251" y="919"/>
                    </a:cubicBezTo>
                    <a:cubicBezTo>
                      <a:pt x="0" y="1626"/>
                      <a:pt x="110" y="2820"/>
                      <a:pt x="1398" y="3260"/>
                    </a:cubicBezTo>
                    <a:cubicBezTo>
                      <a:pt x="1476" y="3287"/>
                      <a:pt x="1549" y="3300"/>
                      <a:pt x="1618" y="3300"/>
                    </a:cubicBezTo>
                    <a:cubicBezTo>
                      <a:pt x="2180" y="3300"/>
                      <a:pt x="2484" y="2451"/>
                      <a:pt x="2750" y="1752"/>
                    </a:cubicBezTo>
                    <a:cubicBezTo>
                      <a:pt x="3032" y="1060"/>
                      <a:pt x="2687" y="322"/>
                      <a:pt x="1980" y="71"/>
                    </a:cubicBezTo>
                    <a:cubicBezTo>
                      <a:pt x="1837" y="23"/>
                      <a:pt x="1691" y="0"/>
                      <a:pt x="1547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55"/>
              <p:cNvSpPr/>
              <p:nvPr/>
            </p:nvSpPr>
            <p:spPr>
              <a:xfrm>
                <a:off x="4830089" y="2549281"/>
                <a:ext cx="276244" cy="164818"/>
              </a:xfrm>
              <a:custGeom>
                <a:avLst/>
                <a:gdLst/>
                <a:ahLst/>
                <a:cxnLst/>
                <a:rect l="l" t="t" r="r" b="b"/>
                <a:pathLst>
                  <a:path w="4165" h="2485" extrusionOk="0">
                    <a:moveTo>
                      <a:pt x="3273" y="0"/>
                    </a:moveTo>
                    <a:cubicBezTo>
                      <a:pt x="2726" y="0"/>
                      <a:pt x="2122" y="362"/>
                      <a:pt x="2122" y="362"/>
                    </a:cubicBezTo>
                    <a:cubicBezTo>
                      <a:pt x="2059" y="354"/>
                      <a:pt x="1999" y="350"/>
                      <a:pt x="1943" y="350"/>
                    </a:cubicBezTo>
                    <a:cubicBezTo>
                      <a:pt x="929" y="350"/>
                      <a:pt x="802" y="1603"/>
                      <a:pt x="802" y="1603"/>
                    </a:cubicBezTo>
                    <a:cubicBezTo>
                      <a:pt x="1" y="2357"/>
                      <a:pt x="708" y="2090"/>
                      <a:pt x="991" y="2404"/>
                    </a:cubicBezTo>
                    <a:cubicBezTo>
                      <a:pt x="1042" y="2461"/>
                      <a:pt x="1097" y="2484"/>
                      <a:pt x="1153" y="2484"/>
                    </a:cubicBezTo>
                    <a:cubicBezTo>
                      <a:pt x="1427" y="2484"/>
                      <a:pt x="1729" y="1933"/>
                      <a:pt x="1729" y="1933"/>
                    </a:cubicBezTo>
                    <a:cubicBezTo>
                      <a:pt x="1899" y="1997"/>
                      <a:pt x="2034" y="2022"/>
                      <a:pt x="2140" y="2022"/>
                    </a:cubicBezTo>
                    <a:cubicBezTo>
                      <a:pt x="2614" y="2022"/>
                      <a:pt x="2530" y="1509"/>
                      <a:pt x="2530" y="1509"/>
                    </a:cubicBezTo>
                    <a:lnTo>
                      <a:pt x="2530" y="1509"/>
                    </a:lnTo>
                    <a:cubicBezTo>
                      <a:pt x="2530" y="1509"/>
                      <a:pt x="3119" y="1971"/>
                      <a:pt x="3583" y="1971"/>
                    </a:cubicBezTo>
                    <a:cubicBezTo>
                      <a:pt x="3903" y="1971"/>
                      <a:pt x="4165" y="1751"/>
                      <a:pt x="4133" y="1006"/>
                    </a:cubicBezTo>
                    <a:cubicBezTo>
                      <a:pt x="4092" y="221"/>
                      <a:pt x="3700" y="0"/>
                      <a:pt x="3273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55"/>
              <p:cNvSpPr/>
              <p:nvPr/>
            </p:nvSpPr>
            <p:spPr>
              <a:xfrm>
                <a:off x="4793676" y="2862468"/>
                <a:ext cx="226168" cy="519126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7827" extrusionOk="0">
                    <a:moveTo>
                      <a:pt x="1636" y="0"/>
                    </a:moveTo>
                    <a:cubicBezTo>
                      <a:pt x="1554" y="0"/>
                      <a:pt x="1460" y="40"/>
                      <a:pt x="1351" y="133"/>
                    </a:cubicBezTo>
                    <a:cubicBezTo>
                      <a:pt x="676" y="699"/>
                      <a:pt x="251" y="2396"/>
                      <a:pt x="16" y="3496"/>
                    </a:cubicBezTo>
                    <a:cubicBezTo>
                      <a:pt x="0" y="3590"/>
                      <a:pt x="16" y="3668"/>
                      <a:pt x="63" y="3747"/>
                    </a:cubicBezTo>
                    <a:lnTo>
                      <a:pt x="2121" y="7030"/>
                    </a:lnTo>
                    <a:cubicBezTo>
                      <a:pt x="2304" y="7374"/>
                      <a:pt x="2705" y="7827"/>
                      <a:pt x="3000" y="7827"/>
                    </a:cubicBezTo>
                    <a:cubicBezTo>
                      <a:pt x="3109" y="7827"/>
                      <a:pt x="3204" y="7765"/>
                      <a:pt x="3268" y="7612"/>
                    </a:cubicBezTo>
                    <a:cubicBezTo>
                      <a:pt x="3409" y="7235"/>
                      <a:pt x="3158" y="6920"/>
                      <a:pt x="2891" y="6716"/>
                    </a:cubicBezTo>
                    <a:cubicBezTo>
                      <a:pt x="3017" y="6653"/>
                      <a:pt x="3189" y="6559"/>
                      <a:pt x="3189" y="6449"/>
                    </a:cubicBezTo>
                    <a:cubicBezTo>
                      <a:pt x="3189" y="6384"/>
                      <a:pt x="3087" y="6362"/>
                      <a:pt x="2952" y="6362"/>
                    </a:cubicBezTo>
                    <a:cubicBezTo>
                      <a:pt x="2762" y="6362"/>
                      <a:pt x="2508" y="6406"/>
                      <a:pt x="2388" y="6433"/>
                    </a:cubicBezTo>
                    <a:lnTo>
                      <a:pt x="880" y="3668"/>
                    </a:lnTo>
                    <a:lnTo>
                      <a:pt x="1948" y="1610"/>
                    </a:lnTo>
                    <a:cubicBezTo>
                      <a:pt x="2090" y="1233"/>
                      <a:pt x="2121" y="809"/>
                      <a:pt x="1995" y="416"/>
                    </a:cubicBezTo>
                    <a:cubicBezTo>
                      <a:pt x="1931" y="190"/>
                      <a:pt x="1814" y="0"/>
                      <a:pt x="1636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55"/>
              <p:cNvSpPr/>
              <p:nvPr/>
            </p:nvSpPr>
            <p:spPr>
              <a:xfrm>
                <a:off x="4967647" y="3284560"/>
                <a:ext cx="29249" cy="4643"/>
              </a:xfrm>
              <a:custGeom>
                <a:avLst/>
                <a:gdLst/>
                <a:ahLst/>
                <a:cxnLst/>
                <a:rect l="l" t="t" r="r" b="b"/>
                <a:pathLst>
                  <a:path w="441" h="70" extrusionOk="0">
                    <a:moveTo>
                      <a:pt x="330" y="0"/>
                    </a:moveTo>
                    <a:cubicBezTo>
                      <a:pt x="231" y="0"/>
                      <a:pt x="112" y="11"/>
                      <a:pt x="1" y="22"/>
                    </a:cubicBezTo>
                    <a:lnTo>
                      <a:pt x="16" y="69"/>
                    </a:lnTo>
                    <a:cubicBezTo>
                      <a:pt x="111" y="54"/>
                      <a:pt x="284" y="22"/>
                      <a:pt x="441" y="7"/>
                    </a:cubicBezTo>
                    <a:cubicBezTo>
                      <a:pt x="408" y="2"/>
                      <a:pt x="371" y="0"/>
                      <a:pt x="330" y="0"/>
                    </a:cubicBezTo>
                    <a:close/>
                  </a:path>
                </a:pathLst>
              </a:custGeom>
              <a:solidFill>
                <a:srgbClr val="BBE2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55"/>
              <p:cNvSpPr/>
              <p:nvPr/>
            </p:nvSpPr>
            <p:spPr>
              <a:xfrm>
                <a:off x="4793676" y="2862401"/>
                <a:ext cx="206337" cy="519325"/>
              </a:xfrm>
              <a:custGeom>
                <a:avLst/>
                <a:gdLst/>
                <a:ahLst/>
                <a:cxnLst/>
                <a:rect l="l" t="t" r="r" b="b"/>
                <a:pathLst>
                  <a:path w="3111" h="7830" extrusionOk="0">
                    <a:moveTo>
                      <a:pt x="1647" y="1"/>
                    </a:moveTo>
                    <a:cubicBezTo>
                      <a:pt x="1564" y="1"/>
                      <a:pt x="1468" y="39"/>
                      <a:pt x="1351" y="134"/>
                    </a:cubicBezTo>
                    <a:cubicBezTo>
                      <a:pt x="676" y="700"/>
                      <a:pt x="251" y="2397"/>
                      <a:pt x="16" y="3497"/>
                    </a:cubicBezTo>
                    <a:cubicBezTo>
                      <a:pt x="0" y="3575"/>
                      <a:pt x="16" y="3669"/>
                      <a:pt x="63" y="3748"/>
                    </a:cubicBezTo>
                    <a:lnTo>
                      <a:pt x="2137" y="7031"/>
                    </a:lnTo>
                    <a:cubicBezTo>
                      <a:pt x="2302" y="7376"/>
                      <a:pt x="2709" y="7829"/>
                      <a:pt x="2998" y="7829"/>
                    </a:cubicBezTo>
                    <a:cubicBezTo>
                      <a:pt x="3038" y="7829"/>
                      <a:pt x="3076" y="7821"/>
                      <a:pt x="3111" y="7801"/>
                    </a:cubicBezTo>
                    <a:cubicBezTo>
                      <a:pt x="2844" y="7691"/>
                      <a:pt x="2529" y="7330"/>
                      <a:pt x="2388" y="7031"/>
                    </a:cubicBezTo>
                    <a:lnTo>
                      <a:pt x="330" y="3748"/>
                    </a:lnTo>
                    <a:cubicBezTo>
                      <a:pt x="283" y="3669"/>
                      <a:pt x="251" y="3575"/>
                      <a:pt x="283" y="3497"/>
                    </a:cubicBezTo>
                    <a:cubicBezTo>
                      <a:pt x="503" y="2397"/>
                      <a:pt x="927" y="700"/>
                      <a:pt x="1603" y="134"/>
                    </a:cubicBezTo>
                    <a:cubicBezTo>
                      <a:pt x="1665" y="87"/>
                      <a:pt x="1713" y="56"/>
                      <a:pt x="1760" y="24"/>
                    </a:cubicBezTo>
                    <a:cubicBezTo>
                      <a:pt x="1724" y="9"/>
                      <a:pt x="1687" y="1"/>
                      <a:pt x="1647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55"/>
              <p:cNvSpPr/>
              <p:nvPr/>
            </p:nvSpPr>
            <p:spPr>
              <a:xfrm>
                <a:off x="4676944" y="2594117"/>
                <a:ext cx="1079572" cy="1087929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16403" extrusionOk="0">
                    <a:moveTo>
                      <a:pt x="14297" y="0"/>
                    </a:moveTo>
                    <a:lnTo>
                      <a:pt x="0" y="14439"/>
                    </a:lnTo>
                    <a:lnTo>
                      <a:pt x="1980" y="16402"/>
                    </a:lnTo>
                    <a:lnTo>
                      <a:pt x="16277" y="1948"/>
                    </a:lnTo>
                    <a:lnTo>
                      <a:pt x="14297" y="0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55"/>
              <p:cNvSpPr/>
              <p:nvPr/>
            </p:nvSpPr>
            <p:spPr>
              <a:xfrm>
                <a:off x="4715479" y="2632652"/>
                <a:ext cx="1007742" cy="1016033"/>
              </a:xfrm>
              <a:custGeom>
                <a:avLst/>
                <a:gdLst/>
                <a:ahLst/>
                <a:cxnLst/>
                <a:rect l="l" t="t" r="r" b="b"/>
                <a:pathLst>
                  <a:path w="15194" h="15319" extrusionOk="0">
                    <a:moveTo>
                      <a:pt x="14313" y="1"/>
                    </a:moveTo>
                    <a:lnTo>
                      <a:pt x="1" y="14455"/>
                    </a:lnTo>
                    <a:lnTo>
                      <a:pt x="881" y="15319"/>
                    </a:lnTo>
                    <a:lnTo>
                      <a:pt x="15193" y="880"/>
                    </a:lnTo>
                    <a:lnTo>
                      <a:pt x="14313" y="1"/>
                    </a:ln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55"/>
              <p:cNvSpPr/>
              <p:nvPr/>
            </p:nvSpPr>
            <p:spPr>
              <a:xfrm>
                <a:off x="5625193" y="2550342"/>
                <a:ext cx="173042" cy="174103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2625" extrusionOk="0">
                    <a:moveTo>
                      <a:pt x="2106" y="0"/>
                    </a:moveTo>
                    <a:lnTo>
                      <a:pt x="0" y="660"/>
                    </a:lnTo>
                    <a:lnTo>
                      <a:pt x="1980" y="2624"/>
                    </a:lnTo>
                    <a:lnTo>
                      <a:pt x="2608" y="503"/>
                    </a:lnTo>
                    <a:lnTo>
                      <a:pt x="2106" y="0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55"/>
              <p:cNvSpPr/>
              <p:nvPr/>
            </p:nvSpPr>
            <p:spPr>
              <a:xfrm>
                <a:off x="5764807" y="2535751"/>
                <a:ext cx="48019" cy="4801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4" extrusionOk="0">
                    <a:moveTo>
                      <a:pt x="723" y="0"/>
                    </a:moveTo>
                    <a:lnTo>
                      <a:pt x="1" y="220"/>
                    </a:lnTo>
                    <a:lnTo>
                      <a:pt x="503" y="723"/>
                    </a:lnTo>
                    <a:lnTo>
                      <a:pt x="723" y="0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55"/>
              <p:cNvSpPr/>
              <p:nvPr/>
            </p:nvSpPr>
            <p:spPr>
              <a:xfrm>
                <a:off x="4650878" y="3529830"/>
                <a:ext cx="178282" cy="171649"/>
              </a:xfrm>
              <a:custGeom>
                <a:avLst/>
                <a:gdLst/>
                <a:ahLst/>
                <a:cxnLst/>
                <a:rect l="l" t="t" r="r" b="b"/>
                <a:pathLst>
                  <a:path w="2688" h="2588" extrusionOk="0">
                    <a:moveTo>
                      <a:pt x="723" y="1"/>
                    </a:moveTo>
                    <a:lnTo>
                      <a:pt x="409" y="331"/>
                    </a:lnTo>
                    <a:cubicBezTo>
                      <a:pt x="1" y="723"/>
                      <a:pt x="1" y="1383"/>
                      <a:pt x="409" y="1776"/>
                    </a:cubicBezTo>
                    <a:lnTo>
                      <a:pt x="928" y="2294"/>
                    </a:lnTo>
                    <a:cubicBezTo>
                      <a:pt x="1130" y="2489"/>
                      <a:pt x="1390" y="2587"/>
                      <a:pt x="1648" y="2587"/>
                    </a:cubicBezTo>
                    <a:cubicBezTo>
                      <a:pt x="1912" y="2587"/>
                      <a:pt x="2175" y="2485"/>
                      <a:pt x="2373" y="2279"/>
                    </a:cubicBezTo>
                    <a:lnTo>
                      <a:pt x="2687" y="1964"/>
                    </a:lnTo>
                    <a:lnTo>
                      <a:pt x="723" y="1"/>
                    </a:ln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55"/>
              <p:cNvSpPr/>
              <p:nvPr/>
            </p:nvSpPr>
            <p:spPr>
              <a:xfrm>
                <a:off x="5524113" y="3666327"/>
                <a:ext cx="364788" cy="292891"/>
              </a:xfrm>
              <a:custGeom>
                <a:avLst/>
                <a:gdLst/>
                <a:ahLst/>
                <a:cxnLst/>
                <a:rect l="l" t="t" r="r" b="b"/>
                <a:pathLst>
                  <a:path w="5500" h="4416" extrusionOk="0">
                    <a:moveTo>
                      <a:pt x="1367" y="1"/>
                    </a:moveTo>
                    <a:cubicBezTo>
                      <a:pt x="613" y="1"/>
                      <a:pt x="0" y="613"/>
                      <a:pt x="0" y="1368"/>
                    </a:cubicBezTo>
                    <a:lnTo>
                      <a:pt x="0" y="3049"/>
                    </a:lnTo>
                    <a:cubicBezTo>
                      <a:pt x="0" y="3803"/>
                      <a:pt x="613" y="4416"/>
                      <a:pt x="1367" y="4416"/>
                    </a:cubicBezTo>
                    <a:lnTo>
                      <a:pt x="5499" y="4416"/>
                    </a:lnTo>
                    <a:lnTo>
                      <a:pt x="5499" y="1"/>
                    </a:lnTo>
                    <a:close/>
                  </a:path>
                </a:pathLst>
              </a:custGeom>
              <a:solidFill>
                <a:srgbClr val="C0B0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55"/>
              <p:cNvSpPr/>
              <p:nvPr/>
            </p:nvSpPr>
            <p:spPr>
              <a:xfrm>
                <a:off x="5559531" y="3719519"/>
                <a:ext cx="84498" cy="6672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006" extrusionOk="0">
                    <a:moveTo>
                      <a:pt x="1" y="0"/>
                    </a:moveTo>
                    <a:lnTo>
                      <a:pt x="1" y="1006"/>
                    </a:lnTo>
                    <a:lnTo>
                      <a:pt x="1273" y="1006"/>
                    </a:lnTo>
                    <a:lnTo>
                      <a:pt x="1273" y="0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55"/>
              <p:cNvSpPr/>
              <p:nvPr/>
            </p:nvSpPr>
            <p:spPr>
              <a:xfrm>
                <a:off x="5559531" y="3825772"/>
                <a:ext cx="84498" cy="65728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991" extrusionOk="0">
                    <a:moveTo>
                      <a:pt x="1" y="1"/>
                    </a:moveTo>
                    <a:lnTo>
                      <a:pt x="1" y="990"/>
                    </a:lnTo>
                    <a:lnTo>
                      <a:pt x="1273" y="990"/>
                    </a:lnTo>
                    <a:lnTo>
                      <a:pt x="1273" y="1"/>
                    </a:ln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55"/>
              <p:cNvSpPr/>
              <p:nvPr/>
            </p:nvSpPr>
            <p:spPr>
              <a:xfrm>
                <a:off x="5743981" y="3626731"/>
                <a:ext cx="852409" cy="378318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5704" extrusionOk="0">
                    <a:moveTo>
                      <a:pt x="487" y="1"/>
                    </a:moveTo>
                    <a:cubicBezTo>
                      <a:pt x="220" y="1"/>
                      <a:pt x="0" y="221"/>
                      <a:pt x="0" y="472"/>
                    </a:cubicBezTo>
                    <a:lnTo>
                      <a:pt x="0" y="5217"/>
                    </a:lnTo>
                    <a:cubicBezTo>
                      <a:pt x="0" y="5484"/>
                      <a:pt x="220" y="5704"/>
                      <a:pt x="487" y="5704"/>
                    </a:cubicBezTo>
                    <a:lnTo>
                      <a:pt x="9993" y="5704"/>
                    </a:lnTo>
                    <a:cubicBezTo>
                      <a:pt x="11579" y="5704"/>
                      <a:pt x="12852" y="4431"/>
                      <a:pt x="12852" y="2844"/>
                    </a:cubicBezTo>
                    <a:cubicBezTo>
                      <a:pt x="12852" y="1273"/>
                      <a:pt x="11579" y="1"/>
                      <a:pt x="9993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55"/>
              <p:cNvSpPr/>
              <p:nvPr/>
            </p:nvSpPr>
            <p:spPr>
              <a:xfrm>
                <a:off x="6345217" y="3734575"/>
                <a:ext cx="177220" cy="161568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436" extrusionOk="0">
                    <a:moveTo>
                      <a:pt x="1342" y="1"/>
                    </a:moveTo>
                    <a:cubicBezTo>
                      <a:pt x="1030" y="1"/>
                      <a:pt x="715" y="119"/>
                      <a:pt x="472" y="354"/>
                    </a:cubicBezTo>
                    <a:cubicBezTo>
                      <a:pt x="1" y="841"/>
                      <a:pt x="1" y="1611"/>
                      <a:pt x="472" y="2083"/>
                    </a:cubicBezTo>
                    <a:cubicBezTo>
                      <a:pt x="715" y="2318"/>
                      <a:pt x="1030" y="2436"/>
                      <a:pt x="1342" y="2436"/>
                    </a:cubicBezTo>
                    <a:cubicBezTo>
                      <a:pt x="1654" y="2436"/>
                      <a:pt x="1964" y="2318"/>
                      <a:pt x="2200" y="2083"/>
                    </a:cubicBezTo>
                    <a:cubicBezTo>
                      <a:pt x="2671" y="1611"/>
                      <a:pt x="2671" y="841"/>
                      <a:pt x="2200" y="354"/>
                    </a:cubicBezTo>
                    <a:cubicBezTo>
                      <a:pt x="1964" y="119"/>
                      <a:pt x="1654" y="1"/>
                      <a:pt x="1342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55"/>
              <p:cNvSpPr/>
              <p:nvPr/>
            </p:nvSpPr>
            <p:spPr>
              <a:xfrm>
                <a:off x="5799229" y="906942"/>
                <a:ext cx="719029" cy="653699"/>
              </a:xfrm>
              <a:custGeom>
                <a:avLst/>
                <a:gdLst/>
                <a:ahLst/>
                <a:cxnLst/>
                <a:rect l="l" t="t" r="r" b="b"/>
                <a:pathLst>
                  <a:path w="10841" h="9856" extrusionOk="0">
                    <a:moveTo>
                      <a:pt x="5419" y="0"/>
                    </a:moveTo>
                    <a:cubicBezTo>
                      <a:pt x="3177" y="0"/>
                      <a:pt x="1155" y="1537"/>
                      <a:pt x="628" y="3804"/>
                    </a:cubicBezTo>
                    <a:cubicBezTo>
                      <a:pt x="0" y="6460"/>
                      <a:pt x="1650" y="9099"/>
                      <a:pt x="4305" y="9727"/>
                    </a:cubicBezTo>
                    <a:cubicBezTo>
                      <a:pt x="4679" y="9814"/>
                      <a:pt x="5053" y="9855"/>
                      <a:pt x="5421" y="9855"/>
                    </a:cubicBezTo>
                    <a:cubicBezTo>
                      <a:pt x="7664" y="9855"/>
                      <a:pt x="9686" y="8316"/>
                      <a:pt x="10212" y="6035"/>
                    </a:cubicBezTo>
                    <a:cubicBezTo>
                      <a:pt x="10841" y="3396"/>
                      <a:pt x="9191" y="741"/>
                      <a:pt x="6536" y="128"/>
                    </a:cubicBezTo>
                    <a:cubicBezTo>
                      <a:pt x="6161" y="42"/>
                      <a:pt x="5787" y="0"/>
                      <a:pt x="5419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55"/>
              <p:cNvSpPr/>
              <p:nvPr/>
            </p:nvSpPr>
            <p:spPr>
              <a:xfrm>
                <a:off x="5853417" y="949522"/>
                <a:ext cx="610654" cy="567742"/>
              </a:xfrm>
              <a:custGeom>
                <a:avLst/>
                <a:gdLst/>
                <a:ahLst/>
                <a:cxnLst/>
                <a:rect l="l" t="t" r="r" b="b"/>
                <a:pathLst>
                  <a:path w="9207" h="8560" extrusionOk="0">
                    <a:moveTo>
                      <a:pt x="4617" y="0"/>
                    </a:moveTo>
                    <a:cubicBezTo>
                      <a:pt x="2550" y="0"/>
                      <a:pt x="718" y="1499"/>
                      <a:pt x="377" y="3602"/>
                    </a:cubicBezTo>
                    <a:cubicBezTo>
                      <a:pt x="0" y="5928"/>
                      <a:pt x="1587" y="8127"/>
                      <a:pt x="3928" y="8504"/>
                    </a:cubicBezTo>
                    <a:cubicBezTo>
                      <a:pt x="4158" y="8541"/>
                      <a:pt x="4387" y="8560"/>
                      <a:pt x="4613" y="8560"/>
                    </a:cubicBezTo>
                    <a:cubicBezTo>
                      <a:pt x="6671" y="8560"/>
                      <a:pt x="8490" y="7063"/>
                      <a:pt x="8830" y="4954"/>
                    </a:cubicBezTo>
                    <a:cubicBezTo>
                      <a:pt x="9207" y="2628"/>
                      <a:pt x="7620" y="429"/>
                      <a:pt x="5279" y="52"/>
                    </a:cubicBezTo>
                    <a:cubicBezTo>
                      <a:pt x="5057" y="17"/>
                      <a:pt x="4836" y="0"/>
                      <a:pt x="46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55"/>
              <p:cNvSpPr/>
              <p:nvPr/>
            </p:nvSpPr>
            <p:spPr>
              <a:xfrm>
                <a:off x="6149293" y="967496"/>
                <a:ext cx="20959" cy="64667"/>
              </a:xfrm>
              <a:custGeom>
                <a:avLst/>
                <a:gdLst/>
                <a:ahLst/>
                <a:cxnLst/>
                <a:rect l="l" t="t" r="r" b="b"/>
                <a:pathLst>
                  <a:path w="316" h="975" extrusionOk="0">
                    <a:moveTo>
                      <a:pt x="158" y="1"/>
                    </a:moveTo>
                    <a:cubicBezTo>
                      <a:pt x="64" y="1"/>
                      <a:pt x="1" y="79"/>
                      <a:pt x="1" y="158"/>
                    </a:cubicBezTo>
                    <a:lnTo>
                      <a:pt x="1" y="818"/>
                    </a:lnTo>
                    <a:cubicBezTo>
                      <a:pt x="1" y="912"/>
                      <a:pt x="64" y="975"/>
                      <a:pt x="158" y="975"/>
                    </a:cubicBezTo>
                    <a:cubicBezTo>
                      <a:pt x="237" y="975"/>
                      <a:pt x="299" y="896"/>
                      <a:pt x="315" y="818"/>
                    </a:cubicBezTo>
                    <a:lnTo>
                      <a:pt x="315" y="158"/>
                    </a:lnTo>
                    <a:cubicBezTo>
                      <a:pt x="315" y="79"/>
                      <a:pt x="237" y="1"/>
                      <a:pt x="158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55"/>
              <p:cNvSpPr/>
              <p:nvPr/>
            </p:nvSpPr>
            <p:spPr>
              <a:xfrm>
                <a:off x="6362926" y="1234255"/>
                <a:ext cx="64667" cy="20892"/>
              </a:xfrm>
              <a:custGeom>
                <a:avLst/>
                <a:gdLst/>
                <a:ahLst/>
                <a:cxnLst/>
                <a:rect l="l" t="t" r="r" b="b"/>
                <a:pathLst>
                  <a:path w="975" h="315" extrusionOk="0">
                    <a:moveTo>
                      <a:pt x="158" y="1"/>
                    </a:moveTo>
                    <a:cubicBezTo>
                      <a:pt x="79" y="1"/>
                      <a:pt x="1" y="79"/>
                      <a:pt x="1" y="158"/>
                    </a:cubicBezTo>
                    <a:cubicBezTo>
                      <a:pt x="1" y="236"/>
                      <a:pt x="79" y="315"/>
                      <a:pt x="158" y="315"/>
                    </a:cubicBezTo>
                    <a:lnTo>
                      <a:pt x="818" y="315"/>
                    </a:lnTo>
                    <a:cubicBezTo>
                      <a:pt x="896" y="315"/>
                      <a:pt x="975" y="236"/>
                      <a:pt x="975" y="158"/>
                    </a:cubicBezTo>
                    <a:cubicBezTo>
                      <a:pt x="975" y="79"/>
                      <a:pt x="896" y="1"/>
                      <a:pt x="818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55"/>
              <p:cNvSpPr/>
              <p:nvPr/>
            </p:nvSpPr>
            <p:spPr>
              <a:xfrm>
                <a:off x="5893013" y="1234255"/>
                <a:ext cx="63606" cy="2089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315" extrusionOk="0">
                    <a:moveTo>
                      <a:pt x="157" y="1"/>
                    </a:moveTo>
                    <a:cubicBezTo>
                      <a:pt x="63" y="1"/>
                      <a:pt x="0" y="79"/>
                      <a:pt x="0" y="158"/>
                    </a:cubicBezTo>
                    <a:cubicBezTo>
                      <a:pt x="0" y="236"/>
                      <a:pt x="63" y="315"/>
                      <a:pt x="157" y="315"/>
                    </a:cubicBezTo>
                    <a:lnTo>
                      <a:pt x="801" y="315"/>
                    </a:lnTo>
                    <a:cubicBezTo>
                      <a:pt x="896" y="315"/>
                      <a:pt x="958" y="236"/>
                      <a:pt x="958" y="158"/>
                    </a:cubicBezTo>
                    <a:cubicBezTo>
                      <a:pt x="958" y="79"/>
                      <a:pt x="896" y="1"/>
                      <a:pt x="801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55"/>
              <p:cNvSpPr/>
              <p:nvPr/>
            </p:nvSpPr>
            <p:spPr>
              <a:xfrm>
                <a:off x="6257668" y="1012597"/>
                <a:ext cx="48019" cy="5577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841" extrusionOk="0">
                    <a:moveTo>
                      <a:pt x="555" y="0"/>
                    </a:moveTo>
                    <a:cubicBezTo>
                      <a:pt x="505" y="0"/>
                      <a:pt x="454" y="21"/>
                      <a:pt x="425" y="59"/>
                    </a:cubicBezTo>
                    <a:lnTo>
                      <a:pt x="48" y="593"/>
                    </a:lnTo>
                    <a:cubicBezTo>
                      <a:pt x="1" y="656"/>
                      <a:pt x="17" y="766"/>
                      <a:pt x="79" y="813"/>
                    </a:cubicBezTo>
                    <a:cubicBezTo>
                      <a:pt x="110" y="832"/>
                      <a:pt x="144" y="841"/>
                      <a:pt x="176" y="841"/>
                    </a:cubicBezTo>
                    <a:cubicBezTo>
                      <a:pt x="225" y="841"/>
                      <a:pt x="271" y="820"/>
                      <a:pt x="299" y="782"/>
                    </a:cubicBezTo>
                    <a:lnTo>
                      <a:pt x="676" y="248"/>
                    </a:lnTo>
                    <a:cubicBezTo>
                      <a:pt x="724" y="169"/>
                      <a:pt x="708" y="75"/>
                      <a:pt x="645" y="28"/>
                    </a:cubicBezTo>
                    <a:cubicBezTo>
                      <a:pt x="620" y="9"/>
                      <a:pt x="588" y="0"/>
                      <a:pt x="555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55"/>
              <p:cNvSpPr/>
              <p:nvPr/>
            </p:nvSpPr>
            <p:spPr>
              <a:xfrm>
                <a:off x="6338982" y="1109830"/>
                <a:ext cx="62544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943" h="585" extrusionOk="0">
                    <a:moveTo>
                      <a:pt x="775" y="1"/>
                    </a:moveTo>
                    <a:cubicBezTo>
                      <a:pt x="751" y="1"/>
                      <a:pt x="727" y="8"/>
                      <a:pt x="707" y="23"/>
                    </a:cubicBezTo>
                    <a:lnTo>
                      <a:pt x="110" y="290"/>
                    </a:lnTo>
                    <a:cubicBezTo>
                      <a:pt x="32" y="321"/>
                      <a:pt x="0" y="416"/>
                      <a:pt x="32" y="494"/>
                    </a:cubicBezTo>
                    <a:cubicBezTo>
                      <a:pt x="55" y="552"/>
                      <a:pt x="113" y="585"/>
                      <a:pt x="173" y="585"/>
                    </a:cubicBezTo>
                    <a:cubicBezTo>
                      <a:pt x="194" y="585"/>
                      <a:pt x="216" y="581"/>
                      <a:pt x="236" y="573"/>
                    </a:cubicBezTo>
                    <a:lnTo>
                      <a:pt x="833" y="290"/>
                    </a:lnTo>
                    <a:cubicBezTo>
                      <a:pt x="912" y="258"/>
                      <a:pt x="943" y="164"/>
                      <a:pt x="912" y="86"/>
                    </a:cubicBezTo>
                    <a:cubicBezTo>
                      <a:pt x="880" y="32"/>
                      <a:pt x="826" y="1"/>
                      <a:pt x="775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55"/>
              <p:cNvSpPr/>
              <p:nvPr/>
            </p:nvSpPr>
            <p:spPr>
              <a:xfrm>
                <a:off x="6006561" y="1004240"/>
                <a:ext cx="48019" cy="5577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841" extrusionOk="0">
                    <a:moveTo>
                      <a:pt x="169" y="1"/>
                    </a:moveTo>
                    <a:cubicBezTo>
                      <a:pt x="136" y="1"/>
                      <a:pt x="104" y="9"/>
                      <a:pt x="79" y="28"/>
                    </a:cubicBezTo>
                    <a:cubicBezTo>
                      <a:pt x="16" y="75"/>
                      <a:pt x="1" y="169"/>
                      <a:pt x="48" y="248"/>
                    </a:cubicBezTo>
                    <a:lnTo>
                      <a:pt x="425" y="782"/>
                    </a:lnTo>
                    <a:cubicBezTo>
                      <a:pt x="453" y="820"/>
                      <a:pt x="499" y="841"/>
                      <a:pt x="548" y="841"/>
                    </a:cubicBezTo>
                    <a:cubicBezTo>
                      <a:pt x="580" y="841"/>
                      <a:pt x="614" y="832"/>
                      <a:pt x="645" y="814"/>
                    </a:cubicBezTo>
                    <a:cubicBezTo>
                      <a:pt x="708" y="766"/>
                      <a:pt x="723" y="672"/>
                      <a:pt x="676" y="594"/>
                    </a:cubicBezTo>
                    <a:lnTo>
                      <a:pt x="299" y="59"/>
                    </a:lnTo>
                    <a:cubicBezTo>
                      <a:pt x="270" y="21"/>
                      <a:pt x="219" y="1"/>
                      <a:pt x="169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55"/>
              <p:cNvSpPr/>
              <p:nvPr/>
            </p:nvSpPr>
            <p:spPr>
              <a:xfrm>
                <a:off x="5916956" y="1109830"/>
                <a:ext cx="62611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944" h="585" extrusionOk="0">
                    <a:moveTo>
                      <a:pt x="162" y="1"/>
                    </a:moveTo>
                    <a:cubicBezTo>
                      <a:pt x="110" y="1"/>
                      <a:pt x="64" y="32"/>
                      <a:pt x="32" y="86"/>
                    </a:cubicBezTo>
                    <a:cubicBezTo>
                      <a:pt x="0" y="164"/>
                      <a:pt x="32" y="258"/>
                      <a:pt x="110" y="290"/>
                    </a:cubicBezTo>
                    <a:lnTo>
                      <a:pt x="707" y="573"/>
                    </a:lnTo>
                    <a:cubicBezTo>
                      <a:pt x="728" y="581"/>
                      <a:pt x="749" y="585"/>
                      <a:pt x="770" y="585"/>
                    </a:cubicBezTo>
                    <a:cubicBezTo>
                      <a:pt x="830" y="585"/>
                      <a:pt x="888" y="552"/>
                      <a:pt x="912" y="494"/>
                    </a:cubicBezTo>
                    <a:cubicBezTo>
                      <a:pt x="943" y="416"/>
                      <a:pt x="912" y="321"/>
                      <a:pt x="833" y="290"/>
                    </a:cubicBezTo>
                    <a:lnTo>
                      <a:pt x="236" y="23"/>
                    </a:lnTo>
                    <a:cubicBezTo>
                      <a:pt x="211" y="8"/>
                      <a:pt x="186" y="1"/>
                      <a:pt x="162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55"/>
              <p:cNvSpPr/>
              <p:nvPr/>
            </p:nvSpPr>
            <p:spPr>
              <a:xfrm>
                <a:off x="6148298" y="1434358"/>
                <a:ext cx="20892" cy="64667"/>
              </a:xfrm>
              <a:custGeom>
                <a:avLst/>
                <a:gdLst/>
                <a:ahLst/>
                <a:cxnLst/>
                <a:rect l="l" t="t" r="r" b="b"/>
                <a:pathLst>
                  <a:path w="315" h="975" extrusionOk="0">
                    <a:moveTo>
                      <a:pt x="157" y="0"/>
                    </a:moveTo>
                    <a:cubicBezTo>
                      <a:pt x="79" y="0"/>
                      <a:pt x="0" y="79"/>
                      <a:pt x="0" y="157"/>
                    </a:cubicBezTo>
                    <a:lnTo>
                      <a:pt x="0" y="817"/>
                    </a:lnTo>
                    <a:cubicBezTo>
                      <a:pt x="0" y="896"/>
                      <a:pt x="79" y="974"/>
                      <a:pt x="157" y="974"/>
                    </a:cubicBezTo>
                    <a:cubicBezTo>
                      <a:pt x="252" y="974"/>
                      <a:pt x="314" y="896"/>
                      <a:pt x="314" y="817"/>
                    </a:cubicBezTo>
                    <a:lnTo>
                      <a:pt x="314" y="157"/>
                    </a:lnTo>
                    <a:cubicBezTo>
                      <a:pt x="314" y="79"/>
                      <a:pt x="252" y="0"/>
                      <a:pt x="157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55"/>
              <p:cNvSpPr/>
              <p:nvPr/>
            </p:nvSpPr>
            <p:spPr>
              <a:xfrm>
                <a:off x="6013857" y="1406767"/>
                <a:ext cx="49014" cy="56244"/>
              </a:xfrm>
              <a:custGeom>
                <a:avLst/>
                <a:gdLst/>
                <a:ahLst/>
                <a:cxnLst/>
                <a:rect l="l" t="t" r="r" b="b"/>
                <a:pathLst>
                  <a:path w="739" h="848" extrusionOk="0">
                    <a:moveTo>
                      <a:pt x="558" y="0"/>
                    </a:moveTo>
                    <a:cubicBezTo>
                      <a:pt x="511" y="0"/>
                      <a:pt x="468" y="25"/>
                      <a:pt x="440" y="70"/>
                    </a:cubicBezTo>
                    <a:lnTo>
                      <a:pt x="48" y="605"/>
                    </a:lnTo>
                    <a:cubicBezTo>
                      <a:pt x="0" y="668"/>
                      <a:pt x="16" y="762"/>
                      <a:pt x="95" y="809"/>
                    </a:cubicBezTo>
                    <a:cubicBezTo>
                      <a:pt x="121" y="835"/>
                      <a:pt x="153" y="848"/>
                      <a:pt x="184" y="848"/>
                    </a:cubicBezTo>
                    <a:cubicBezTo>
                      <a:pt x="228" y="848"/>
                      <a:pt x="272" y="823"/>
                      <a:pt x="299" y="777"/>
                    </a:cubicBezTo>
                    <a:lnTo>
                      <a:pt x="692" y="243"/>
                    </a:lnTo>
                    <a:cubicBezTo>
                      <a:pt x="739" y="180"/>
                      <a:pt x="723" y="86"/>
                      <a:pt x="660" y="39"/>
                    </a:cubicBezTo>
                    <a:cubicBezTo>
                      <a:pt x="628" y="13"/>
                      <a:pt x="592" y="0"/>
                      <a:pt x="558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55"/>
              <p:cNvSpPr/>
              <p:nvPr/>
            </p:nvSpPr>
            <p:spPr>
              <a:xfrm>
                <a:off x="5924252" y="1326182"/>
                <a:ext cx="62611" cy="38137"/>
              </a:xfrm>
              <a:custGeom>
                <a:avLst/>
                <a:gdLst/>
                <a:ahLst/>
                <a:cxnLst/>
                <a:rect l="l" t="t" r="r" b="b"/>
                <a:pathLst>
                  <a:path w="944" h="575" extrusionOk="0">
                    <a:moveTo>
                      <a:pt x="761" y="1"/>
                    </a:moveTo>
                    <a:cubicBezTo>
                      <a:pt x="742" y="1"/>
                      <a:pt x="724" y="5"/>
                      <a:pt x="707" y="13"/>
                    </a:cubicBezTo>
                    <a:lnTo>
                      <a:pt x="110" y="280"/>
                    </a:lnTo>
                    <a:cubicBezTo>
                      <a:pt x="32" y="327"/>
                      <a:pt x="0" y="421"/>
                      <a:pt x="32" y="484"/>
                    </a:cubicBezTo>
                    <a:cubicBezTo>
                      <a:pt x="55" y="542"/>
                      <a:pt x="113" y="575"/>
                      <a:pt x="173" y="575"/>
                    </a:cubicBezTo>
                    <a:cubicBezTo>
                      <a:pt x="194" y="575"/>
                      <a:pt x="216" y="571"/>
                      <a:pt x="236" y="563"/>
                    </a:cubicBezTo>
                    <a:lnTo>
                      <a:pt x="833" y="296"/>
                    </a:lnTo>
                    <a:cubicBezTo>
                      <a:pt x="912" y="264"/>
                      <a:pt x="943" y="170"/>
                      <a:pt x="912" y="91"/>
                    </a:cubicBezTo>
                    <a:cubicBezTo>
                      <a:pt x="877" y="33"/>
                      <a:pt x="816" y="1"/>
                      <a:pt x="761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55"/>
              <p:cNvSpPr/>
              <p:nvPr/>
            </p:nvSpPr>
            <p:spPr>
              <a:xfrm>
                <a:off x="6255612" y="1406767"/>
                <a:ext cx="49014" cy="56244"/>
              </a:xfrm>
              <a:custGeom>
                <a:avLst/>
                <a:gdLst/>
                <a:ahLst/>
                <a:cxnLst/>
                <a:rect l="l" t="t" r="r" b="b"/>
                <a:pathLst>
                  <a:path w="739" h="848" extrusionOk="0">
                    <a:moveTo>
                      <a:pt x="181" y="0"/>
                    </a:moveTo>
                    <a:cubicBezTo>
                      <a:pt x="147" y="0"/>
                      <a:pt x="112" y="13"/>
                      <a:pt x="79" y="39"/>
                    </a:cubicBezTo>
                    <a:cubicBezTo>
                      <a:pt x="16" y="86"/>
                      <a:pt x="0" y="180"/>
                      <a:pt x="48" y="243"/>
                    </a:cubicBezTo>
                    <a:lnTo>
                      <a:pt x="425" y="777"/>
                    </a:lnTo>
                    <a:cubicBezTo>
                      <a:pt x="461" y="823"/>
                      <a:pt x="509" y="848"/>
                      <a:pt x="554" y="848"/>
                    </a:cubicBezTo>
                    <a:cubicBezTo>
                      <a:pt x="587" y="848"/>
                      <a:pt x="618" y="835"/>
                      <a:pt x="645" y="809"/>
                    </a:cubicBezTo>
                    <a:cubicBezTo>
                      <a:pt x="723" y="762"/>
                      <a:pt x="739" y="668"/>
                      <a:pt x="676" y="605"/>
                    </a:cubicBezTo>
                    <a:lnTo>
                      <a:pt x="299" y="70"/>
                    </a:lnTo>
                    <a:cubicBezTo>
                      <a:pt x="271" y="25"/>
                      <a:pt x="228" y="0"/>
                      <a:pt x="181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55"/>
              <p:cNvSpPr/>
              <p:nvPr/>
            </p:nvSpPr>
            <p:spPr>
              <a:xfrm>
                <a:off x="6331687" y="1326182"/>
                <a:ext cx="62544" cy="38137"/>
              </a:xfrm>
              <a:custGeom>
                <a:avLst/>
                <a:gdLst/>
                <a:ahLst/>
                <a:cxnLst/>
                <a:rect l="l" t="t" r="r" b="b"/>
                <a:pathLst>
                  <a:path w="943" h="575" extrusionOk="0">
                    <a:moveTo>
                      <a:pt x="176" y="1"/>
                    </a:moveTo>
                    <a:cubicBezTo>
                      <a:pt x="119" y="1"/>
                      <a:pt x="67" y="33"/>
                      <a:pt x="32" y="91"/>
                    </a:cubicBezTo>
                    <a:cubicBezTo>
                      <a:pt x="0" y="170"/>
                      <a:pt x="32" y="264"/>
                      <a:pt x="110" y="296"/>
                    </a:cubicBezTo>
                    <a:lnTo>
                      <a:pt x="707" y="563"/>
                    </a:lnTo>
                    <a:cubicBezTo>
                      <a:pt x="728" y="571"/>
                      <a:pt x="749" y="575"/>
                      <a:pt x="770" y="575"/>
                    </a:cubicBezTo>
                    <a:cubicBezTo>
                      <a:pt x="830" y="575"/>
                      <a:pt x="888" y="542"/>
                      <a:pt x="912" y="484"/>
                    </a:cubicBezTo>
                    <a:cubicBezTo>
                      <a:pt x="943" y="421"/>
                      <a:pt x="912" y="327"/>
                      <a:pt x="833" y="280"/>
                    </a:cubicBezTo>
                    <a:lnTo>
                      <a:pt x="236" y="13"/>
                    </a:lnTo>
                    <a:cubicBezTo>
                      <a:pt x="216" y="5"/>
                      <a:pt x="195" y="1"/>
                      <a:pt x="176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55"/>
              <p:cNvSpPr/>
              <p:nvPr/>
            </p:nvSpPr>
            <p:spPr>
              <a:xfrm>
                <a:off x="6132645" y="1071693"/>
                <a:ext cx="50075" cy="161568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436" extrusionOk="0">
                    <a:moveTo>
                      <a:pt x="385" y="1"/>
                    </a:moveTo>
                    <a:cubicBezTo>
                      <a:pt x="362" y="1"/>
                      <a:pt x="338" y="16"/>
                      <a:pt x="330" y="48"/>
                    </a:cubicBezTo>
                    <a:lnTo>
                      <a:pt x="1" y="1839"/>
                    </a:lnTo>
                    <a:cubicBezTo>
                      <a:pt x="1" y="1855"/>
                      <a:pt x="1" y="1855"/>
                      <a:pt x="1" y="1870"/>
                    </a:cubicBezTo>
                    <a:lnTo>
                      <a:pt x="205" y="2405"/>
                    </a:lnTo>
                    <a:cubicBezTo>
                      <a:pt x="205" y="2420"/>
                      <a:pt x="236" y="2436"/>
                      <a:pt x="252" y="2436"/>
                    </a:cubicBezTo>
                    <a:lnTo>
                      <a:pt x="503" y="2436"/>
                    </a:lnTo>
                    <a:cubicBezTo>
                      <a:pt x="519" y="2436"/>
                      <a:pt x="550" y="2420"/>
                      <a:pt x="550" y="2405"/>
                    </a:cubicBezTo>
                    <a:lnTo>
                      <a:pt x="755" y="1823"/>
                    </a:lnTo>
                    <a:cubicBezTo>
                      <a:pt x="755" y="1823"/>
                      <a:pt x="755" y="1808"/>
                      <a:pt x="755" y="1808"/>
                    </a:cubicBezTo>
                    <a:lnTo>
                      <a:pt x="440" y="48"/>
                    </a:lnTo>
                    <a:cubicBezTo>
                      <a:pt x="433" y="16"/>
                      <a:pt x="409" y="1"/>
                      <a:pt x="385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55"/>
              <p:cNvSpPr/>
              <p:nvPr/>
            </p:nvSpPr>
            <p:spPr>
              <a:xfrm>
                <a:off x="6150354" y="1225169"/>
                <a:ext cx="164154" cy="174037"/>
              </a:xfrm>
              <a:custGeom>
                <a:avLst/>
                <a:gdLst/>
                <a:ahLst/>
                <a:cxnLst/>
                <a:rect l="l" t="t" r="r" b="b"/>
                <a:pathLst>
                  <a:path w="2475" h="2624" extrusionOk="0">
                    <a:moveTo>
                      <a:pt x="246" y="0"/>
                    </a:moveTo>
                    <a:cubicBezTo>
                      <a:pt x="236" y="0"/>
                      <a:pt x="228" y="4"/>
                      <a:pt x="221" y="12"/>
                    </a:cubicBezTo>
                    <a:lnTo>
                      <a:pt x="32" y="185"/>
                    </a:lnTo>
                    <a:cubicBezTo>
                      <a:pt x="16" y="200"/>
                      <a:pt x="1" y="216"/>
                      <a:pt x="16" y="248"/>
                    </a:cubicBezTo>
                    <a:lnTo>
                      <a:pt x="441" y="970"/>
                    </a:lnTo>
                    <a:cubicBezTo>
                      <a:pt x="441" y="986"/>
                      <a:pt x="441" y="1002"/>
                      <a:pt x="456" y="1002"/>
                    </a:cubicBezTo>
                    <a:lnTo>
                      <a:pt x="2373" y="2604"/>
                    </a:lnTo>
                    <a:cubicBezTo>
                      <a:pt x="2391" y="2618"/>
                      <a:pt x="2407" y="2623"/>
                      <a:pt x="2421" y="2623"/>
                    </a:cubicBezTo>
                    <a:cubicBezTo>
                      <a:pt x="2456" y="2623"/>
                      <a:pt x="2474" y="2586"/>
                      <a:pt x="2452" y="2541"/>
                    </a:cubicBezTo>
                    <a:lnTo>
                      <a:pt x="975" y="452"/>
                    </a:lnTo>
                    <a:cubicBezTo>
                      <a:pt x="959" y="436"/>
                      <a:pt x="959" y="436"/>
                      <a:pt x="943" y="420"/>
                    </a:cubicBezTo>
                    <a:lnTo>
                      <a:pt x="283" y="12"/>
                    </a:lnTo>
                    <a:cubicBezTo>
                      <a:pt x="268" y="4"/>
                      <a:pt x="256" y="0"/>
                      <a:pt x="246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55"/>
              <p:cNvSpPr/>
              <p:nvPr/>
            </p:nvSpPr>
            <p:spPr>
              <a:xfrm>
                <a:off x="6141002" y="1215485"/>
                <a:ext cx="35484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6" extrusionOk="0">
                    <a:moveTo>
                      <a:pt x="267" y="1"/>
                    </a:moveTo>
                    <a:cubicBezTo>
                      <a:pt x="126" y="1"/>
                      <a:pt x="0" y="127"/>
                      <a:pt x="0" y="268"/>
                    </a:cubicBezTo>
                    <a:cubicBezTo>
                      <a:pt x="0" y="409"/>
                      <a:pt x="126" y="535"/>
                      <a:pt x="267" y="535"/>
                    </a:cubicBezTo>
                    <a:cubicBezTo>
                      <a:pt x="409" y="535"/>
                      <a:pt x="534" y="409"/>
                      <a:pt x="534" y="268"/>
                    </a:cubicBezTo>
                    <a:cubicBezTo>
                      <a:pt x="534" y="127"/>
                      <a:pt x="409" y="1"/>
                      <a:pt x="267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55"/>
              <p:cNvSpPr/>
              <p:nvPr/>
            </p:nvSpPr>
            <p:spPr>
              <a:xfrm>
                <a:off x="4422654" y="2059537"/>
                <a:ext cx="372083" cy="502346"/>
              </a:xfrm>
              <a:custGeom>
                <a:avLst/>
                <a:gdLst/>
                <a:ahLst/>
                <a:cxnLst/>
                <a:rect l="l" t="t" r="r" b="b"/>
                <a:pathLst>
                  <a:path w="5610" h="7574" extrusionOk="0">
                    <a:moveTo>
                      <a:pt x="441" y="1"/>
                    </a:moveTo>
                    <a:cubicBezTo>
                      <a:pt x="189" y="1"/>
                      <a:pt x="1" y="205"/>
                      <a:pt x="1" y="456"/>
                    </a:cubicBezTo>
                    <a:lnTo>
                      <a:pt x="1" y="7118"/>
                    </a:lnTo>
                    <a:cubicBezTo>
                      <a:pt x="1" y="7369"/>
                      <a:pt x="189" y="7573"/>
                      <a:pt x="441" y="7573"/>
                    </a:cubicBezTo>
                    <a:lnTo>
                      <a:pt x="5170" y="7573"/>
                    </a:lnTo>
                    <a:cubicBezTo>
                      <a:pt x="5405" y="7573"/>
                      <a:pt x="5610" y="7369"/>
                      <a:pt x="5610" y="7118"/>
                    </a:cubicBezTo>
                    <a:lnTo>
                      <a:pt x="5610" y="456"/>
                    </a:lnTo>
                    <a:cubicBezTo>
                      <a:pt x="5610" y="205"/>
                      <a:pt x="5405" y="1"/>
                      <a:pt x="5154" y="1"/>
                    </a:cubicBez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55"/>
              <p:cNvSpPr/>
              <p:nvPr/>
            </p:nvSpPr>
            <p:spPr>
              <a:xfrm>
                <a:off x="4454954" y="2162739"/>
                <a:ext cx="307483" cy="14592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220" extrusionOk="0">
                    <a:moveTo>
                      <a:pt x="111" y="0"/>
                    </a:moveTo>
                    <a:cubicBezTo>
                      <a:pt x="48" y="0"/>
                      <a:pt x="1" y="47"/>
                      <a:pt x="1" y="110"/>
                    </a:cubicBezTo>
                    <a:cubicBezTo>
                      <a:pt x="1" y="173"/>
                      <a:pt x="48" y="220"/>
                      <a:pt x="111" y="220"/>
                    </a:cubicBezTo>
                    <a:lnTo>
                      <a:pt x="4526" y="220"/>
                    </a:lnTo>
                    <a:cubicBezTo>
                      <a:pt x="4589" y="220"/>
                      <a:pt x="4636" y="173"/>
                      <a:pt x="4636" y="110"/>
                    </a:cubicBezTo>
                    <a:cubicBezTo>
                      <a:pt x="4636" y="47"/>
                      <a:pt x="4589" y="0"/>
                      <a:pt x="4526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55"/>
              <p:cNvSpPr/>
              <p:nvPr/>
            </p:nvSpPr>
            <p:spPr>
              <a:xfrm>
                <a:off x="4454954" y="2199151"/>
                <a:ext cx="307483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221" extrusionOk="0">
                    <a:moveTo>
                      <a:pt x="111" y="1"/>
                    </a:moveTo>
                    <a:cubicBezTo>
                      <a:pt x="48" y="1"/>
                      <a:pt x="1" y="64"/>
                      <a:pt x="1" y="111"/>
                    </a:cubicBezTo>
                    <a:cubicBezTo>
                      <a:pt x="1" y="174"/>
                      <a:pt x="48" y="221"/>
                      <a:pt x="111" y="221"/>
                    </a:cubicBezTo>
                    <a:lnTo>
                      <a:pt x="4526" y="221"/>
                    </a:lnTo>
                    <a:cubicBezTo>
                      <a:pt x="4589" y="221"/>
                      <a:pt x="4636" y="174"/>
                      <a:pt x="4636" y="111"/>
                    </a:cubicBezTo>
                    <a:cubicBezTo>
                      <a:pt x="4636" y="64"/>
                      <a:pt x="4589" y="1"/>
                      <a:pt x="4526" y="1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55"/>
              <p:cNvSpPr/>
              <p:nvPr/>
            </p:nvSpPr>
            <p:spPr>
              <a:xfrm>
                <a:off x="4454954" y="2236691"/>
                <a:ext cx="307483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221" extrusionOk="0">
                    <a:moveTo>
                      <a:pt x="111" y="0"/>
                    </a:moveTo>
                    <a:cubicBezTo>
                      <a:pt x="48" y="0"/>
                      <a:pt x="1" y="48"/>
                      <a:pt x="1" y="110"/>
                    </a:cubicBezTo>
                    <a:cubicBezTo>
                      <a:pt x="1" y="173"/>
                      <a:pt x="48" y="220"/>
                      <a:pt x="111" y="220"/>
                    </a:cubicBezTo>
                    <a:lnTo>
                      <a:pt x="4526" y="220"/>
                    </a:lnTo>
                    <a:cubicBezTo>
                      <a:pt x="4589" y="220"/>
                      <a:pt x="4636" y="173"/>
                      <a:pt x="4636" y="110"/>
                    </a:cubicBezTo>
                    <a:cubicBezTo>
                      <a:pt x="4636" y="48"/>
                      <a:pt x="4589" y="0"/>
                      <a:pt x="4526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55"/>
              <p:cNvSpPr/>
              <p:nvPr/>
            </p:nvSpPr>
            <p:spPr>
              <a:xfrm>
                <a:off x="4454954" y="2274231"/>
                <a:ext cx="307483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221" extrusionOk="0">
                    <a:moveTo>
                      <a:pt x="111" y="0"/>
                    </a:moveTo>
                    <a:cubicBezTo>
                      <a:pt x="48" y="0"/>
                      <a:pt x="1" y="47"/>
                      <a:pt x="1" y="110"/>
                    </a:cubicBezTo>
                    <a:cubicBezTo>
                      <a:pt x="1" y="173"/>
                      <a:pt x="48" y="220"/>
                      <a:pt x="111" y="220"/>
                    </a:cubicBezTo>
                    <a:lnTo>
                      <a:pt x="4526" y="220"/>
                    </a:lnTo>
                    <a:cubicBezTo>
                      <a:pt x="4589" y="220"/>
                      <a:pt x="4636" y="173"/>
                      <a:pt x="4636" y="110"/>
                    </a:cubicBezTo>
                    <a:cubicBezTo>
                      <a:pt x="4636" y="47"/>
                      <a:pt x="4589" y="0"/>
                      <a:pt x="4526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55"/>
              <p:cNvSpPr/>
              <p:nvPr/>
            </p:nvSpPr>
            <p:spPr>
              <a:xfrm>
                <a:off x="4454954" y="2310644"/>
                <a:ext cx="307483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221" extrusionOk="0">
                    <a:moveTo>
                      <a:pt x="111" y="1"/>
                    </a:moveTo>
                    <a:cubicBezTo>
                      <a:pt x="48" y="1"/>
                      <a:pt x="1" y="48"/>
                      <a:pt x="1" y="111"/>
                    </a:cubicBezTo>
                    <a:cubicBezTo>
                      <a:pt x="1" y="174"/>
                      <a:pt x="48" y="221"/>
                      <a:pt x="111" y="221"/>
                    </a:cubicBezTo>
                    <a:lnTo>
                      <a:pt x="4526" y="221"/>
                    </a:lnTo>
                    <a:cubicBezTo>
                      <a:pt x="4589" y="221"/>
                      <a:pt x="4636" y="174"/>
                      <a:pt x="4636" y="111"/>
                    </a:cubicBezTo>
                    <a:cubicBezTo>
                      <a:pt x="4636" y="48"/>
                      <a:pt x="4589" y="1"/>
                      <a:pt x="4526" y="1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55"/>
              <p:cNvSpPr/>
              <p:nvPr/>
            </p:nvSpPr>
            <p:spPr>
              <a:xfrm>
                <a:off x="4454954" y="2348184"/>
                <a:ext cx="307483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221" extrusionOk="0">
                    <a:moveTo>
                      <a:pt x="111" y="1"/>
                    </a:moveTo>
                    <a:cubicBezTo>
                      <a:pt x="48" y="1"/>
                      <a:pt x="1" y="48"/>
                      <a:pt x="1" y="111"/>
                    </a:cubicBezTo>
                    <a:cubicBezTo>
                      <a:pt x="1" y="173"/>
                      <a:pt x="48" y="220"/>
                      <a:pt x="111" y="220"/>
                    </a:cubicBezTo>
                    <a:lnTo>
                      <a:pt x="4526" y="220"/>
                    </a:lnTo>
                    <a:cubicBezTo>
                      <a:pt x="4589" y="220"/>
                      <a:pt x="4636" y="173"/>
                      <a:pt x="4636" y="111"/>
                    </a:cubicBezTo>
                    <a:cubicBezTo>
                      <a:pt x="4636" y="48"/>
                      <a:pt x="4589" y="1"/>
                      <a:pt x="4526" y="1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55"/>
              <p:cNvSpPr/>
              <p:nvPr/>
            </p:nvSpPr>
            <p:spPr>
              <a:xfrm>
                <a:off x="4454954" y="2385724"/>
                <a:ext cx="307483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221" extrusionOk="0">
                    <a:moveTo>
                      <a:pt x="111" y="0"/>
                    </a:moveTo>
                    <a:cubicBezTo>
                      <a:pt x="48" y="0"/>
                      <a:pt x="1" y="47"/>
                      <a:pt x="1" y="110"/>
                    </a:cubicBezTo>
                    <a:cubicBezTo>
                      <a:pt x="1" y="173"/>
                      <a:pt x="48" y="220"/>
                      <a:pt x="111" y="220"/>
                    </a:cubicBezTo>
                    <a:lnTo>
                      <a:pt x="4526" y="220"/>
                    </a:lnTo>
                    <a:cubicBezTo>
                      <a:pt x="4589" y="220"/>
                      <a:pt x="4636" y="157"/>
                      <a:pt x="4636" y="110"/>
                    </a:cubicBezTo>
                    <a:cubicBezTo>
                      <a:pt x="4636" y="47"/>
                      <a:pt x="4589" y="0"/>
                      <a:pt x="4526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55"/>
              <p:cNvSpPr/>
              <p:nvPr/>
            </p:nvSpPr>
            <p:spPr>
              <a:xfrm>
                <a:off x="4454954" y="2422202"/>
                <a:ext cx="307483" cy="14592"/>
              </a:xfrm>
              <a:custGeom>
                <a:avLst/>
                <a:gdLst/>
                <a:ahLst/>
                <a:cxnLst/>
                <a:rect l="l" t="t" r="r" b="b"/>
                <a:pathLst>
                  <a:path w="4636" h="220" extrusionOk="0">
                    <a:moveTo>
                      <a:pt x="111" y="0"/>
                    </a:moveTo>
                    <a:cubicBezTo>
                      <a:pt x="48" y="0"/>
                      <a:pt x="1" y="47"/>
                      <a:pt x="1" y="110"/>
                    </a:cubicBezTo>
                    <a:cubicBezTo>
                      <a:pt x="1" y="173"/>
                      <a:pt x="48" y="220"/>
                      <a:pt x="111" y="220"/>
                    </a:cubicBezTo>
                    <a:lnTo>
                      <a:pt x="4526" y="220"/>
                    </a:lnTo>
                    <a:cubicBezTo>
                      <a:pt x="4589" y="220"/>
                      <a:pt x="4636" y="173"/>
                      <a:pt x="4636" y="110"/>
                    </a:cubicBezTo>
                    <a:cubicBezTo>
                      <a:pt x="4636" y="47"/>
                      <a:pt x="4589" y="0"/>
                      <a:pt x="4526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55"/>
              <p:cNvSpPr/>
              <p:nvPr/>
            </p:nvSpPr>
            <p:spPr>
              <a:xfrm>
                <a:off x="7356010" y="1830318"/>
                <a:ext cx="372017" cy="502279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7573" extrusionOk="0">
                    <a:moveTo>
                      <a:pt x="440" y="0"/>
                    </a:moveTo>
                    <a:cubicBezTo>
                      <a:pt x="204" y="0"/>
                      <a:pt x="0" y="204"/>
                      <a:pt x="0" y="456"/>
                    </a:cubicBezTo>
                    <a:lnTo>
                      <a:pt x="0" y="7133"/>
                    </a:lnTo>
                    <a:cubicBezTo>
                      <a:pt x="0" y="7369"/>
                      <a:pt x="204" y="7573"/>
                      <a:pt x="440" y="7573"/>
                    </a:cubicBezTo>
                    <a:lnTo>
                      <a:pt x="5169" y="7573"/>
                    </a:lnTo>
                    <a:cubicBezTo>
                      <a:pt x="5420" y="7573"/>
                      <a:pt x="5609" y="7369"/>
                      <a:pt x="5609" y="7133"/>
                    </a:cubicBezTo>
                    <a:lnTo>
                      <a:pt x="5609" y="456"/>
                    </a:lnTo>
                    <a:cubicBezTo>
                      <a:pt x="5609" y="204"/>
                      <a:pt x="5420" y="0"/>
                      <a:pt x="5169" y="0"/>
                    </a:cubicBezTo>
                    <a:close/>
                  </a:path>
                </a:pathLst>
              </a:custGeom>
              <a:solidFill>
                <a:srgbClr val="E562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55"/>
              <p:cNvSpPr/>
              <p:nvPr/>
            </p:nvSpPr>
            <p:spPr>
              <a:xfrm>
                <a:off x="7388310" y="1933454"/>
                <a:ext cx="307416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221" extrusionOk="0">
                    <a:moveTo>
                      <a:pt x="110" y="1"/>
                    </a:moveTo>
                    <a:cubicBezTo>
                      <a:pt x="47" y="1"/>
                      <a:pt x="0" y="48"/>
                      <a:pt x="0" y="111"/>
                    </a:cubicBezTo>
                    <a:cubicBezTo>
                      <a:pt x="0" y="173"/>
                      <a:pt x="47" y="221"/>
                      <a:pt x="110" y="221"/>
                    </a:cubicBezTo>
                    <a:lnTo>
                      <a:pt x="4525" y="221"/>
                    </a:lnTo>
                    <a:cubicBezTo>
                      <a:pt x="4588" y="221"/>
                      <a:pt x="4635" y="173"/>
                      <a:pt x="4635" y="111"/>
                    </a:cubicBezTo>
                    <a:cubicBezTo>
                      <a:pt x="4635" y="48"/>
                      <a:pt x="4588" y="1"/>
                      <a:pt x="4525" y="1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55"/>
              <p:cNvSpPr/>
              <p:nvPr/>
            </p:nvSpPr>
            <p:spPr>
              <a:xfrm>
                <a:off x="7388310" y="1970993"/>
                <a:ext cx="307416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221" extrusionOk="0">
                    <a:moveTo>
                      <a:pt x="110" y="0"/>
                    </a:moveTo>
                    <a:cubicBezTo>
                      <a:pt x="47" y="0"/>
                      <a:pt x="0" y="47"/>
                      <a:pt x="0" y="110"/>
                    </a:cubicBezTo>
                    <a:cubicBezTo>
                      <a:pt x="0" y="173"/>
                      <a:pt x="47" y="220"/>
                      <a:pt x="110" y="220"/>
                    </a:cubicBezTo>
                    <a:lnTo>
                      <a:pt x="4525" y="220"/>
                    </a:lnTo>
                    <a:cubicBezTo>
                      <a:pt x="4588" y="220"/>
                      <a:pt x="4635" y="173"/>
                      <a:pt x="4635" y="110"/>
                    </a:cubicBezTo>
                    <a:cubicBezTo>
                      <a:pt x="4635" y="47"/>
                      <a:pt x="4588" y="0"/>
                      <a:pt x="4525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55"/>
              <p:cNvSpPr/>
              <p:nvPr/>
            </p:nvSpPr>
            <p:spPr>
              <a:xfrm>
                <a:off x="7388310" y="2007472"/>
                <a:ext cx="307416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221" extrusionOk="0">
                    <a:moveTo>
                      <a:pt x="110" y="0"/>
                    </a:moveTo>
                    <a:cubicBezTo>
                      <a:pt x="47" y="0"/>
                      <a:pt x="0" y="47"/>
                      <a:pt x="0" y="110"/>
                    </a:cubicBezTo>
                    <a:cubicBezTo>
                      <a:pt x="0" y="173"/>
                      <a:pt x="47" y="220"/>
                      <a:pt x="110" y="220"/>
                    </a:cubicBezTo>
                    <a:lnTo>
                      <a:pt x="4525" y="220"/>
                    </a:lnTo>
                    <a:cubicBezTo>
                      <a:pt x="4588" y="220"/>
                      <a:pt x="4635" y="173"/>
                      <a:pt x="4635" y="110"/>
                    </a:cubicBezTo>
                    <a:cubicBezTo>
                      <a:pt x="4635" y="47"/>
                      <a:pt x="4588" y="0"/>
                      <a:pt x="4525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55"/>
              <p:cNvSpPr/>
              <p:nvPr/>
            </p:nvSpPr>
            <p:spPr>
              <a:xfrm>
                <a:off x="7388310" y="2044946"/>
                <a:ext cx="307416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221" extrusionOk="0">
                    <a:moveTo>
                      <a:pt x="110" y="1"/>
                    </a:moveTo>
                    <a:cubicBezTo>
                      <a:pt x="47" y="1"/>
                      <a:pt x="0" y="48"/>
                      <a:pt x="0" y="111"/>
                    </a:cubicBezTo>
                    <a:cubicBezTo>
                      <a:pt x="0" y="174"/>
                      <a:pt x="47" y="221"/>
                      <a:pt x="110" y="221"/>
                    </a:cubicBezTo>
                    <a:lnTo>
                      <a:pt x="4525" y="221"/>
                    </a:lnTo>
                    <a:cubicBezTo>
                      <a:pt x="4588" y="221"/>
                      <a:pt x="4635" y="174"/>
                      <a:pt x="4635" y="111"/>
                    </a:cubicBezTo>
                    <a:cubicBezTo>
                      <a:pt x="4635" y="48"/>
                      <a:pt x="4588" y="1"/>
                      <a:pt x="4525" y="1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55"/>
              <p:cNvSpPr/>
              <p:nvPr/>
            </p:nvSpPr>
            <p:spPr>
              <a:xfrm>
                <a:off x="7388310" y="2082486"/>
                <a:ext cx="307416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221" extrusionOk="0">
                    <a:moveTo>
                      <a:pt x="110" y="0"/>
                    </a:moveTo>
                    <a:cubicBezTo>
                      <a:pt x="47" y="0"/>
                      <a:pt x="0" y="47"/>
                      <a:pt x="0" y="110"/>
                    </a:cubicBezTo>
                    <a:cubicBezTo>
                      <a:pt x="0" y="157"/>
                      <a:pt x="47" y="220"/>
                      <a:pt x="110" y="220"/>
                    </a:cubicBezTo>
                    <a:lnTo>
                      <a:pt x="4525" y="220"/>
                    </a:lnTo>
                    <a:cubicBezTo>
                      <a:pt x="4588" y="220"/>
                      <a:pt x="4635" y="157"/>
                      <a:pt x="4635" y="110"/>
                    </a:cubicBezTo>
                    <a:cubicBezTo>
                      <a:pt x="4635" y="47"/>
                      <a:pt x="4588" y="0"/>
                      <a:pt x="4525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55"/>
              <p:cNvSpPr/>
              <p:nvPr/>
            </p:nvSpPr>
            <p:spPr>
              <a:xfrm>
                <a:off x="7388310" y="2118965"/>
                <a:ext cx="307416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221" extrusionOk="0">
                    <a:moveTo>
                      <a:pt x="110" y="0"/>
                    </a:moveTo>
                    <a:cubicBezTo>
                      <a:pt x="47" y="0"/>
                      <a:pt x="0" y="47"/>
                      <a:pt x="0" y="110"/>
                    </a:cubicBezTo>
                    <a:cubicBezTo>
                      <a:pt x="0" y="173"/>
                      <a:pt x="47" y="220"/>
                      <a:pt x="110" y="220"/>
                    </a:cubicBezTo>
                    <a:lnTo>
                      <a:pt x="4525" y="220"/>
                    </a:lnTo>
                    <a:cubicBezTo>
                      <a:pt x="4588" y="220"/>
                      <a:pt x="4635" y="173"/>
                      <a:pt x="4635" y="110"/>
                    </a:cubicBezTo>
                    <a:cubicBezTo>
                      <a:pt x="4635" y="47"/>
                      <a:pt x="4588" y="0"/>
                      <a:pt x="4525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55"/>
              <p:cNvSpPr/>
              <p:nvPr/>
            </p:nvSpPr>
            <p:spPr>
              <a:xfrm>
                <a:off x="7388310" y="2156438"/>
                <a:ext cx="307416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221" extrusionOk="0">
                    <a:moveTo>
                      <a:pt x="110" y="1"/>
                    </a:moveTo>
                    <a:cubicBezTo>
                      <a:pt x="47" y="1"/>
                      <a:pt x="0" y="48"/>
                      <a:pt x="0" y="111"/>
                    </a:cubicBezTo>
                    <a:cubicBezTo>
                      <a:pt x="0" y="174"/>
                      <a:pt x="47" y="221"/>
                      <a:pt x="110" y="221"/>
                    </a:cubicBezTo>
                    <a:lnTo>
                      <a:pt x="4525" y="221"/>
                    </a:lnTo>
                    <a:cubicBezTo>
                      <a:pt x="4588" y="221"/>
                      <a:pt x="4635" y="174"/>
                      <a:pt x="4635" y="111"/>
                    </a:cubicBezTo>
                    <a:cubicBezTo>
                      <a:pt x="4635" y="48"/>
                      <a:pt x="4588" y="1"/>
                      <a:pt x="4525" y="1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55"/>
              <p:cNvSpPr/>
              <p:nvPr/>
            </p:nvSpPr>
            <p:spPr>
              <a:xfrm>
                <a:off x="7388310" y="2192917"/>
                <a:ext cx="307416" cy="14658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221" extrusionOk="0">
                    <a:moveTo>
                      <a:pt x="110" y="1"/>
                    </a:moveTo>
                    <a:cubicBezTo>
                      <a:pt x="47" y="1"/>
                      <a:pt x="0" y="63"/>
                      <a:pt x="0" y="111"/>
                    </a:cubicBezTo>
                    <a:cubicBezTo>
                      <a:pt x="0" y="173"/>
                      <a:pt x="47" y="221"/>
                      <a:pt x="110" y="221"/>
                    </a:cubicBezTo>
                    <a:lnTo>
                      <a:pt x="4525" y="221"/>
                    </a:lnTo>
                    <a:cubicBezTo>
                      <a:pt x="4588" y="221"/>
                      <a:pt x="4635" y="173"/>
                      <a:pt x="4635" y="111"/>
                    </a:cubicBezTo>
                    <a:cubicBezTo>
                      <a:pt x="4635" y="63"/>
                      <a:pt x="4588" y="1"/>
                      <a:pt x="4525" y="1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55"/>
              <p:cNvSpPr/>
              <p:nvPr/>
            </p:nvSpPr>
            <p:spPr>
              <a:xfrm>
                <a:off x="7030288" y="1349462"/>
                <a:ext cx="466464" cy="246464"/>
              </a:xfrm>
              <a:custGeom>
                <a:avLst/>
                <a:gdLst/>
                <a:ahLst/>
                <a:cxnLst/>
                <a:rect l="l" t="t" r="r" b="b"/>
                <a:pathLst>
                  <a:path w="7033" h="3716" extrusionOk="0">
                    <a:moveTo>
                      <a:pt x="4631" y="0"/>
                    </a:moveTo>
                    <a:cubicBezTo>
                      <a:pt x="3235" y="0"/>
                      <a:pt x="1284" y="1864"/>
                      <a:pt x="166" y="3071"/>
                    </a:cubicBezTo>
                    <a:cubicBezTo>
                      <a:pt x="1" y="3265"/>
                      <a:pt x="151" y="3543"/>
                      <a:pt x="371" y="3543"/>
                    </a:cubicBezTo>
                    <a:cubicBezTo>
                      <a:pt x="401" y="3543"/>
                      <a:pt x="433" y="3538"/>
                      <a:pt x="465" y="3527"/>
                    </a:cubicBezTo>
                    <a:cubicBezTo>
                      <a:pt x="3419" y="2537"/>
                      <a:pt x="7032" y="3715"/>
                      <a:pt x="5932" y="1013"/>
                    </a:cubicBezTo>
                    <a:cubicBezTo>
                      <a:pt x="5640" y="287"/>
                      <a:pt x="5178" y="0"/>
                      <a:pt x="4631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55"/>
              <p:cNvSpPr/>
              <p:nvPr/>
            </p:nvSpPr>
            <p:spPr>
              <a:xfrm>
                <a:off x="6704698" y="1105718"/>
                <a:ext cx="350528" cy="390853"/>
              </a:xfrm>
              <a:custGeom>
                <a:avLst/>
                <a:gdLst/>
                <a:ahLst/>
                <a:cxnLst/>
                <a:rect l="l" t="t" r="r" b="b"/>
                <a:pathLst>
                  <a:path w="5285" h="5893" extrusionOk="0">
                    <a:moveTo>
                      <a:pt x="2926" y="0"/>
                    </a:moveTo>
                    <a:cubicBezTo>
                      <a:pt x="2869" y="0"/>
                      <a:pt x="2811" y="2"/>
                      <a:pt x="2750" y="6"/>
                    </a:cubicBezTo>
                    <a:cubicBezTo>
                      <a:pt x="1" y="195"/>
                      <a:pt x="2232" y="2677"/>
                      <a:pt x="2797" y="5568"/>
                    </a:cubicBezTo>
                    <a:cubicBezTo>
                      <a:pt x="2839" y="5782"/>
                      <a:pt x="3018" y="5893"/>
                      <a:pt x="3200" y="5893"/>
                    </a:cubicBezTo>
                    <a:cubicBezTo>
                      <a:pt x="3365" y="5893"/>
                      <a:pt x="3531" y="5802"/>
                      <a:pt x="3599" y="5615"/>
                    </a:cubicBezTo>
                    <a:cubicBezTo>
                      <a:pt x="4396" y="3452"/>
                      <a:pt x="5284" y="0"/>
                      <a:pt x="2926" y="0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55"/>
              <p:cNvSpPr/>
              <p:nvPr/>
            </p:nvSpPr>
            <p:spPr>
              <a:xfrm>
                <a:off x="7039242" y="1125018"/>
                <a:ext cx="231939" cy="288580"/>
              </a:xfrm>
              <a:custGeom>
                <a:avLst/>
                <a:gdLst/>
                <a:ahLst/>
                <a:cxnLst/>
                <a:rect l="l" t="t" r="r" b="b"/>
                <a:pathLst>
                  <a:path w="3497" h="4351" extrusionOk="0">
                    <a:moveTo>
                      <a:pt x="1808" y="0"/>
                    </a:moveTo>
                    <a:cubicBezTo>
                      <a:pt x="702" y="0"/>
                      <a:pt x="196" y="3982"/>
                      <a:pt x="25" y="4327"/>
                    </a:cubicBezTo>
                    <a:lnTo>
                      <a:pt x="25" y="4327"/>
                    </a:lnTo>
                    <a:cubicBezTo>
                      <a:pt x="338" y="4036"/>
                      <a:pt x="3497" y="1050"/>
                      <a:pt x="2152" y="124"/>
                    </a:cubicBezTo>
                    <a:cubicBezTo>
                      <a:pt x="2031" y="39"/>
                      <a:pt x="1917" y="0"/>
                      <a:pt x="1808" y="0"/>
                    </a:cubicBezTo>
                    <a:close/>
                    <a:moveTo>
                      <a:pt x="25" y="4327"/>
                    </a:moveTo>
                    <a:lnTo>
                      <a:pt x="25" y="4327"/>
                    </a:lnTo>
                    <a:cubicBezTo>
                      <a:pt x="9" y="4342"/>
                      <a:pt x="0" y="4350"/>
                      <a:pt x="0" y="4350"/>
                    </a:cubicBezTo>
                    <a:cubicBezTo>
                      <a:pt x="1" y="4350"/>
                      <a:pt x="2" y="4351"/>
                      <a:pt x="4" y="4351"/>
                    </a:cubicBezTo>
                    <a:cubicBezTo>
                      <a:pt x="10" y="4351"/>
                      <a:pt x="17" y="4343"/>
                      <a:pt x="25" y="4327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55"/>
              <p:cNvSpPr/>
              <p:nvPr/>
            </p:nvSpPr>
            <p:spPr>
              <a:xfrm>
                <a:off x="5135515" y="1296734"/>
                <a:ext cx="241755" cy="266693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4021" extrusionOk="0">
                    <a:moveTo>
                      <a:pt x="1727" y="1"/>
                    </a:moveTo>
                    <a:cubicBezTo>
                      <a:pt x="0" y="1"/>
                      <a:pt x="947" y="2590"/>
                      <a:pt x="1539" y="3913"/>
                    </a:cubicBezTo>
                    <a:cubicBezTo>
                      <a:pt x="1572" y="3987"/>
                      <a:pt x="1637" y="4020"/>
                      <a:pt x="1701" y="4020"/>
                    </a:cubicBezTo>
                    <a:cubicBezTo>
                      <a:pt x="1789" y="4020"/>
                      <a:pt x="1875" y="3959"/>
                      <a:pt x="1885" y="3850"/>
                    </a:cubicBezTo>
                    <a:cubicBezTo>
                      <a:pt x="2042" y="1871"/>
                      <a:pt x="3644" y="33"/>
                      <a:pt x="1775" y="1"/>
                    </a:cubicBezTo>
                    <a:cubicBezTo>
                      <a:pt x="1759" y="1"/>
                      <a:pt x="1743" y="1"/>
                      <a:pt x="1727" y="1"/>
                    </a:cubicBez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55"/>
              <p:cNvSpPr/>
              <p:nvPr/>
            </p:nvSpPr>
            <p:spPr>
              <a:xfrm>
                <a:off x="4896811" y="1488811"/>
                <a:ext cx="283738" cy="157124"/>
              </a:xfrm>
              <a:custGeom>
                <a:avLst/>
                <a:gdLst/>
                <a:ahLst/>
                <a:cxnLst/>
                <a:rect l="l" t="t" r="r" b="b"/>
                <a:pathLst>
                  <a:path w="4278" h="2369" extrusionOk="0">
                    <a:moveTo>
                      <a:pt x="1431" y="1"/>
                    </a:moveTo>
                    <a:cubicBezTo>
                      <a:pt x="1057" y="1"/>
                      <a:pt x="751" y="193"/>
                      <a:pt x="582" y="687"/>
                    </a:cubicBezTo>
                    <a:cubicBezTo>
                      <a:pt x="0" y="2368"/>
                      <a:pt x="2011" y="1677"/>
                      <a:pt x="3865" y="2070"/>
                    </a:cubicBezTo>
                    <a:cubicBezTo>
                      <a:pt x="3883" y="2073"/>
                      <a:pt x="3900" y="2074"/>
                      <a:pt x="3916" y="2074"/>
                    </a:cubicBezTo>
                    <a:cubicBezTo>
                      <a:pt x="4151" y="2074"/>
                      <a:pt x="4277" y="1775"/>
                      <a:pt x="4101" y="1599"/>
                    </a:cubicBezTo>
                    <a:cubicBezTo>
                      <a:pt x="3350" y="891"/>
                      <a:pt x="2234" y="1"/>
                      <a:pt x="1431" y="1"/>
                    </a:cubicBez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55"/>
              <p:cNvSpPr/>
              <p:nvPr/>
            </p:nvSpPr>
            <p:spPr>
              <a:xfrm>
                <a:off x="4965590" y="1362594"/>
                <a:ext cx="188960" cy="160374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2418" extrusionOk="0">
                    <a:moveTo>
                      <a:pt x="1149" y="0"/>
                    </a:moveTo>
                    <a:cubicBezTo>
                      <a:pt x="1064" y="0"/>
                      <a:pt x="980" y="24"/>
                      <a:pt x="896" y="77"/>
                    </a:cubicBezTo>
                    <a:cubicBezTo>
                      <a:pt x="1" y="643"/>
                      <a:pt x="2646" y="2173"/>
                      <a:pt x="2835" y="2394"/>
                    </a:cubicBezTo>
                    <a:lnTo>
                      <a:pt x="2835" y="2394"/>
                    </a:lnTo>
                    <a:cubicBezTo>
                      <a:pt x="2745" y="2143"/>
                      <a:pt x="1949" y="0"/>
                      <a:pt x="1149" y="0"/>
                    </a:cubicBezTo>
                    <a:close/>
                    <a:moveTo>
                      <a:pt x="2835" y="2394"/>
                    </a:moveTo>
                    <a:cubicBezTo>
                      <a:pt x="2841" y="2409"/>
                      <a:pt x="2844" y="2418"/>
                      <a:pt x="2844" y="2418"/>
                    </a:cubicBezTo>
                    <a:cubicBezTo>
                      <a:pt x="2849" y="2414"/>
                      <a:pt x="2846" y="2406"/>
                      <a:pt x="2835" y="2394"/>
                    </a:cubicBez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55"/>
              <p:cNvSpPr/>
              <p:nvPr/>
            </p:nvSpPr>
            <p:spPr>
              <a:xfrm>
                <a:off x="6652633" y="3193828"/>
                <a:ext cx="132385" cy="38137"/>
              </a:xfrm>
              <a:custGeom>
                <a:avLst/>
                <a:gdLst/>
                <a:ahLst/>
                <a:cxnLst/>
                <a:rect l="l" t="t" r="r" b="b"/>
                <a:pathLst>
                  <a:path w="1996" h="575" extrusionOk="0">
                    <a:moveTo>
                      <a:pt x="1599" y="1"/>
                    </a:moveTo>
                    <a:cubicBezTo>
                      <a:pt x="1493" y="1"/>
                      <a:pt x="1341" y="8"/>
                      <a:pt x="1116" y="8"/>
                    </a:cubicBezTo>
                    <a:cubicBezTo>
                      <a:pt x="456" y="8"/>
                      <a:pt x="0" y="39"/>
                      <a:pt x="0" y="259"/>
                    </a:cubicBezTo>
                    <a:cubicBezTo>
                      <a:pt x="0" y="465"/>
                      <a:pt x="359" y="575"/>
                      <a:pt x="960" y="575"/>
                    </a:cubicBezTo>
                    <a:cubicBezTo>
                      <a:pt x="1001" y="575"/>
                      <a:pt x="1042" y="574"/>
                      <a:pt x="1084" y="573"/>
                    </a:cubicBezTo>
                    <a:cubicBezTo>
                      <a:pt x="1964" y="542"/>
                      <a:pt x="1996" y="401"/>
                      <a:pt x="1917" y="196"/>
                    </a:cubicBezTo>
                    <a:cubicBezTo>
                      <a:pt x="1844" y="29"/>
                      <a:pt x="1812" y="1"/>
                      <a:pt x="1599" y="1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55"/>
              <p:cNvSpPr/>
              <p:nvPr/>
            </p:nvSpPr>
            <p:spPr>
              <a:xfrm>
                <a:off x="6706821" y="3221419"/>
                <a:ext cx="169925" cy="5843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881" extrusionOk="0">
                    <a:moveTo>
                      <a:pt x="1351" y="0"/>
                    </a:moveTo>
                    <a:cubicBezTo>
                      <a:pt x="550" y="0"/>
                      <a:pt x="0" y="157"/>
                      <a:pt x="0" y="440"/>
                    </a:cubicBezTo>
                    <a:cubicBezTo>
                      <a:pt x="0" y="723"/>
                      <a:pt x="566" y="880"/>
                      <a:pt x="1383" y="880"/>
                    </a:cubicBezTo>
                    <a:cubicBezTo>
                      <a:pt x="2184" y="880"/>
                      <a:pt x="2561" y="692"/>
                      <a:pt x="2561" y="409"/>
                    </a:cubicBezTo>
                    <a:cubicBezTo>
                      <a:pt x="2561" y="142"/>
                      <a:pt x="2168" y="0"/>
                      <a:pt x="1351" y="0"/>
                    </a:cubicBezTo>
                    <a:close/>
                  </a:path>
                </a:pathLst>
              </a:custGeom>
              <a:solidFill>
                <a:srgbClr val="885B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55"/>
              <p:cNvSpPr/>
              <p:nvPr/>
            </p:nvSpPr>
            <p:spPr>
              <a:xfrm>
                <a:off x="6780773" y="3229709"/>
                <a:ext cx="125155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614" extrusionOk="0">
                    <a:moveTo>
                      <a:pt x="943" y="1"/>
                    </a:moveTo>
                    <a:cubicBezTo>
                      <a:pt x="409" y="1"/>
                      <a:pt x="1" y="142"/>
                      <a:pt x="1" y="315"/>
                    </a:cubicBezTo>
                    <a:cubicBezTo>
                      <a:pt x="1" y="472"/>
                      <a:pt x="425" y="614"/>
                      <a:pt x="943" y="614"/>
                    </a:cubicBezTo>
                    <a:cubicBezTo>
                      <a:pt x="1462" y="614"/>
                      <a:pt x="1886" y="472"/>
                      <a:pt x="1886" y="315"/>
                    </a:cubicBezTo>
                    <a:cubicBezTo>
                      <a:pt x="1886" y="142"/>
                      <a:pt x="1462" y="1"/>
                      <a:pt x="943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55"/>
              <p:cNvSpPr/>
              <p:nvPr/>
            </p:nvSpPr>
            <p:spPr>
              <a:xfrm>
                <a:off x="6749534" y="2940599"/>
                <a:ext cx="516937" cy="289310"/>
              </a:xfrm>
              <a:custGeom>
                <a:avLst/>
                <a:gdLst/>
                <a:ahLst/>
                <a:cxnLst/>
                <a:rect l="l" t="t" r="r" b="b"/>
                <a:pathLst>
                  <a:path w="7794" h="4362" extrusionOk="0">
                    <a:moveTo>
                      <a:pt x="1848" y="1"/>
                    </a:moveTo>
                    <a:cubicBezTo>
                      <a:pt x="1823" y="1"/>
                      <a:pt x="1804" y="3"/>
                      <a:pt x="1791" y="8"/>
                    </a:cubicBezTo>
                    <a:cubicBezTo>
                      <a:pt x="1022" y="275"/>
                      <a:pt x="16" y="3841"/>
                      <a:pt x="0" y="3841"/>
                    </a:cubicBezTo>
                    <a:lnTo>
                      <a:pt x="346" y="3857"/>
                    </a:lnTo>
                    <a:lnTo>
                      <a:pt x="2090" y="1202"/>
                    </a:lnTo>
                    <a:cubicBezTo>
                      <a:pt x="2090" y="1202"/>
                      <a:pt x="4431" y="3559"/>
                      <a:pt x="5719" y="4219"/>
                    </a:cubicBezTo>
                    <a:cubicBezTo>
                      <a:pt x="5905" y="4314"/>
                      <a:pt x="6111" y="4361"/>
                      <a:pt x="6312" y="4361"/>
                    </a:cubicBezTo>
                    <a:cubicBezTo>
                      <a:pt x="6740" y="4361"/>
                      <a:pt x="7151" y="4148"/>
                      <a:pt x="7322" y="3731"/>
                    </a:cubicBezTo>
                    <a:cubicBezTo>
                      <a:pt x="7793" y="2537"/>
                      <a:pt x="6489" y="1658"/>
                      <a:pt x="5578" y="1233"/>
                    </a:cubicBezTo>
                    <a:cubicBezTo>
                      <a:pt x="4668" y="801"/>
                      <a:pt x="2302" y="1"/>
                      <a:pt x="1848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55"/>
              <p:cNvSpPr/>
              <p:nvPr/>
            </p:nvSpPr>
            <p:spPr>
              <a:xfrm>
                <a:off x="6768304" y="3066616"/>
                <a:ext cx="507519" cy="217347"/>
              </a:xfrm>
              <a:custGeom>
                <a:avLst/>
                <a:gdLst/>
                <a:ahLst/>
                <a:cxnLst/>
                <a:rect l="l" t="t" r="r" b="b"/>
                <a:pathLst>
                  <a:path w="7652" h="3277" extrusionOk="0">
                    <a:moveTo>
                      <a:pt x="6281" y="0"/>
                    </a:moveTo>
                    <a:cubicBezTo>
                      <a:pt x="6099" y="0"/>
                      <a:pt x="5878" y="100"/>
                      <a:pt x="5530" y="276"/>
                    </a:cubicBezTo>
                    <a:cubicBezTo>
                      <a:pt x="3724" y="1203"/>
                      <a:pt x="1524" y="2004"/>
                      <a:pt x="1006" y="2334"/>
                    </a:cubicBezTo>
                    <a:cubicBezTo>
                      <a:pt x="1006" y="2334"/>
                      <a:pt x="0" y="2868"/>
                      <a:pt x="1006" y="3277"/>
                    </a:cubicBezTo>
                    <a:cubicBezTo>
                      <a:pt x="1838" y="3261"/>
                      <a:pt x="4226" y="3277"/>
                      <a:pt x="6300" y="2774"/>
                    </a:cubicBezTo>
                    <a:cubicBezTo>
                      <a:pt x="7494" y="2476"/>
                      <a:pt x="7651" y="1470"/>
                      <a:pt x="7259" y="936"/>
                    </a:cubicBezTo>
                    <a:cubicBezTo>
                      <a:pt x="6777" y="278"/>
                      <a:pt x="6584" y="0"/>
                      <a:pt x="6281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55"/>
              <p:cNvSpPr/>
              <p:nvPr/>
            </p:nvSpPr>
            <p:spPr>
              <a:xfrm>
                <a:off x="6839139" y="2811862"/>
                <a:ext cx="238704" cy="190286"/>
              </a:xfrm>
              <a:custGeom>
                <a:avLst/>
                <a:gdLst/>
                <a:ahLst/>
                <a:cxnLst/>
                <a:rect l="l" t="t" r="r" b="b"/>
                <a:pathLst>
                  <a:path w="3599" h="2869" extrusionOk="0">
                    <a:moveTo>
                      <a:pt x="3174" y="1"/>
                    </a:moveTo>
                    <a:cubicBezTo>
                      <a:pt x="3174" y="1"/>
                      <a:pt x="2074" y="1321"/>
                      <a:pt x="1477" y="1949"/>
                    </a:cubicBezTo>
                    <a:lnTo>
                      <a:pt x="236" y="347"/>
                    </a:lnTo>
                    <a:lnTo>
                      <a:pt x="1" y="456"/>
                    </a:lnTo>
                    <a:cubicBezTo>
                      <a:pt x="220" y="865"/>
                      <a:pt x="943" y="2248"/>
                      <a:pt x="1069" y="2530"/>
                    </a:cubicBezTo>
                    <a:cubicBezTo>
                      <a:pt x="1183" y="2770"/>
                      <a:pt x="1336" y="2868"/>
                      <a:pt x="1511" y="2868"/>
                    </a:cubicBezTo>
                    <a:cubicBezTo>
                      <a:pt x="2301" y="2868"/>
                      <a:pt x="3534" y="869"/>
                      <a:pt x="3598" y="818"/>
                    </a:cubicBezTo>
                    <a:lnTo>
                      <a:pt x="3174" y="1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55"/>
              <p:cNvSpPr/>
              <p:nvPr/>
            </p:nvSpPr>
            <p:spPr>
              <a:xfrm>
                <a:off x="6998584" y="2761985"/>
                <a:ext cx="253560" cy="379047"/>
              </a:xfrm>
              <a:custGeom>
                <a:avLst/>
                <a:gdLst/>
                <a:ahLst/>
                <a:cxnLst/>
                <a:rect l="l" t="t" r="r" b="b"/>
                <a:pathLst>
                  <a:path w="3823" h="5715" extrusionOk="0">
                    <a:moveTo>
                      <a:pt x="1873" y="1"/>
                    </a:moveTo>
                    <a:cubicBezTo>
                      <a:pt x="1673" y="1"/>
                      <a:pt x="1485" y="65"/>
                      <a:pt x="1336" y="187"/>
                    </a:cubicBezTo>
                    <a:cubicBezTo>
                      <a:pt x="440" y="894"/>
                      <a:pt x="0" y="1931"/>
                      <a:pt x="550" y="2560"/>
                    </a:cubicBezTo>
                    <a:cubicBezTo>
                      <a:pt x="1304" y="3408"/>
                      <a:pt x="959" y="4413"/>
                      <a:pt x="770" y="5340"/>
                    </a:cubicBezTo>
                    <a:cubicBezTo>
                      <a:pt x="710" y="5608"/>
                      <a:pt x="1648" y="5714"/>
                      <a:pt x="2494" y="5714"/>
                    </a:cubicBezTo>
                    <a:cubicBezTo>
                      <a:pt x="3189" y="5714"/>
                      <a:pt x="3822" y="5642"/>
                      <a:pt x="3787" y="5529"/>
                    </a:cubicBezTo>
                    <a:cubicBezTo>
                      <a:pt x="3504" y="4523"/>
                      <a:pt x="3315" y="1931"/>
                      <a:pt x="3205" y="1381"/>
                    </a:cubicBezTo>
                    <a:cubicBezTo>
                      <a:pt x="2990" y="429"/>
                      <a:pt x="2391" y="1"/>
                      <a:pt x="1873" y="1"/>
                    </a:cubicBezTo>
                    <a:close/>
                  </a:path>
                </a:pathLst>
              </a:custGeom>
              <a:solidFill>
                <a:srgbClr val="5ABE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55"/>
              <p:cNvSpPr/>
              <p:nvPr/>
            </p:nvSpPr>
            <p:spPr>
              <a:xfrm>
                <a:off x="7048593" y="2584699"/>
                <a:ext cx="121972" cy="239765"/>
              </a:xfrm>
              <a:custGeom>
                <a:avLst/>
                <a:gdLst/>
                <a:ahLst/>
                <a:cxnLst/>
                <a:rect l="l" t="t" r="r" b="b"/>
                <a:pathLst>
                  <a:path w="1839" h="3615" extrusionOk="0">
                    <a:moveTo>
                      <a:pt x="1839" y="1"/>
                    </a:moveTo>
                    <a:lnTo>
                      <a:pt x="0" y="928"/>
                    </a:lnTo>
                    <a:cubicBezTo>
                      <a:pt x="927" y="2609"/>
                      <a:pt x="189" y="3284"/>
                      <a:pt x="189" y="3284"/>
                    </a:cubicBezTo>
                    <a:cubicBezTo>
                      <a:pt x="26" y="3525"/>
                      <a:pt x="53" y="3615"/>
                      <a:pt x="184" y="3615"/>
                    </a:cubicBezTo>
                    <a:cubicBezTo>
                      <a:pt x="555" y="3615"/>
                      <a:pt x="1760" y="2892"/>
                      <a:pt x="1760" y="2892"/>
                    </a:cubicBezTo>
                    <a:cubicBezTo>
                      <a:pt x="1399" y="1541"/>
                      <a:pt x="1839" y="1"/>
                      <a:pt x="1839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55"/>
              <p:cNvSpPr/>
              <p:nvPr/>
            </p:nvSpPr>
            <p:spPr>
              <a:xfrm>
                <a:off x="6975636" y="2515721"/>
                <a:ext cx="214760" cy="233132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3515" extrusionOk="0">
                    <a:moveTo>
                      <a:pt x="1607" y="1"/>
                    </a:moveTo>
                    <a:cubicBezTo>
                      <a:pt x="1449" y="1"/>
                      <a:pt x="1289" y="27"/>
                      <a:pt x="1132" y="83"/>
                    </a:cubicBezTo>
                    <a:cubicBezTo>
                      <a:pt x="378" y="334"/>
                      <a:pt x="1" y="1119"/>
                      <a:pt x="299" y="1874"/>
                    </a:cubicBezTo>
                    <a:cubicBezTo>
                      <a:pt x="595" y="2606"/>
                      <a:pt x="916" y="3514"/>
                      <a:pt x="1522" y="3514"/>
                    </a:cubicBezTo>
                    <a:cubicBezTo>
                      <a:pt x="1592" y="3514"/>
                      <a:pt x="1666" y="3502"/>
                      <a:pt x="1745" y="3476"/>
                    </a:cubicBezTo>
                    <a:cubicBezTo>
                      <a:pt x="3111" y="3005"/>
                      <a:pt x="3237" y="1732"/>
                      <a:pt x="2970" y="978"/>
                    </a:cubicBezTo>
                    <a:cubicBezTo>
                      <a:pt x="2771" y="381"/>
                      <a:pt x="2208" y="1"/>
                      <a:pt x="1607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55"/>
              <p:cNvSpPr/>
              <p:nvPr/>
            </p:nvSpPr>
            <p:spPr>
              <a:xfrm>
                <a:off x="6817252" y="2764970"/>
                <a:ext cx="30311" cy="10638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604" fill="none" extrusionOk="0">
                    <a:moveTo>
                      <a:pt x="1" y="1"/>
                    </a:moveTo>
                    <a:lnTo>
                      <a:pt x="456" y="1603"/>
                    </a:lnTo>
                  </a:path>
                </a:pathLst>
              </a:custGeom>
              <a:noFill/>
              <a:ln w="3925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55"/>
              <p:cNvSpPr/>
              <p:nvPr/>
            </p:nvSpPr>
            <p:spPr>
              <a:xfrm>
                <a:off x="6816191" y="2792959"/>
                <a:ext cx="55050" cy="55978"/>
              </a:xfrm>
              <a:custGeom>
                <a:avLst/>
                <a:gdLst/>
                <a:ahLst/>
                <a:cxnLst/>
                <a:rect l="l" t="t" r="r" b="b"/>
                <a:pathLst>
                  <a:path w="830" h="844" extrusionOk="0">
                    <a:moveTo>
                      <a:pt x="98" y="0"/>
                    </a:moveTo>
                    <a:cubicBezTo>
                      <a:pt x="40" y="0"/>
                      <a:pt x="15" y="43"/>
                      <a:pt x="1" y="97"/>
                    </a:cubicBezTo>
                    <a:cubicBezTo>
                      <a:pt x="1" y="129"/>
                      <a:pt x="48" y="160"/>
                      <a:pt x="48" y="207"/>
                    </a:cubicBezTo>
                    <a:cubicBezTo>
                      <a:pt x="48" y="223"/>
                      <a:pt x="1" y="254"/>
                      <a:pt x="17" y="317"/>
                    </a:cubicBezTo>
                    <a:cubicBezTo>
                      <a:pt x="32" y="333"/>
                      <a:pt x="48" y="333"/>
                      <a:pt x="64" y="380"/>
                    </a:cubicBezTo>
                    <a:cubicBezTo>
                      <a:pt x="79" y="396"/>
                      <a:pt x="48" y="443"/>
                      <a:pt x="64" y="459"/>
                    </a:cubicBezTo>
                    <a:cubicBezTo>
                      <a:pt x="79" y="506"/>
                      <a:pt x="127" y="490"/>
                      <a:pt x="127" y="537"/>
                    </a:cubicBezTo>
                    <a:cubicBezTo>
                      <a:pt x="127" y="569"/>
                      <a:pt x="79" y="569"/>
                      <a:pt x="95" y="616"/>
                    </a:cubicBezTo>
                    <a:cubicBezTo>
                      <a:pt x="117" y="682"/>
                      <a:pt x="508" y="843"/>
                      <a:pt x="702" y="843"/>
                    </a:cubicBezTo>
                    <a:cubicBezTo>
                      <a:pt x="783" y="843"/>
                      <a:pt x="830" y="815"/>
                      <a:pt x="802" y="741"/>
                    </a:cubicBezTo>
                    <a:cubicBezTo>
                      <a:pt x="708" y="490"/>
                      <a:pt x="378" y="66"/>
                      <a:pt x="127" y="3"/>
                    </a:cubicBezTo>
                    <a:cubicBezTo>
                      <a:pt x="116" y="1"/>
                      <a:pt x="107" y="0"/>
                      <a:pt x="98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55"/>
              <p:cNvSpPr/>
              <p:nvPr/>
            </p:nvSpPr>
            <p:spPr>
              <a:xfrm>
                <a:off x="6839139" y="2784801"/>
                <a:ext cx="26132" cy="52131"/>
              </a:xfrm>
              <a:custGeom>
                <a:avLst/>
                <a:gdLst/>
                <a:ahLst/>
                <a:cxnLst/>
                <a:rect l="l" t="t" r="r" b="b"/>
                <a:pathLst>
                  <a:path w="394" h="786" extrusionOk="0">
                    <a:moveTo>
                      <a:pt x="79" y="0"/>
                    </a:moveTo>
                    <a:cubicBezTo>
                      <a:pt x="79" y="0"/>
                      <a:pt x="1" y="0"/>
                      <a:pt x="126" y="205"/>
                    </a:cubicBezTo>
                    <a:cubicBezTo>
                      <a:pt x="126" y="205"/>
                      <a:pt x="63" y="362"/>
                      <a:pt x="220" y="629"/>
                    </a:cubicBezTo>
                    <a:lnTo>
                      <a:pt x="393" y="786"/>
                    </a:lnTo>
                    <a:cubicBezTo>
                      <a:pt x="393" y="786"/>
                      <a:pt x="378" y="377"/>
                      <a:pt x="268" y="220"/>
                    </a:cubicBezTo>
                    <a:cubicBezTo>
                      <a:pt x="268" y="220"/>
                      <a:pt x="111" y="0"/>
                      <a:pt x="79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55"/>
              <p:cNvSpPr/>
              <p:nvPr/>
            </p:nvSpPr>
            <p:spPr>
              <a:xfrm>
                <a:off x="6690239" y="3186001"/>
                <a:ext cx="86421" cy="2155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325" extrusionOk="0">
                    <a:moveTo>
                      <a:pt x="942" y="0"/>
                    </a:moveTo>
                    <a:lnTo>
                      <a:pt x="894" y="126"/>
                    </a:lnTo>
                    <a:cubicBezTo>
                      <a:pt x="894" y="126"/>
                      <a:pt x="692" y="119"/>
                      <a:pt x="459" y="119"/>
                    </a:cubicBezTo>
                    <a:cubicBezTo>
                      <a:pt x="343" y="119"/>
                      <a:pt x="219" y="121"/>
                      <a:pt x="109" y="126"/>
                    </a:cubicBezTo>
                    <a:cubicBezTo>
                      <a:pt x="109" y="126"/>
                      <a:pt x="0" y="325"/>
                      <a:pt x="469" y="325"/>
                    </a:cubicBezTo>
                    <a:cubicBezTo>
                      <a:pt x="618" y="325"/>
                      <a:pt x="826" y="305"/>
                      <a:pt x="1114" y="251"/>
                    </a:cubicBezTo>
                    <a:cubicBezTo>
                      <a:pt x="1271" y="220"/>
                      <a:pt x="1303" y="47"/>
                      <a:pt x="1303" y="47"/>
                    </a:cubicBez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55"/>
              <p:cNvSpPr/>
              <p:nvPr/>
            </p:nvSpPr>
            <p:spPr>
              <a:xfrm>
                <a:off x="6851675" y="2831693"/>
                <a:ext cx="359548" cy="192342"/>
              </a:xfrm>
              <a:custGeom>
                <a:avLst/>
                <a:gdLst/>
                <a:ahLst/>
                <a:cxnLst/>
                <a:rect l="l" t="t" r="r" b="b"/>
                <a:pathLst>
                  <a:path w="5421" h="2900" extrusionOk="0">
                    <a:moveTo>
                      <a:pt x="4769" y="1"/>
                    </a:moveTo>
                    <a:cubicBezTo>
                      <a:pt x="4575" y="1"/>
                      <a:pt x="4403" y="158"/>
                      <a:pt x="4258" y="315"/>
                    </a:cubicBezTo>
                    <a:cubicBezTo>
                      <a:pt x="3944" y="613"/>
                      <a:pt x="3614" y="912"/>
                      <a:pt x="3299" y="1226"/>
                    </a:cubicBezTo>
                    <a:cubicBezTo>
                      <a:pt x="3111" y="1414"/>
                      <a:pt x="2922" y="1603"/>
                      <a:pt x="2734" y="1776"/>
                    </a:cubicBezTo>
                    <a:lnTo>
                      <a:pt x="236" y="79"/>
                    </a:lnTo>
                    <a:lnTo>
                      <a:pt x="31" y="252"/>
                    </a:lnTo>
                    <a:cubicBezTo>
                      <a:pt x="0" y="283"/>
                      <a:pt x="581" y="959"/>
                      <a:pt x="629" y="1022"/>
                    </a:cubicBezTo>
                    <a:cubicBezTo>
                      <a:pt x="1068" y="1493"/>
                      <a:pt x="2372" y="2687"/>
                      <a:pt x="2561" y="2813"/>
                    </a:cubicBezTo>
                    <a:cubicBezTo>
                      <a:pt x="2658" y="2865"/>
                      <a:pt x="2737" y="2899"/>
                      <a:pt x="2826" y="2899"/>
                    </a:cubicBezTo>
                    <a:cubicBezTo>
                      <a:pt x="2923" y="2899"/>
                      <a:pt x="3033" y="2857"/>
                      <a:pt x="3189" y="2750"/>
                    </a:cubicBezTo>
                    <a:cubicBezTo>
                      <a:pt x="3252" y="2703"/>
                      <a:pt x="4415" y="1619"/>
                      <a:pt x="4808" y="1226"/>
                    </a:cubicBezTo>
                    <a:cubicBezTo>
                      <a:pt x="5169" y="880"/>
                      <a:pt x="5420" y="315"/>
                      <a:pt x="4949" y="48"/>
                    </a:cubicBezTo>
                    <a:cubicBezTo>
                      <a:pt x="4887" y="15"/>
                      <a:pt x="4827" y="1"/>
                      <a:pt x="4769" y="1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55"/>
              <p:cNvSpPr/>
              <p:nvPr/>
            </p:nvSpPr>
            <p:spPr>
              <a:xfrm>
                <a:off x="7103842" y="2594117"/>
                <a:ext cx="46958" cy="64667"/>
              </a:xfrm>
              <a:custGeom>
                <a:avLst/>
                <a:gdLst/>
                <a:ahLst/>
                <a:cxnLst/>
                <a:rect l="l" t="t" r="r" b="b"/>
                <a:pathLst>
                  <a:path w="708" h="975" extrusionOk="0">
                    <a:moveTo>
                      <a:pt x="361" y="0"/>
                    </a:moveTo>
                    <a:cubicBezTo>
                      <a:pt x="173" y="0"/>
                      <a:pt x="0" y="157"/>
                      <a:pt x="0" y="346"/>
                    </a:cubicBezTo>
                    <a:cubicBezTo>
                      <a:pt x="0" y="550"/>
                      <a:pt x="157" y="974"/>
                      <a:pt x="361" y="974"/>
                    </a:cubicBezTo>
                    <a:cubicBezTo>
                      <a:pt x="707" y="974"/>
                      <a:pt x="707" y="550"/>
                      <a:pt x="707" y="346"/>
                    </a:cubicBezTo>
                    <a:cubicBezTo>
                      <a:pt x="707" y="157"/>
                      <a:pt x="550" y="0"/>
                      <a:pt x="361" y="0"/>
                    </a:cubicBezTo>
                    <a:close/>
                  </a:path>
                </a:pathLst>
              </a:custGeom>
              <a:solidFill>
                <a:srgbClr val="FAB3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55"/>
              <p:cNvSpPr/>
              <p:nvPr/>
            </p:nvSpPr>
            <p:spPr>
              <a:xfrm>
                <a:off x="6980146" y="2545832"/>
                <a:ext cx="32035" cy="48351"/>
              </a:xfrm>
              <a:custGeom>
                <a:avLst/>
                <a:gdLst/>
                <a:ahLst/>
                <a:cxnLst/>
                <a:rect l="l" t="t" r="r" b="b"/>
                <a:pathLst>
                  <a:path w="483" h="729" extrusionOk="0">
                    <a:moveTo>
                      <a:pt x="426" y="1"/>
                    </a:moveTo>
                    <a:cubicBezTo>
                      <a:pt x="296" y="1"/>
                      <a:pt x="0" y="70"/>
                      <a:pt x="137" y="728"/>
                    </a:cubicBezTo>
                    <a:cubicBezTo>
                      <a:pt x="137" y="728"/>
                      <a:pt x="200" y="446"/>
                      <a:pt x="483" y="6"/>
                    </a:cubicBezTo>
                    <a:cubicBezTo>
                      <a:pt x="483" y="6"/>
                      <a:pt x="460" y="1"/>
                      <a:pt x="4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55"/>
              <p:cNvSpPr/>
              <p:nvPr/>
            </p:nvSpPr>
            <p:spPr>
              <a:xfrm>
                <a:off x="6989034" y="2492374"/>
                <a:ext cx="390986" cy="5273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7951" extrusionOk="0">
                    <a:moveTo>
                      <a:pt x="1519" y="1"/>
                    </a:moveTo>
                    <a:cubicBezTo>
                      <a:pt x="0" y="1"/>
                      <a:pt x="160" y="1079"/>
                      <a:pt x="160" y="1079"/>
                    </a:cubicBezTo>
                    <a:cubicBezTo>
                      <a:pt x="160" y="1079"/>
                      <a:pt x="383" y="2148"/>
                      <a:pt x="1260" y="2148"/>
                    </a:cubicBezTo>
                    <a:cubicBezTo>
                      <a:pt x="1425" y="2148"/>
                      <a:pt x="1612" y="2111"/>
                      <a:pt x="1825" y="2021"/>
                    </a:cubicBezTo>
                    <a:cubicBezTo>
                      <a:pt x="1825" y="2021"/>
                      <a:pt x="1696" y="1517"/>
                      <a:pt x="2118" y="1517"/>
                    </a:cubicBezTo>
                    <a:cubicBezTo>
                      <a:pt x="2161" y="1517"/>
                      <a:pt x="2210" y="1523"/>
                      <a:pt x="2265" y="1534"/>
                    </a:cubicBezTo>
                    <a:cubicBezTo>
                      <a:pt x="2265" y="1534"/>
                      <a:pt x="2721" y="1754"/>
                      <a:pt x="2344" y="2508"/>
                    </a:cubicBezTo>
                    <a:cubicBezTo>
                      <a:pt x="1967" y="3262"/>
                      <a:pt x="2281" y="3797"/>
                      <a:pt x="2281" y="3797"/>
                    </a:cubicBezTo>
                    <a:cubicBezTo>
                      <a:pt x="2281" y="3797"/>
                      <a:pt x="569" y="4409"/>
                      <a:pt x="898" y="6248"/>
                    </a:cubicBezTo>
                    <a:cubicBezTo>
                      <a:pt x="1089" y="7309"/>
                      <a:pt x="2337" y="7951"/>
                      <a:pt x="3454" y="7951"/>
                    </a:cubicBezTo>
                    <a:cubicBezTo>
                      <a:pt x="4273" y="7951"/>
                      <a:pt x="5022" y="7606"/>
                      <a:pt x="5235" y="6829"/>
                    </a:cubicBezTo>
                    <a:cubicBezTo>
                      <a:pt x="5894" y="4409"/>
                      <a:pt x="4198" y="3860"/>
                      <a:pt x="4198" y="3860"/>
                    </a:cubicBezTo>
                    <a:cubicBezTo>
                      <a:pt x="4198" y="3860"/>
                      <a:pt x="4481" y="293"/>
                      <a:pt x="1951" y="26"/>
                    </a:cubicBezTo>
                    <a:cubicBezTo>
                      <a:pt x="1794" y="9"/>
                      <a:pt x="1650" y="1"/>
                      <a:pt x="151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84" name="Google Shape;1084;p55"/>
            <p:cNvSpPr/>
            <p:nvPr/>
          </p:nvSpPr>
          <p:spPr>
            <a:xfrm>
              <a:off x="4492700" y="1546874"/>
              <a:ext cx="211200" cy="2112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5"/>
            <p:cNvSpPr/>
            <p:nvPr/>
          </p:nvSpPr>
          <p:spPr>
            <a:xfrm rot="5400000">
              <a:off x="6708750" y="4121025"/>
              <a:ext cx="202500" cy="1752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5"/>
            <p:cNvSpPr/>
            <p:nvPr/>
          </p:nvSpPr>
          <p:spPr>
            <a:xfrm>
              <a:off x="7707850" y="830300"/>
              <a:ext cx="202500" cy="202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p56"/>
          <p:cNvSpPr txBox="1">
            <a:spLocks noGrp="1"/>
          </p:cNvSpPr>
          <p:nvPr>
            <p:ph type="title"/>
          </p:nvPr>
        </p:nvSpPr>
        <p:spPr>
          <a:xfrm>
            <a:off x="787200" y="749607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ACTIVITY 7</a:t>
            </a:r>
            <a:endParaRPr/>
          </a:p>
        </p:txBody>
      </p:sp>
      <p:graphicFrame>
        <p:nvGraphicFramePr>
          <p:cNvPr id="1092" name="Google Shape;1092;p56"/>
          <p:cNvGraphicFramePr/>
          <p:nvPr/>
        </p:nvGraphicFramePr>
        <p:xfrm>
          <a:off x="1230650" y="1736863"/>
          <a:ext cx="3000000" cy="3000000"/>
        </p:xfrm>
        <a:graphic>
          <a:graphicData uri="http://schemas.openxmlformats.org/drawingml/2006/table">
            <a:tbl>
              <a:tblPr>
                <a:noFill/>
                <a:tableStyleId>{A94EBC5C-B13F-4754-BBC3-97B9BF05E4C1}</a:tableStyleId>
              </a:tblPr>
              <a:tblGrid>
                <a:gridCol w="1234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18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18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11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55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rgbClr val="FFFFFF"/>
                          </a:solidFill>
                          <a:latin typeface="Ranchers"/>
                          <a:ea typeface="Ranchers"/>
                          <a:cs typeface="Ranchers"/>
                          <a:sym typeface="Ranchers"/>
                        </a:rPr>
                        <a:t>PHASE 1</a:t>
                      </a:r>
                      <a:endParaRPr sz="2000">
                        <a:solidFill>
                          <a:srgbClr val="FFFFFF"/>
                        </a:solidFill>
                        <a:latin typeface="Ranchers"/>
                        <a:ea typeface="Ranchers"/>
                        <a:cs typeface="Ranchers"/>
                        <a:sym typeface="Rancher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>
                          <a:solidFill>
                            <a:srgbClr val="FFFFFF"/>
                          </a:solidFill>
                          <a:latin typeface="Ranchers"/>
                          <a:ea typeface="Ranchers"/>
                          <a:cs typeface="Ranchers"/>
                          <a:sym typeface="Ranchers"/>
                        </a:rPr>
                        <a:t>PHASE 2</a:t>
                      </a:r>
                      <a:endParaRPr sz="2000">
                        <a:solidFill>
                          <a:srgbClr val="FFFFFF"/>
                        </a:solidFill>
                        <a:latin typeface="Ranchers"/>
                        <a:ea typeface="Ranchers"/>
                        <a:cs typeface="Ranchers"/>
                        <a:sym typeface="Rancher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>
                          <a:solidFill>
                            <a:srgbClr val="FFFFFF"/>
                          </a:solidFill>
                          <a:latin typeface="Ranchers"/>
                          <a:ea typeface="Ranchers"/>
                          <a:cs typeface="Ranchers"/>
                          <a:sym typeface="Ranchers"/>
                        </a:rPr>
                        <a:t>PHASE 3</a:t>
                      </a:r>
                      <a:endParaRPr sz="2000">
                        <a:solidFill>
                          <a:srgbClr val="FFFFFF"/>
                        </a:solidFill>
                        <a:latin typeface="Ranchers"/>
                        <a:ea typeface="Ranchers"/>
                        <a:cs typeface="Ranchers"/>
                        <a:sym typeface="Rancher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44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accent1"/>
                          </a:solidFill>
                          <a:latin typeface="Ranchers"/>
                          <a:ea typeface="Ranchers"/>
                          <a:cs typeface="Ranchers"/>
                          <a:sym typeface="Ranchers"/>
                        </a:rPr>
                        <a:t>ACT 1-2</a:t>
                      </a:r>
                      <a:endParaRPr sz="2000">
                        <a:solidFill>
                          <a:schemeClr val="accent1"/>
                        </a:solidFill>
                        <a:latin typeface="Ranchers"/>
                        <a:ea typeface="Ranchers"/>
                        <a:cs typeface="Ranchers"/>
                        <a:sym typeface="Rancher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You can describe your items here 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You can describe your items here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You can describe your items here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44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accent1"/>
                          </a:solidFill>
                          <a:latin typeface="Ranchers"/>
                          <a:ea typeface="Ranchers"/>
                          <a:cs typeface="Ranchers"/>
                          <a:sym typeface="Ranchers"/>
                        </a:rPr>
                        <a:t>ACT 3-5</a:t>
                      </a:r>
                      <a:endParaRPr sz="2000">
                        <a:solidFill>
                          <a:schemeClr val="accent1"/>
                        </a:solidFill>
                        <a:latin typeface="Ranchers"/>
                        <a:ea typeface="Ranchers"/>
                        <a:cs typeface="Ranchers"/>
                        <a:sym typeface="Rancher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You can describe your items here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You can describe your items here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You can describe your items here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44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accent1"/>
                          </a:solidFill>
                          <a:latin typeface="Ranchers"/>
                          <a:ea typeface="Ranchers"/>
                          <a:cs typeface="Ranchers"/>
                          <a:sym typeface="Ranchers"/>
                        </a:rPr>
                        <a:t>ACT 6-7</a:t>
                      </a:r>
                      <a:endParaRPr sz="2000">
                        <a:solidFill>
                          <a:schemeClr val="accent1"/>
                        </a:solidFill>
                        <a:latin typeface="Ranchers"/>
                        <a:ea typeface="Ranchers"/>
                        <a:cs typeface="Ranchers"/>
                        <a:sym typeface="Rancher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You can describe your items here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You can describe your items here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>
                          <a:latin typeface="Lato"/>
                          <a:ea typeface="Lato"/>
                          <a:cs typeface="Lato"/>
                          <a:sym typeface="Lato"/>
                        </a:rPr>
                        <a:t>You can describe your items here</a:t>
                      </a:r>
                      <a:endParaRPr sz="1200">
                        <a:latin typeface="Lato"/>
                        <a:ea typeface="Lato"/>
                        <a:cs typeface="Lato"/>
                        <a:sym typeface="Lat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093" name="Google Shape;1093;p56"/>
          <p:cNvGrpSpPr/>
          <p:nvPr/>
        </p:nvGrpSpPr>
        <p:grpSpPr>
          <a:xfrm>
            <a:off x="787200" y="807750"/>
            <a:ext cx="610939" cy="710407"/>
            <a:chOff x="787200" y="807750"/>
            <a:chExt cx="610939" cy="710407"/>
          </a:xfrm>
        </p:grpSpPr>
        <p:grpSp>
          <p:nvGrpSpPr>
            <p:cNvPr id="1094" name="Google Shape;1094;p56"/>
            <p:cNvGrpSpPr/>
            <p:nvPr/>
          </p:nvGrpSpPr>
          <p:grpSpPr>
            <a:xfrm>
              <a:off x="787200" y="807750"/>
              <a:ext cx="610850" cy="350100"/>
              <a:chOff x="787200" y="807750"/>
              <a:chExt cx="610850" cy="350100"/>
            </a:xfrm>
          </p:grpSpPr>
          <p:sp>
            <p:nvSpPr>
              <p:cNvPr id="1095" name="Google Shape;1095;p56"/>
              <p:cNvSpPr/>
              <p:nvPr/>
            </p:nvSpPr>
            <p:spPr>
              <a:xfrm>
                <a:off x="787200" y="893250"/>
                <a:ext cx="264600" cy="2646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56"/>
              <p:cNvSpPr/>
              <p:nvPr/>
            </p:nvSpPr>
            <p:spPr>
              <a:xfrm>
                <a:off x="1230650" y="807750"/>
                <a:ext cx="167400" cy="1674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7" name="Google Shape;1097;p56"/>
            <p:cNvSpPr/>
            <p:nvPr/>
          </p:nvSpPr>
          <p:spPr>
            <a:xfrm>
              <a:off x="1104139" y="1224157"/>
              <a:ext cx="294000" cy="294000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" name="Google Shape;1098;p56"/>
          <p:cNvGrpSpPr/>
          <p:nvPr/>
        </p:nvGrpSpPr>
        <p:grpSpPr>
          <a:xfrm>
            <a:off x="7746875" y="852550"/>
            <a:ext cx="779262" cy="720699"/>
            <a:chOff x="7746875" y="852550"/>
            <a:chExt cx="779262" cy="720699"/>
          </a:xfrm>
        </p:grpSpPr>
        <p:sp>
          <p:nvSpPr>
            <p:cNvPr id="1099" name="Google Shape;1099;p56"/>
            <p:cNvSpPr/>
            <p:nvPr/>
          </p:nvSpPr>
          <p:spPr>
            <a:xfrm rot="2700000">
              <a:off x="8064706" y="1111818"/>
              <a:ext cx="382262" cy="382262"/>
            </a:xfrm>
            <a:prstGeom prst="diamond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6"/>
            <p:cNvSpPr/>
            <p:nvPr/>
          </p:nvSpPr>
          <p:spPr>
            <a:xfrm>
              <a:off x="7746875" y="852550"/>
              <a:ext cx="268500" cy="2685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39"/>
          <p:cNvSpPr/>
          <p:nvPr/>
        </p:nvSpPr>
        <p:spPr>
          <a:xfrm>
            <a:off x="897300" y="1180350"/>
            <a:ext cx="7349306" cy="3963160"/>
          </a:xfrm>
          <a:custGeom>
            <a:avLst/>
            <a:gdLst/>
            <a:ahLst/>
            <a:cxnLst/>
            <a:rect l="l" t="t" r="r" b="b"/>
            <a:pathLst>
              <a:path w="66677" h="35956" extrusionOk="0">
                <a:moveTo>
                  <a:pt x="33338" y="1"/>
                </a:moveTo>
                <a:cubicBezTo>
                  <a:pt x="14939" y="1"/>
                  <a:pt x="0" y="14940"/>
                  <a:pt x="0" y="33339"/>
                </a:cubicBezTo>
                <a:cubicBezTo>
                  <a:pt x="0" y="34211"/>
                  <a:pt x="28" y="35083"/>
                  <a:pt x="113" y="35955"/>
                </a:cubicBezTo>
                <a:lnTo>
                  <a:pt x="66592" y="35955"/>
                </a:lnTo>
                <a:cubicBezTo>
                  <a:pt x="66648" y="35083"/>
                  <a:pt x="66676" y="34211"/>
                  <a:pt x="66676" y="33339"/>
                </a:cubicBezTo>
                <a:cubicBezTo>
                  <a:pt x="66676" y="14940"/>
                  <a:pt x="51765" y="1"/>
                  <a:pt x="3333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39"/>
          <p:cNvSpPr txBox="1">
            <a:spLocks noGrp="1"/>
          </p:cNvSpPr>
          <p:nvPr>
            <p:ph type="title"/>
          </p:nvPr>
        </p:nvSpPr>
        <p:spPr>
          <a:xfrm>
            <a:off x="2414250" y="2368484"/>
            <a:ext cx="4315500" cy="13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WHOA!</a:t>
            </a:r>
            <a:endParaRPr/>
          </a:p>
        </p:txBody>
      </p:sp>
      <p:sp>
        <p:nvSpPr>
          <p:cNvPr id="405" name="Google Shape;405;p39"/>
          <p:cNvSpPr txBox="1">
            <a:spLocks noGrp="1"/>
          </p:cNvSpPr>
          <p:nvPr>
            <p:ph type="subTitle" idx="1"/>
          </p:nvPr>
        </p:nvSpPr>
        <p:spPr>
          <a:xfrm>
            <a:off x="2500400" y="3618384"/>
            <a:ext cx="4143300" cy="63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This could be the part of the presentation where you can introduce yourself, write your email...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" name="Google Shape;1105;p57"/>
          <p:cNvSpPr txBox="1">
            <a:spLocks noGrp="1"/>
          </p:cNvSpPr>
          <p:nvPr>
            <p:ph type="title"/>
          </p:nvPr>
        </p:nvSpPr>
        <p:spPr>
          <a:xfrm>
            <a:off x="787200" y="791872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ACTIVITY 8</a:t>
            </a:r>
            <a:endParaRPr/>
          </a:p>
        </p:txBody>
      </p:sp>
      <p:sp>
        <p:nvSpPr>
          <p:cNvPr id="1106" name="Google Shape;1106;p57"/>
          <p:cNvSpPr txBox="1">
            <a:spLocks noGrp="1"/>
          </p:cNvSpPr>
          <p:nvPr>
            <p:ph type="title" idx="4294967295"/>
          </p:nvPr>
        </p:nvSpPr>
        <p:spPr>
          <a:xfrm>
            <a:off x="4829413" y="1885325"/>
            <a:ext cx="3156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</a:rPr>
              <a:t>ARTISTIC SKILLS</a:t>
            </a:r>
            <a:endParaRPr sz="2500">
              <a:solidFill>
                <a:schemeClr val="accent5"/>
              </a:solidFill>
            </a:endParaRPr>
          </a:p>
        </p:txBody>
      </p:sp>
      <p:sp>
        <p:nvSpPr>
          <p:cNvPr id="1107" name="Google Shape;1107;p57"/>
          <p:cNvSpPr txBox="1">
            <a:spLocks noGrp="1"/>
          </p:cNvSpPr>
          <p:nvPr>
            <p:ph type="title" idx="4294967295"/>
          </p:nvPr>
        </p:nvSpPr>
        <p:spPr>
          <a:xfrm>
            <a:off x="1157987" y="1885331"/>
            <a:ext cx="3156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accent5"/>
                </a:solidFill>
              </a:rPr>
              <a:t>ART &amp; MORE</a:t>
            </a:r>
            <a:endParaRPr sz="2500">
              <a:solidFill>
                <a:schemeClr val="accent5"/>
              </a:solidFill>
            </a:endParaRPr>
          </a:p>
        </p:txBody>
      </p:sp>
      <p:grpSp>
        <p:nvGrpSpPr>
          <p:cNvPr id="1108" name="Google Shape;1108;p57"/>
          <p:cNvGrpSpPr/>
          <p:nvPr/>
        </p:nvGrpSpPr>
        <p:grpSpPr>
          <a:xfrm>
            <a:off x="1677749" y="2727156"/>
            <a:ext cx="2636782" cy="200753"/>
            <a:chOff x="2397777" y="1744463"/>
            <a:chExt cx="919797" cy="159138"/>
          </a:xfrm>
        </p:grpSpPr>
        <p:sp>
          <p:nvSpPr>
            <p:cNvPr id="1109" name="Google Shape;1109;p57"/>
            <p:cNvSpPr/>
            <p:nvPr/>
          </p:nvSpPr>
          <p:spPr>
            <a:xfrm>
              <a:off x="2397777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7"/>
            <p:cNvSpPr/>
            <p:nvPr/>
          </p:nvSpPr>
          <p:spPr>
            <a:xfrm>
              <a:off x="2492120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7"/>
            <p:cNvSpPr/>
            <p:nvPr/>
          </p:nvSpPr>
          <p:spPr>
            <a:xfrm>
              <a:off x="2586463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7"/>
            <p:cNvSpPr/>
            <p:nvPr/>
          </p:nvSpPr>
          <p:spPr>
            <a:xfrm>
              <a:off x="2680806" y="1744463"/>
              <a:ext cx="70702" cy="159138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7"/>
            <p:cNvSpPr/>
            <p:nvPr/>
          </p:nvSpPr>
          <p:spPr>
            <a:xfrm>
              <a:off x="2775157" y="1744463"/>
              <a:ext cx="70693" cy="159079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7"/>
            <p:cNvSpPr/>
            <p:nvPr/>
          </p:nvSpPr>
          <p:spPr>
            <a:xfrm>
              <a:off x="2869500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7"/>
            <p:cNvSpPr/>
            <p:nvPr/>
          </p:nvSpPr>
          <p:spPr>
            <a:xfrm>
              <a:off x="2963843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7"/>
            <p:cNvSpPr/>
            <p:nvPr/>
          </p:nvSpPr>
          <p:spPr>
            <a:xfrm>
              <a:off x="3058186" y="1744463"/>
              <a:ext cx="70702" cy="159138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7"/>
            <p:cNvSpPr/>
            <p:nvPr/>
          </p:nvSpPr>
          <p:spPr>
            <a:xfrm>
              <a:off x="3152538" y="1744463"/>
              <a:ext cx="70693" cy="159079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7"/>
            <p:cNvSpPr/>
            <p:nvPr/>
          </p:nvSpPr>
          <p:spPr>
            <a:xfrm>
              <a:off x="3246881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9" name="Google Shape;1119;p57"/>
          <p:cNvSpPr txBox="1">
            <a:spLocks noGrp="1"/>
          </p:cNvSpPr>
          <p:nvPr>
            <p:ph type="subTitle" idx="4294967295"/>
          </p:nvPr>
        </p:nvSpPr>
        <p:spPr>
          <a:xfrm>
            <a:off x="4918363" y="2588868"/>
            <a:ext cx="2978700" cy="477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You can describe your items here</a:t>
            </a:r>
            <a:endParaRPr>
              <a:solidFill>
                <a:schemeClr val="lt2"/>
              </a:solidFill>
            </a:endParaRPr>
          </a:p>
        </p:txBody>
      </p:sp>
      <p:grpSp>
        <p:nvGrpSpPr>
          <p:cNvPr id="1120" name="Google Shape;1120;p57"/>
          <p:cNvGrpSpPr/>
          <p:nvPr/>
        </p:nvGrpSpPr>
        <p:grpSpPr>
          <a:xfrm>
            <a:off x="1677749" y="3317856"/>
            <a:ext cx="2636782" cy="200753"/>
            <a:chOff x="2397777" y="1744463"/>
            <a:chExt cx="919797" cy="159138"/>
          </a:xfrm>
        </p:grpSpPr>
        <p:sp>
          <p:nvSpPr>
            <p:cNvPr id="1121" name="Google Shape;1121;p57"/>
            <p:cNvSpPr/>
            <p:nvPr/>
          </p:nvSpPr>
          <p:spPr>
            <a:xfrm>
              <a:off x="2397777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7"/>
            <p:cNvSpPr/>
            <p:nvPr/>
          </p:nvSpPr>
          <p:spPr>
            <a:xfrm>
              <a:off x="2492120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7"/>
            <p:cNvSpPr/>
            <p:nvPr/>
          </p:nvSpPr>
          <p:spPr>
            <a:xfrm>
              <a:off x="2586463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7"/>
            <p:cNvSpPr/>
            <p:nvPr/>
          </p:nvSpPr>
          <p:spPr>
            <a:xfrm>
              <a:off x="2680806" y="1744463"/>
              <a:ext cx="70702" cy="159138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7"/>
            <p:cNvSpPr/>
            <p:nvPr/>
          </p:nvSpPr>
          <p:spPr>
            <a:xfrm>
              <a:off x="2775157" y="1744463"/>
              <a:ext cx="70693" cy="159079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7"/>
            <p:cNvSpPr/>
            <p:nvPr/>
          </p:nvSpPr>
          <p:spPr>
            <a:xfrm>
              <a:off x="2869500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7"/>
            <p:cNvSpPr/>
            <p:nvPr/>
          </p:nvSpPr>
          <p:spPr>
            <a:xfrm>
              <a:off x="2963843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7"/>
            <p:cNvSpPr/>
            <p:nvPr/>
          </p:nvSpPr>
          <p:spPr>
            <a:xfrm>
              <a:off x="3058186" y="1744463"/>
              <a:ext cx="70702" cy="159138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7"/>
            <p:cNvSpPr/>
            <p:nvPr/>
          </p:nvSpPr>
          <p:spPr>
            <a:xfrm>
              <a:off x="3152538" y="1744463"/>
              <a:ext cx="70693" cy="159079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7"/>
            <p:cNvSpPr/>
            <p:nvPr/>
          </p:nvSpPr>
          <p:spPr>
            <a:xfrm>
              <a:off x="3246881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" name="Google Shape;1131;p57"/>
          <p:cNvGrpSpPr/>
          <p:nvPr/>
        </p:nvGrpSpPr>
        <p:grpSpPr>
          <a:xfrm>
            <a:off x="1677749" y="3908537"/>
            <a:ext cx="2636782" cy="200753"/>
            <a:chOff x="2397777" y="1744463"/>
            <a:chExt cx="919797" cy="159138"/>
          </a:xfrm>
        </p:grpSpPr>
        <p:sp>
          <p:nvSpPr>
            <p:cNvPr id="1132" name="Google Shape;1132;p57"/>
            <p:cNvSpPr/>
            <p:nvPr/>
          </p:nvSpPr>
          <p:spPr>
            <a:xfrm>
              <a:off x="2397777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7"/>
            <p:cNvSpPr/>
            <p:nvPr/>
          </p:nvSpPr>
          <p:spPr>
            <a:xfrm>
              <a:off x="2492120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7"/>
            <p:cNvSpPr/>
            <p:nvPr/>
          </p:nvSpPr>
          <p:spPr>
            <a:xfrm>
              <a:off x="2586463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7"/>
            <p:cNvSpPr/>
            <p:nvPr/>
          </p:nvSpPr>
          <p:spPr>
            <a:xfrm>
              <a:off x="2680806" y="1744463"/>
              <a:ext cx="70702" cy="159138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7"/>
            <p:cNvSpPr/>
            <p:nvPr/>
          </p:nvSpPr>
          <p:spPr>
            <a:xfrm>
              <a:off x="2775157" y="1744463"/>
              <a:ext cx="70693" cy="159079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7"/>
            <p:cNvSpPr/>
            <p:nvPr/>
          </p:nvSpPr>
          <p:spPr>
            <a:xfrm>
              <a:off x="2869500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7"/>
            <p:cNvSpPr/>
            <p:nvPr/>
          </p:nvSpPr>
          <p:spPr>
            <a:xfrm>
              <a:off x="2963843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7"/>
            <p:cNvSpPr/>
            <p:nvPr/>
          </p:nvSpPr>
          <p:spPr>
            <a:xfrm>
              <a:off x="3058186" y="1744463"/>
              <a:ext cx="70702" cy="159138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7"/>
            <p:cNvSpPr/>
            <p:nvPr/>
          </p:nvSpPr>
          <p:spPr>
            <a:xfrm>
              <a:off x="3152538" y="1744463"/>
              <a:ext cx="70693" cy="159079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7"/>
            <p:cNvSpPr/>
            <p:nvPr/>
          </p:nvSpPr>
          <p:spPr>
            <a:xfrm>
              <a:off x="3246881" y="1744463"/>
              <a:ext cx="70693" cy="159138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" name="Google Shape;1142;p57"/>
          <p:cNvGrpSpPr/>
          <p:nvPr/>
        </p:nvGrpSpPr>
        <p:grpSpPr>
          <a:xfrm>
            <a:off x="1154631" y="3235000"/>
            <a:ext cx="356221" cy="354973"/>
            <a:chOff x="-13947000" y="3212800"/>
            <a:chExt cx="353675" cy="352400"/>
          </a:xfrm>
        </p:grpSpPr>
        <p:sp>
          <p:nvSpPr>
            <p:cNvPr id="1143" name="Google Shape;1143;p57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7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" name="Google Shape;1145;p57"/>
          <p:cNvGrpSpPr/>
          <p:nvPr/>
        </p:nvGrpSpPr>
        <p:grpSpPr>
          <a:xfrm>
            <a:off x="1154638" y="2649396"/>
            <a:ext cx="356221" cy="356257"/>
            <a:chOff x="-13512225" y="3211525"/>
            <a:chExt cx="353675" cy="353675"/>
          </a:xfrm>
        </p:grpSpPr>
        <p:sp>
          <p:nvSpPr>
            <p:cNvPr id="1146" name="Google Shape;1146;p57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7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7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7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7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" name="Google Shape;1151;p57"/>
          <p:cNvGrpSpPr/>
          <p:nvPr/>
        </p:nvGrpSpPr>
        <p:grpSpPr>
          <a:xfrm>
            <a:off x="1154712" y="3819323"/>
            <a:ext cx="356096" cy="354469"/>
            <a:chOff x="-9089725" y="3180200"/>
            <a:chExt cx="353550" cy="351900"/>
          </a:xfrm>
        </p:grpSpPr>
        <p:sp>
          <p:nvSpPr>
            <p:cNvPr id="1152" name="Google Shape;1152;p57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7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4" name="Google Shape;1154;p57"/>
          <p:cNvSpPr txBox="1">
            <a:spLocks noGrp="1"/>
          </p:cNvSpPr>
          <p:nvPr>
            <p:ph type="subTitle" idx="4294967295"/>
          </p:nvPr>
        </p:nvSpPr>
        <p:spPr>
          <a:xfrm>
            <a:off x="4918363" y="3174543"/>
            <a:ext cx="2978700" cy="477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You can describe your items here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1155" name="Google Shape;1155;p57"/>
          <p:cNvSpPr txBox="1">
            <a:spLocks noGrp="1"/>
          </p:cNvSpPr>
          <p:nvPr>
            <p:ph type="subTitle" idx="4294967295"/>
          </p:nvPr>
        </p:nvSpPr>
        <p:spPr>
          <a:xfrm>
            <a:off x="4918363" y="3760218"/>
            <a:ext cx="2978700" cy="4773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You can describe your items here</a:t>
            </a:r>
            <a:endParaRPr>
              <a:solidFill>
                <a:schemeClr val="lt2"/>
              </a:solidFill>
            </a:endParaRPr>
          </a:p>
        </p:txBody>
      </p:sp>
      <p:grpSp>
        <p:nvGrpSpPr>
          <p:cNvPr id="1156" name="Google Shape;1156;p57"/>
          <p:cNvGrpSpPr/>
          <p:nvPr/>
        </p:nvGrpSpPr>
        <p:grpSpPr>
          <a:xfrm>
            <a:off x="787214" y="807764"/>
            <a:ext cx="946161" cy="691710"/>
            <a:chOff x="787214" y="807764"/>
            <a:chExt cx="946161" cy="691710"/>
          </a:xfrm>
        </p:grpSpPr>
        <p:grpSp>
          <p:nvGrpSpPr>
            <p:cNvPr id="1157" name="Google Shape;1157;p57"/>
            <p:cNvGrpSpPr/>
            <p:nvPr/>
          </p:nvGrpSpPr>
          <p:grpSpPr>
            <a:xfrm>
              <a:off x="787214" y="807764"/>
              <a:ext cx="739434" cy="423796"/>
              <a:chOff x="787214" y="807764"/>
              <a:chExt cx="739434" cy="423796"/>
            </a:xfrm>
          </p:grpSpPr>
          <p:sp>
            <p:nvSpPr>
              <p:cNvPr id="1158" name="Google Shape;1158;p57"/>
              <p:cNvSpPr/>
              <p:nvPr/>
            </p:nvSpPr>
            <p:spPr>
              <a:xfrm>
                <a:off x="787214" y="911262"/>
                <a:ext cx="320298" cy="32029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57"/>
              <p:cNvSpPr/>
              <p:nvPr/>
            </p:nvSpPr>
            <p:spPr>
              <a:xfrm>
                <a:off x="1324010" y="807764"/>
                <a:ext cx="202638" cy="202638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0" name="Google Shape;1160;p57"/>
            <p:cNvSpPr/>
            <p:nvPr/>
          </p:nvSpPr>
          <p:spPr>
            <a:xfrm>
              <a:off x="1491575" y="1257674"/>
              <a:ext cx="241800" cy="2418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" name="Google Shape;1161;p57"/>
          <p:cNvGrpSpPr/>
          <p:nvPr/>
        </p:nvGrpSpPr>
        <p:grpSpPr>
          <a:xfrm>
            <a:off x="7410275" y="740912"/>
            <a:ext cx="845559" cy="758563"/>
            <a:chOff x="7410275" y="740912"/>
            <a:chExt cx="845559" cy="758563"/>
          </a:xfrm>
        </p:grpSpPr>
        <p:sp>
          <p:nvSpPr>
            <p:cNvPr id="1162" name="Google Shape;1162;p57"/>
            <p:cNvSpPr/>
            <p:nvPr/>
          </p:nvSpPr>
          <p:spPr>
            <a:xfrm>
              <a:off x="7935536" y="740912"/>
              <a:ext cx="320298" cy="32029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7"/>
            <p:cNvSpPr/>
            <p:nvPr/>
          </p:nvSpPr>
          <p:spPr>
            <a:xfrm rot="5400000">
              <a:off x="7390025" y="1018700"/>
              <a:ext cx="299700" cy="2592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7"/>
            <p:cNvSpPr/>
            <p:nvPr/>
          </p:nvSpPr>
          <p:spPr>
            <a:xfrm>
              <a:off x="7783525" y="1296975"/>
              <a:ext cx="202500" cy="2025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" name="Google Shape;1169;p58"/>
          <p:cNvSpPr txBox="1">
            <a:spLocks noGrp="1"/>
          </p:cNvSpPr>
          <p:nvPr>
            <p:ph type="subTitle" idx="4"/>
          </p:nvPr>
        </p:nvSpPr>
        <p:spPr>
          <a:xfrm>
            <a:off x="1037275" y="3231275"/>
            <a:ext cx="1890900" cy="1017300"/>
          </a:xfrm>
          <a:prstGeom prst="rect">
            <a:avLst/>
          </a:prstGeom>
        </p:spPr>
        <p:txBody>
          <a:bodyPr spcFirstLastPara="1" wrap="square" lIns="91425" tIns="91425" rIns="91425" bIns="13715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1170" name="Google Shape;1170;p58"/>
          <p:cNvSpPr txBox="1">
            <a:spLocks noGrp="1"/>
          </p:cNvSpPr>
          <p:nvPr>
            <p:ph type="subTitle" idx="5"/>
          </p:nvPr>
        </p:nvSpPr>
        <p:spPr>
          <a:xfrm>
            <a:off x="3626555" y="3231275"/>
            <a:ext cx="1890900" cy="1017300"/>
          </a:xfrm>
          <a:prstGeom prst="rect">
            <a:avLst/>
          </a:prstGeom>
        </p:spPr>
        <p:txBody>
          <a:bodyPr spcFirstLastPara="1" wrap="square" lIns="91425" tIns="91425" rIns="91425" bIns="13715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1171" name="Google Shape;1171;p58"/>
          <p:cNvSpPr txBox="1">
            <a:spLocks noGrp="1"/>
          </p:cNvSpPr>
          <p:nvPr>
            <p:ph type="subTitle" idx="6"/>
          </p:nvPr>
        </p:nvSpPr>
        <p:spPr>
          <a:xfrm>
            <a:off x="6215825" y="3231275"/>
            <a:ext cx="1890900" cy="1017300"/>
          </a:xfrm>
          <a:prstGeom prst="rect">
            <a:avLst/>
          </a:prstGeom>
        </p:spPr>
        <p:txBody>
          <a:bodyPr spcFirstLastPara="1" wrap="square" lIns="91425" tIns="91425" rIns="91425" bIns="13715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1172" name="Google Shape;1172;p58"/>
          <p:cNvSpPr txBox="1">
            <a:spLocks noGrp="1"/>
          </p:cNvSpPr>
          <p:nvPr>
            <p:ph type="subTitle" idx="1"/>
          </p:nvPr>
        </p:nvSpPr>
        <p:spPr>
          <a:xfrm>
            <a:off x="1037275" y="1832700"/>
            <a:ext cx="1890900" cy="1017300"/>
          </a:xfrm>
          <a:prstGeom prst="rect">
            <a:avLst/>
          </a:prstGeom>
        </p:spPr>
        <p:txBody>
          <a:bodyPr spcFirstLastPara="1" wrap="square" lIns="91425" tIns="91425" rIns="91425" bIns="13715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173" name="Google Shape;1173;p58"/>
          <p:cNvSpPr txBox="1">
            <a:spLocks noGrp="1"/>
          </p:cNvSpPr>
          <p:nvPr>
            <p:ph type="subTitle" idx="2"/>
          </p:nvPr>
        </p:nvSpPr>
        <p:spPr>
          <a:xfrm>
            <a:off x="3626555" y="1832700"/>
            <a:ext cx="1890900" cy="1017300"/>
          </a:xfrm>
          <a:prstGeom prst="rect">
            <a:avLst/>
          </a:prstGeom>
        </p:spPr>
        <p:txBody>
          <a:bodyPr spcFirstLastPara="1" wrap="square" lIns="91425" tIns="91425" rIns="91425" bIns="13715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1174" name="Google Shape;1174;p58"/>
          <p:cNvSpPr txBox="1">
            <a:spLocks noGrp="1"/>
          </p:cNvSpPr>
          <p:nvPr>
            <p:ph type="subTitle" idx="3"/>
          </p:nvPr>
        </p:nvSpPr>
        <p:spPr>
          <a:xfrm>
            <a:off x="6215825" y="1832700"/>
            <a:ext cx="1890900" cy="1017300"/>
          </a:xfrm>
          <a:prstGeom prst="rect">
            <a:avLst/>
          </a:prstGeom>
        </p:spPr>
        <p:txBody>
          <a:bodyPr spcFirstLastPara="1" wrap="square" lIns="91425" tIns="91425" rIns="91425" bIns="13715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175" name="Google Shape;1175;p58"/>
          <p:cNvSpPr txBox="1">
            <a:spLocks noGrp="1"/>
          </p:cNvSpPr>
          <p:nvPr>
            <p:ph type="title"/>
          </p:nvPr>
        </p:nvSpPr>
        <p:spPr>
          <a:xfrm>
            <a:off x="1554900" y="749856"/>
            <a:ext cx="6034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REVIEWING CONCEPTS</a:t>
            </a:r>
            <a:endParaRPr/>
          </a:p>
        </p:txBody>
      </p:sp>
      <p:sp>
        <p:nvSpPr>
          <p:cNvPr id="1176" name="Google Shape;1176;p58"/>
          <p:cNvSpPr txBox="1">
            <a:spLocks noGrp="1"/>
          </p:cNvSpPr>
          <p:nvPr>
            <p:ph type="title" idx="7"/>
          </p:nvPr>
        </p:nvSpPr>
        <p:spPr>
          <a:xfrm>
            <a:off x="844400" y="1919708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MERCURY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177" name="Google Shape;1177;p58"/>
          <p:cNvSpPr txBox="1">
            <a:spLocks noGrp="1"/>
          </p:cNvSpPr>
          <p:nvPr>
            <p:ph type="title" idx="8"/>
          </p:nvPr>
        </p:nvSpPr>
        <p:spPr>
          <a:xfrm>
            <a:off x="3433643" y="1919708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VENUS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178" name="Google Shape;1178;p58"/>
          <p:cNvSpPr txBox="1">
            <a:spLocks noGrp="1"/>
          </p:cNvSpPr>
          <p:nvPr>
            <p:ph type="title" idx="9"/>
          </p:nvPr>
        </p:nvSpPr>
        <p:spPr>
          <a:xfrm>
            <a:off x="6022897" y="1919708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179" name="Google Shape;1179;p58"/>
          <p:cNvSpPr txBox="1">
            <a:spLocks noGrp="1"/>
          </p:cNvSpPr>
          <p:nvPr>
            <p:ph type="title" idx="13"/>
          </p:nvPr>
        </p:nvSpPr>
        <p:spPr>
          <a:xfrm>
            <a:off x="844400" y="3318133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JUPITER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180" name="Google Shape;1180;p58"/>
          <p:cNvSpPr txBox="1">
            <a:spLocks noGrp="1"/>
          </p:cNvSpPr>
          <p:nvPr>
            <p:ph type="title" idx="14"/>
          </p:nvPr>
        </p:nvSpPr>
        <p:spPr>
          <a:xfrm>
            <a:off x="3433643" y="3318133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181" name="Google Shape;1181;p58"/>
          <p:cNvSpPr txBox="1">
            <a:spLocks noGrp="1"/>
          </p:cNvSpPr>
          <p:nvPr>
            <p:ph type="title" idx="15"/>
          </p:nvPr>
        </p:nvSpPr>
        <p:spPr>
          <a:xfrm>
            <a:off x="6022897" y="3318133"/>
            <a:ext cx="2276700" cy="42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NEPTUNE</a:t>
            </a:r>
            <a:endParaRPr>
              <a:solidFill>
                <a:schemeClr val="accent3"/>
              </a:solidFill>
            </a:endParaRPr>
          </a:p>
        </p:txBody>
      </p:sp>
      <p:grpSp>
        <p:nvGrpSpPr>
          <p:cNvPr id="1182" name="Google Shape;1182;p58"/>
          <p:cNvGrpSpPr/>
          <p:nvPr/>
        </p:nvGrpSpPr>
        <p:grpSpPr>
          <a:xfrm>
            <a:off x="723471" y="579482"/>
            <a:ext cx="766554" cy="722318"/>
            <a:chOff x="723471" y="563807"/>
            <a:chExt cx="766554" cy="722318"/>
          </a:xfrm>
        </p:grpSpPr>
        <p:sp>
          <p:nvSpPr>
            <p:cNvPr id="1183" name="Google Shape;1183;p58"/>
            <p:cNvSpPr/>
            <p:nvPr/>
          </p:nvSpPr>
          <p:spPr>
            <a:xfrm rot="2700000" flipH="1">
              <a:off x="817314" y="657650"/>
              <a:ext cx="453114" cy="453114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8"/>
            <p:cNvSpPr/>
            <p:nvPr/>
          </p:nvSpPr>
          <p:spPr>
            <a:xfrm rot="5400000">
              <a:off x="1301175" y="742025"/>
              <a:ext cx="202500" cy="175200"/>
            </a:xfrm>
            <a:prstGeom prst="triangle">
              <a:avLst>
                <a:gd name="adj" fmla="val 50000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8"/>
            <p:cNvSpPr/>
            <p:nvPr/>
          </p:nvSpPr>
          <p:spPr>
            <a:xfrm>
              <a:off x="1240950" y="1083625"/>
              <a:ext cx="202500" cy="202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" name="Google Shape;1186;p58"/>
          <p:cNvGrpSpPr/>
          <p:nvPr/>
        </p:nvGrpSpPr>
        <p:grpSpPr>
          <a:xfrm>
            <a:off x="7519175" y="579482"/>
            <a:ext cx="901350" cy="716968"/>
            <a:chOff x="7519175" y="579482"/>
            <a:chExt cx="901350" cy="716968"/>
          </a:xfrm>
        </p:grpSpPr>
        <p:grpSp>
          <p:nvGrpSpPr>
            <p:cNvPr id="1187" name="Google Shape;1187;p58"/>
            <p:cNvGrpSpPr/>
            <p:nvPr/>
          </p:nvGrpSpPr>
          <p:grpSpPr>
            <a:xfrm flipH="1">
              <a:off x="7633149" y="579482"/>
              <a:ext cx="787376" cy="640800"/>
              <a:chOff x="723471" y="563807"/>
              <a:chExt cx="787376" cy="640800"/>
            </a:xfrm>
          </p:grpSpPr>
          <p:sp>
            <p:nvSpPr>
              <p:cNvPr id="1188" name="Google Shape;1188;p58"/>
              <p:cNvSpPr/>
              <p:nvPr/>
            </p:nvSpPr>
            <p:spPr>
              <a:xfrm rot="2700000" flipH="1">
                <a:off x="817314" y="657650"/>
                <a:ext cx="453114" cy="453114"/>
              </a:xfrm>
              <a:prstGeom prst="diamond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58"/>
              <p:cNvSpPr/>
              <p:nvPr/>
            </p:nvSpPr>
            <p:spPr>
              <a:xfrm>
                <a:off x="1343147" y="713850"/>
                <a:ext cx="167700" cy="1677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90" name="Google Shape;1190;p58"/>
            <p:cNvSpPr/>
            <p:nvPr/>
          </p:nvSpPr>
          <p:spPr>
            <a:xfrm>
              <a:off x="7519175" y="1053150"/>
              <a:ext cx="243300" cy="2433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5" name="Google Shape;1195;p59"/>
          <p:cNvGrpSpPr/>
          <p:nvPr/>
        </p:nvGrpSpPr>
        <p:grpSpPr>
          <a:xfrm>
            <a:off x="780724" y="3724400"/>
            <a:ext cx="7576101" cy="524175"/>
            <a:chOff x="780724" y="3724400"/>
            <a:chExt cx="7576101" cy="524175"/>
          </a:xfrm>
        </p:grpSpPr>
        <p:sp>
          <p:nvSpPr>
            <p:cNvPr id="1196" name="Google Shape;1196;p59"/>
            <p:cNvSpPr/>
            <p:nvPr/>
          </p:nvSpPr>
          <p:spPr>
            <a:xfrm>
              <a:off x="2134225" y="3725075"/>
              <a:ext cx="6222600" cy="523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9"/>
            <p:cNvSpPr/>
            <p:nvPr/>
          </p:nvSpPr>
          <p:spPr>
            <a:xfrm>
              <a:off x="1456575" y="3731979"/>
              <a:ext cx="510900" cy="5109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9"/>
            <p:cNvSpPr/>
            <p:nvPr/>
          </p:nvSpPr>
          <p:spPr>
            <a:xfrm>
              <a:off x="780724" y="3724400"/>
              <a:ext cx="524100" cy="5241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59"/>
          <p:cNvSpPr/>
          <p:nvPr/>
        </p:nvSpPr>
        <p:spPr>
          <a:xfrm>
            <a:off x="1456575" y="1604200"/>
            <a:ext cx="6231000" cy="190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" name="Google Shape;1200;p59"/>
          <p:cNvSpPr txBox="1">
            <a:spLocks noGrp="1"/>
          </p:cNvSpPr>
          <p:nvPr>
            <p:ph type="title"/>
          </p:nvPr>
        </p:nvSpPr>
        <p:spPr>
          <a:xfrm>
            <a:off x="3032925" y="3754187"/>
            <a:ext cx="3078300" cy="46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—ONLINE ACADEMY</a:t>
            </a:r>
            <a:endParaRPr>
              <a:solidFill>
                <a:schemeClr val="accent5"/>
              </a:solidFill>
            </a:endParaRPr>
          </a:p>
        </p:txBody>
      </p:sp>
      <p:sp>
        <p:nvSpPr>
          <p:cNvPr id="1201" name="Google Shape;1201;p59"/>
          <p:cNvSpPr txBox="1">
            <a:spLocks noGrp="1"/>
          </p:cNvSpPr>
          <p:nvPr>
            <p:ph type="subTitle" idx="1"/>
          </p:nvPr>
        </p:nvSpPr>
        <p:spPr>
          <a:xfrm>
            <a:off x="2271225" y="1713691"/>
            <a:ext cx="4601700" cy="168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grpSp>
        <p:nvGrpSpPr>
          <p:cNvPr id="1202" name="Google Shape;1202;p59"/>
          <p:cNvGrpSpPr/>
          <p:nvPr/>
        </p:nvGrpSpPr>
        <p:grpSpPr>
          <a:xfrm>
            <a:off x="787325" y="901050"/>
            <a:ext cx="7569500" cy="523500"/>
            <a:chOff x="787325" y="901050"/>
            <a:chExt cx="7569500" cy="523500"/>
          </a:xfrm>
        </p:grpSpPr>
        <p:sp>
          <p:nvSpPr>
            <p:cNvPr id="1203" name="Google Shape;1203;p59"/>
            <p:cNvSpPr/>
            <p:nvPr/>
          </p:nvSpPr>
          <p:spPr>
            <a:xfrm>
              <a:off x="787325" y="901050"/>
              <a:ext cx="6895800" cy="523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9"/>
            <p:cNvSpPr/>
            <p:nvPr/>
          </p:nvSpPr>
          <p:spPr>
            <a:xfrm>
              <a:off x="7845925" y="901050"/>
              <a:ext cx="510900" cy="5109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9" name="Google Shape;1209;p60"/>
          <p:cNvPicPr preferRelativeResize="0"/>
          <p:nvPr/>
        </p:nvPicPr>
        <p:blipFill rotWithShape="1">
          <a:blip r:embed="rId3">
            <a:alphaModFix/>
          </a:blip>
          <a:srcRect t="6942" r="368"/>
          <a:stretch/>
        </p:blipFill>
        <p:spPr>
          <a:xfrm>
            <a:off x="355300" y="356375"/>
            <a:ext cx="8433398" cy="4430751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60"/>
          <p:cNvSpPr txBox="1">
            <a:spLocks noGrp="1"/>
          </p:cNvSpPr>
          <p:nvPr>
            <p:ph type="title"/>
          </p:nvPr>
        </p:nvSpPr>
        <p:spPr>
          <a:xfrm>
            <a:off x="708950" y="0"/>
            <a:ext cx="2563800" cy="3341700"/>
          </a:xfrm>
          <a:prstGeom prst="rect">
            <a:avLst/>
          </a:prstGeom>
        </p:spPr>
        <p:txBody>
          <a:bodyPr spcFirstLastPara="1" wrap="square" lIns="320025" tIns="91425" rIns="3200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 PICTURE IS WORTH A THOUSAND WORDS</a:t>
            </a:r>
            <a:endParaRPr/>
          </a:p>
        </p:txBody>
      </p:sp>
      <p:grpSp>
        <p:nvGrpSpPr>
          <p:cNvPr id="1211" name="Google Shape;1211;p60"/>
          <p:cNvGrpSpPr/>
          <p:nvPr/>
        </p:nvGrpSpPr>
        <p:grpSpPr>
          <a:xfrm>
            <a:off x="708950" y="3630800"/>
            <a:ext cx="2563800" cy="867450"/>
            <a:chOff x="708950" y="3630800"/>
            <a:chExt cx="2563800" cy="867450"/>
          </a:xfrm>
        </p:grpSpPr>
        <p:sp>
          <p:nvSpPr>
            <p:cNvPr id="1212" name="Google Shape;1212;p60"/>
            <p:cNvSpPr/>
            <p:nvPr/>
          </p:nvSpPr>
          <p:spPr>
            <a:xfrm>
              <a:off x="708950" y="3630800"/>
              <a:ext cx="2095500" cy="289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60"/>
            <p:cNvSpPr/>
            <p:nvPr/>
          </p:nvSpPr>
          <p:spPr>
            <a:xfrm>
              <a:off x="708950" y="4209050"/>
              <a:ext cx="2563800" cy="289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" name="Google Shape;1214;p60"/>
          <p:cNvGrpSpPr/>
          <p:nvPr/>
        </p:nvGrpSpPr>
        <p:grpSpPr>
          <a:xfrm>
            <a:off x="7376300" y="680125"/>
            <a:ext cx="1006897" cy="699158"/>
            <a:chOff x="7376300" y="680125"/>
            <a:chExt cx="1006897" cy="699158"/>
          </a:xfrm>
        </p:grpSpPr>
        <p:sp>
          <p:nvSpPr>
            <p:cNvPr id="1215" name="Google Shape;1215;p60"/>
            <p:cNvSpPr/>
            <p:nvPr/>
          </p:nvSpPr>
          <p:spPr>
            <a:xfrm>
              <a:off x="7684228" y="680125"/>
              <a:ext cx="698969" cy="699158"/>
            </a:xfrm>
            <a:custGeom>
              <a:avLst/>
              <a:gdLst/>
              <a:ahLst/>
              <a:cxnLst/>
              <a:rect l="l" t="t" r="r" b="b"/>
              <a:pathLst>
                <a:path w="4164" h="4165" extrusionOk="0">
                  <a:moveTo>
                    <a:pt x="2082" y="1"/>
                  </a:moveTo>
                  <a:cubicBezTo>
                    <a:pt x="1941" y="1801"/>
                    <a:pt x="1801" y="1942"/>
                    <a:pt x="0" y="2082"/>
                  </a:cubicBezTo>
                  <a:cubicBezTo>
                    <a:pt x="1801" y="2251"/>
                    <a:pt x="1941" y="2364"/>
                    <a:pt x="2082" y="4164"/>
                  </a:cubicBezTo>
                  <a:cubicBezTo>
                    <a:pt x="2251" y="2364"/>
                    <a:pt x="2363" y="2251"/>
                    <a:pt x="4164" y="2082"/>
                  </a:cubicBezTo>
                  <a:cubicBezTo>
                    <a:pt x="2363" y="1942"/>
                    <a:pt x="2251" y="1801"/>
                    <a:pt x="20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60"/>
            <p:cNvSpPr/>
            <p:nvPr/>
          </p:nvSpPr>
          <p:spPr>
            <a:xfrm>
              <a:off x="7376300" y="680128"/>
              <a:ext cx="413142" cy="413262"/>
            </a:xfrm>
            <a:custGeom>
              <a:avLst/>
              <a:gdLst/>
              <a:ahLst/>
              <a:cxnLst/>
              <a:rect l="l" t="t" r="r" b="b"/>
              <a:pathLst>
                <a:path w="4164" h="4165" extrusionOk="0">
                  <a:moveTo>
                    <a:pt x="2082" y="1"/>
                  </a:moveTo>
                  <a:cubicBezTo>
                    <a:pt x="1941" y="1801"/>
                    <a:pt x="1801" y="1942"/>
                    <a:pt x="0" y="2082"/>
                  </a:cubicBezTo>
                  <a:cubicBezTo>
                    <a:pt x="1801" y="2251"/>
                    <a:pt x="1941" y="2364"/>
                    <a:pt x="2082" y="4164"/>
                  </a:cubicBezTo>
                  <a:cubicBezTo>
                    <a:pt x="2251" y="2364"/>
                    <a:pt x="2363" y="2251"/>
                    <a:pt x="4164" y="2082"/>
                  </a:cubicBezTo>
                  <a:cubicBezTo>
                    <a:pt x="2363" y="1942"/>
                    <a:pt x="2251" y="1801"/>
                    <a:pt x="20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7" name="Google Shape;1217;p60"/>
          <p:cNvSpPr/>
          <p:nvPr/>
        </p:nvSpPr>
        <p:spPr>
          <a:xfrm>
            <a:off x="7748000" y="611200"/>
            <a:ext cx="151800" cy="151800"/>
          </a:xfrm>
          <a:prstGeom prst="diamond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8" name="Google Shape;1218;p60"/>
          <p:cNvSpPr/>
          <p:nvPr/>
        </p:nvSpPr>
        <p:spPr>
          <a:xfrm>
            <a:off x="2978750" y="3630800"/>
            <a:ext cx="294000" cy="294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" name="Google Shape;1223;p61"/>
          <p:cNvSpPr/>
          <p:nvPr/>
        </p:nvSpPr>
        <p:spPr>
          <a:xfrm rot="5400000">
            <a:off x="2690325" y="958575"/>
            <a:ext cx="5255400" cy="4545000"/>
          </a:xfrm>
          <a:prstGeom prst="triangle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4" name="Google Shape;1224;p61"/>
          <p:cNvSpPr txBox="1">
            <a:spLocks noGrp="1"/>
          </p:cNvSpPr>
          <p:nvPr>
            <p:ph type="title"/>
          </p:nvPr>
        </p:nvSpPr>
        <p:spPr>
          <a:xfrm>
            <a:off x="2557875" y="2952750"/>
            <a:ext cx="40284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RESOURCES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1225" name="Google Shape;1225;p61"/>
          <p:cNvSpPr txBox="1">
            <a:spLocks noGrp="1"/>
          </p:cNvSpPr>
          <p:nvPr>
            <p:ph type="subTitle" idx="1"/>
          </p:nvPr>
        </p:nvSpPr>
        <p:spPr>
          <a:xfrm>
            <a:off x="3431325" y="3781009"/>
            <a:ext cx="22812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1226" name="Google Shape;1226;p61"/>
          <p:cNvSpPr txBox="1">
            <a:spLocks noGrp="1"/>
          </p:cNvSpPr>
          <p:nvPr>
            <p:ph type="title" idx="2"/>
          </p:nvPr>
        </p:nvSpPr>
        <p:spPr>
          <a:xfrm>
            <a:off x="3770175" y="1795950"/>
            <a:ext cx="1603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4</a:t>
            </a:r>
            <a:endParaRPr>
              <a:solidFill>
                <a:schemeClr val="lt2"/>
              </a:solidFill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" name="Google Shape;1231;p62"/>
          <p:cNvSpPr txBox="1">
            <a:spLocks noGrp="1"/>
          </p:cNvSpPr>
          <p:nvPr>
            <p:ph type="title"/>
          </p:nvPr>
        </p:nvSpPr>
        <p:spPr>
          <a:xfrm>
            <a:off x="3019300" y="1082038"/>
            <a:ext cx="5529600" cy="171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8,498,300</a:t>
            </a:r>
            <a:endParaRPr/>
          </a:p>
        </p:txBody>
      </p:sp>
      <p:sp>
        <p:nvSpPr>
          <p:cNvPr id="1232" name="Google Shape;1232;p62"/>
          <p:cNvSpPr txBox="1">
            <a:spLocks noGrp="1"/>
          </p:cNvSpPr>
          <p:nvPr>
            <p:ph type="subTitle" idx="1"/>
          </p:nvPr>
        </p:nvSpPr>
        <p:spPr>
          <a:xfrm>
            <a:off x="0" y="2811213"/>
            <a:ext cx="9145200" cy="478800"/>
          </a:xfrm>
          <a:prstGeom prst="rect">
            <a:avLst/>
          </a:prstGeom>
        </p:spPr>
        <p:txBody>
          <a:bodyPr spcFirstLastPara="1" wrap="square" lIns="91425" tIns="91425" rIns="7132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  <p:grpSp>
        <p:nvGrpSpPr>
          <p:cNvPr id="1233" name="Google Shape;1233;p62"/>
          <p:cNvGrpSpPr/>
          <p:nvPr/>
        </p:nvGrpSpPr>
        <p:grpSpPr>
          <a:xfrm>
            <a:off x="277223" y="1375360"/>
            <a:ext cx="1655047" cy="1468799"/>
            <a:chOff x="2278475" y="2149875"/>
            <a:chExt cx="728550" cy="646450"/>
          </a:xfrm>
        </p:grpSpPr>
        <p:sp>
          <p:nvSpPr>
            <p:cNvPr id="1234" name="Google Shape;1234;p62"/>
            <p:cNvSpPr/>
            <p:nvPr/>
          </p:nvSpPr>
          <p:spPr>
            <a:xfrm>
              <a:off x="2345300" y="2149875"/>
              <a:ext cx="416400" cy="465700"/>
            </a:xfrm>
            <a:custGeom>
              <a:avLst/>
              <a:gdLst/>
              <a:ahLst/>
              <a:cxnLst/>
              <a:rect l="l" t="t" r="r" b="b"/>
              <a:pathLst>
                <a:path w="16656" h="18628" extrusionOk="0">
                  <a:moveTo>
                    <a:pt x="10711" y="0"/>
                  </a:moveTo>
                  <a:cubicBezTo>
                    <a:pt x="7890" y="0"/>
                    <a:pt x="5424" y="2402"/>
                    <a:pt x="4249" y="5658"/>
                  </a:cubicBezTo>
                  <a:cubicBezTo>
                    <a:pt x="2251" y="11200"/>
                    <a:pt x="0" y="13844"/>
                    <a:pt x="0" y="13844"/>
                  </a:cubicBezTo>
                  <a:lnTo>
                    <a:pt x="8834" y="18627"/>
                  </a:lnTo>
                  <a:cubicBezTo>
                    <a:pt x="8834" y="18627"/>
                    <a:pt x="11451" y="15082"/>
                    <a:pt x="15643" y="8330"/>
                  </a:cubicBezTo>
                  <a:cubicBezTo>
                    <a:pt x="16121" y="7514"/>
                    <a:pt x="16402" y="6642"/>
                    <a:pt x="16543" y="5714"/>
                  </a:cubicBezTo>
                  <a:cubicBezTo>
                    <a:pt x="16655" y="4026"/>
                    <a:pt x="15952" y="1775"/>
                    <a:pt x="12829" y="453"/>
                  </a:cubicBezTo>
                  <a:cubicBezTo>
                    <a:pt x="12111" y="144"/>
                    <a:pt x="11400" y="0"/>
                    <a:pt x="10711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2"/>
            <p:cNvSpPr/>
            <p:nvPr/>
          </p:nvSpPr>
          <p:spPr>
            <a:xfrm>
              <a:off x="2557000" y="2493825"/>
              <a:ext cx="401625" cy="287725"/>
            </a:xfrm>
            <a:custGeom>
              <a:avLst/>
              <a:gdLst/>
              <a:ahLst/>
              <a:cxnLst/>
              <a:rect l="l" t="t" r="r" b="b"/>
              <a:pathLst>
                <a:path w="16065" h="11509" extrusionOk="0">
                  <a:moveTo>
                    <a:pt x="1931" y="1"/>
                  </a:moveTo>
                  <a:cubicBezTo>
                    <a:pt x="1888" y="1"/>
                    <a:pt x="1845" y="13"/>
                    <a:pt x="1801" y="30"/>
                  </a:cubicBezTo>
                  <a:cubicBezTo>
                    <a:pt x="1154" y="312"/>
                    <a:pt x="619" y="818"/>
                    <a:pt x="310" y="1465"/>
                  </a:cubicBezTo>
                  <a:cubicBezTo>
                    <a:pt x="1" y="2140"/>
                    <a:pt x="29" y="2759"/>
                    <a:pt x="394" y="3800"/>
                  </a:cubicBezTo>
                  <a:cubicBezTo>
                    <a:pt x="1351" y="6642"/>
                    <a:pt x="2814" y="10046"/>
                    <a:pt x="4108" y="11509"/>
                  </a:cubicBezTo>
                  <a:cubicBezTo>
                    <a:pt x="12351" y="10524"/>
                    <a:pt x="16065" y="5966"/>
                    <a:pt x="16065" y="5966"/>
                  </a:cubicBezTo>
                  <a:lnTo>
                    <a:pt x="15249" y="4503"/>
                  </a:lnTo>
                  <a:cubicBezTo>
                    <a:pt x="15249" y="4503"/>
                    <a:pt x="13026" y="6276"/>
                    <a:pt x="10297" y="6585"/>
                  </a:cubicBezTo>
                  <a:cubicBezTo>
                    <a:pt x="8637" y="6782"/>
                    <a:pt x="7034" y="7176"/>
                    <a:pt x="5487" y="7767"/>
                  </a:cubicBezTo>
                  <a:cubicBezTo>
                    <a:pt x="5008" y="6473"/>
                    <a:pt x="4192" y="4475"/>
                    <a:pt x="3151" y="2309"/>
                  </a:cubicBezTo>
                  <a:cubicBezTo>
                    <a:pt x="2814" y="1606"/>
                    <a:pt x="2533" y="874"/>
                    <a:pt x="2223" y="255"/>
                  </a:cubicBezTo>
                  <a:cubicBezTo>
                    <a:pt x="2126" y="61"/>
                    <a:pt x="2029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2"/>
            <p:cNvSpPr/>
            <p:nvPr/>
          </p:nvSpPr>
          <p:spPr>
            <a:xfrm>
              <a:off x="2291850" y="2446250"/>
              <a:ext cx="318625" cy="336700"/>
            </a:xfrm>
            <a:custGeom>
              <a:avLst/>
              <a:gdLst/>
              <a:ahLst/>
              <a:cxnLst/>
              <a:rect l="l" t="t" r="r" b="b"/>
              <a:pathLst>
                <a:path w="12745" h="13468" extrusionOk="0">
                  <a:moveTo>
                    <a:pt x="6476" y="1"/>
                  </a:moveTo>
                  <a:cubicBezTo>
                    <a:pt x="6296" y="1"/>
                    <a:pt x="6116" y="7"/>
                    <a:pt x="5936" y="20"/>
                  </a:cubicBezTo>
                  <a:lnTo>
                    <a:pt x="5711" y="48"/>
                  </a:lnTo>
                  <a:lnTo>
                    <a:pt x="4811" y="105"/>
                  </a:lnTo>
                  <a:lnTo>
                    <a:pt x="4783" y="105"/>
                  </a:lnTo>
                  <a:lnTo>
                    <a:pt x="4220" y="161"/>
                  </a:lnTo>
                  <a:lnTo>
                    <a:pt x="957" y="442"/>
                  </a:lnTo>
                  <a:lnTo>
                    <a:pt x="0" y="13468"/>
                  </a:lnTo>
                  <a:lnTo>
                    <a:pt x="0" y="13468"/>
                  </a:lnTo>
                  <a:lnTo>
                    <a:pt x="11057" y="13440"/>
                  </a:lnTo>
                  <a:cubicBezTo>
                    <a:pt x="11000" y="11780"/>
                    <a:pt x="10944" y="12849"/>
                    <a:pt x="11225" y="10851"/>
                  </a:cubicBezTo>
                  <a:cubicBezTo>
                    <a:pt x="11225" y="10767"/>
                    <a:pt x="11254" y="10683"/>
                    <a:pt x="11254" y="10598"/>
                  </a:cubicBezTo>
                  <a:lnTo>
                    <a:pt x="11338" y="10486"/>
                  </a:lnTo>
                  <a:cubicBezTo>
                    <a:pt x="11676" y="9923"/>
                    <a:pt x="11957" y="9304"/>
                    <a:pt x="12154" y="8685"/>
                  </a:cubicBezTo>
                  <a:cubicBezTo>
                    <a:pt x="12632" y="6885"/>
                    <a:pt x="12266" y="5759"/>
                    <a:pt x="12154" y="4634"/>
                  </a:cubicBezTo>
                  <a:cubicBezTo>
                    <a:pt x="12266" y="4099"/>
                    <a:pt x="12632" y="2355"/>
                    <a:pt x="12745" y="1821"/>
                  </a:cubicBezTo>
                  <a:lnTo>
                    <a:pt x="10438" y="920"/>
                  </a:lnTo>
                  <a:lnTo>
                    <a:pt x="9959" y="752"/>
                  </a:lnTo>
                  <a:lnTo>
                    <a:pt x="9931" y="752"/>
                  </a:lnTo>
                  <a:lnTo>
                    <a:pt x="9453" y="555"/>
                  </a:lnTo>
                  <a:lnTo>
                    <a:pt x="9397" y="555"/>
                  </a:lnTo>
                  <a:cubicBezTo>
                    <a:pt x="8467" y="197"/>
                    <a:pt x="7476" y="1"/>
                    <a:pt x="64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62"/>
            <p:cNvSpPr/>
            <p:nvPr/>
          </p:nvSpPr>
          <p:spPr>
            <a:xfrm>
              <a:off x="2396650" y="2446475"/>
              <a:ext cx="155450" cy="102125"/>
            </a:xfrm>
            <a:custGeom>
              <a:avLst/>
              <a:gdLst/>
              <a:ahLst/>
              <a:cxnLst/>
              <a:rect l="l" t="t" r="r" b="b"/>
              <a:pathLst>
                <a:path w="6218" h="4085" extrusionOk="0">
                  <a:moveTo>
                    <a:pt x="2152" y="1"/>
                  </a:moveTo>
                  <a:cubicBezTo>
                    <a:pt x="2007" y="1"/>
                    <a:pt x="1862" y="4"/>
                    <a:pt x="1716" y="11"/>
                  </a:cubicBezTo>
                  <a:lnTo>
                    <a:pt x="1604" y="39"/>
                  </a:lnTo>
                  <a:lnTo>
                    <a:pt x="1491" y="39"/>
                  </a:lnTo>
                  <a:lnTo>
                    <a:pt x="591" y="96"/>
                  </a:lnTo>
                  <a:lnTo>
                    <a:pt x="563" y="96"/>
                  </a:lnTo>
                  <a:lnTo>
                    <a:pt x="0" y="152"/>
                  </a:lnTo>
                  <a:cubicBezTo>
                    <a:pt x="935" y="2021"/>
                    <a:pt x="3053" y="4084"/>
                    <a:pt x="4454" y="4084"/>
                  </a:cubicBezTo>
                  <a:cubicBezTo>
                    <a:pt x="4655" y="4084"/>
                    <a:pt x="4842" y="4042"/>
                    <a:pt x="5008" y="3950"/>
                  </a:cubicBezTo>
                  <a:cubicBezTo>
                    <a:pt x="5852" y="3500"/>
                    <a:pt x="6189" y="2009"/>
                    <a:pt x="6218" y="940"/>
                  </a:cubicBezTo>
                  <a:lnTo>
                    <a:pt x="5739" y="743"/>
                  </a:lnTo>
                  <a:lnTo>
                    <a:pt x="5711" y="743"/>
                  </a:lnTo>
                  <a:lnTo>
                    <a:pt x="5233" y="574"/>
                  </a:lnTo>
                  <a:lnTo>
                    <a:pt x="5177" y="574"/>
                  </a:lnTo>
                  <a:cubicBezTo>
                    <a:pt x="4215" y="179"/>
                    <a:pt x="3187" y="1"/>
                    <a:pt x="2152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62"/>
            <p:cNvSpPr/>
            <p:nvPr/>
          </p:nvSpPr>
          <p:spPr>
            <a:xfrm>
              <a:off x="2403675" y="2692025"/>
              <a:ext cx="170925" cy="28900"/>
            </a:xfrm>
            <a:custGeom>
              <a:avLst/>
              <a:gdLst/>
              <a:ahLst/>
              <a:cxnLst/>
              <a:rect l="l" t="t" r="r" b="b"/>
              <a:pathLst>
                <a:path w="6837" h="1156" extrusionOk="0">
                  <a:moveTo>
                    <a:pt x="179" y="0"/>
                  </a:moveTo>
                  <a:cubicBezTo>
                    <a:pt x="105" y="0"/>
                    <a:pt x="29" y="51"/>
                    <a:pt x="29" y="120"/>
                  </a:cubicBezTo>
                  <a:cubicBezTo>
                    <a:pt x="0" y="205"/>
                    <a:pt x="29" y="317"/>
                    <a:pt x="141" y="345"/>
                  </a:cubicBezTo>
                  <a:cubicBezTo>
                    <a:pt x="563" y="458"/>
                    <a:pt x="985" y="570"/>
                    <a:pt x="1379" y="655"/>
                  </a:cubicBezTo>
                  <a:cubicBezTo>
                    <a:pt x="2989" y="1046"/>
                    <a:pt x="4245" y="1156"/>
                    <a:pt x="5152" y="1156"/>
                  </a:cubicBezTo>
                  <a:cubicBezTo>
                    <a:pt x="5939" y="1156"/>
                    <a:pt x="6463" y="1073"/>
                    <a:pt x="6724" y="1020"/>
                  </a:cubicBezTo>
                  <a:cubicBezTo>
                    <a:pt x="6752" y="936"/>
                    <a:pt x="6752" y="852"/>
                    <a:pt x="6752" y="767"/>
                  </a:cubicBezTo>
                  <a:lnTo>
                    <a:pt x="6837" y="655"/>
                  </a:lnTo>
                  <a:lnTo>
                    <a:pt x="6837" y="655"/>
                  </a:lnTo>
                  <a:cubicBezTo>
                    <a:pt x="6823" y="655"/>
                    <a:pt x="6260" y="817"/>
                    <a:pt x="5156" y="817"/>
                  </a:cubicBezTo>
                  <a:cubicBezTo>
                    <a:pt x="4052" y="817"/>
                    <a:pt x="2406" y="655"/>
                    <a:pt x="226" y="8"/>
                  </a:cubicBezTo>
                  <a:cubicBezTo>
                    <a:pt x="211" y="3"/>
                    <a:pt x="195" y="0"/>
                    <a:pt x="179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62"/>
            <p:cNvSpPr/>
            <p:nvPr/>
          </p:nvSpPr>
          <p:spPr>
            <a:xfrm>
              <a:off x="2446575" y="2374125"/>
              <a:ext cx="107625" cy="123350"/>
            </a:xfrm>
            <a:custGeom>
              <a:avLst/>
              <a:gdLst/>
              <a:ahLst/>
              <a:cxnLst/>
              <a:rect l="l" t="t" r="r" b="b"/>
              <a:pathLst>
                <a:path w="4305" h="4934" extrusionOk="0">
                  <a:moveTo>
                    <a:pt x="1608" y="1"/>
                  </a:moveTo>
                  <a:cubicBezTo>
                    <a:pt x="1578" y="1"/>
                    <a:pt x="1549" y="3"/>
                    <a:pt x="1520" y="7"/>
                  </a:cubicBezTo>
                  <a:lnTo>
                    <a:pt x="1295" y="458"/>
                  </a:lnTo>
                  <a:lnTo>
                    <a:pt x="1" y="3074"/>
                  </a:lnTo>
                  <a:cubicBezTo>
                    <a:pt x="254" y="3524"/>
                    <a:pt x="591" y="3918"/>
                    <a:pt x="985" y="4284"/>
                  </a:cubicBezTo>
                  <a:cubicBezTo>
                    <a:pt x="1384" y="4709"/>
                    <a:pt x="1958" y="4933"/>
                    <a:pt x="2542" y="4933"/>
                  </a:cubicBezTo>
                  <a:cubicBezTo>
                    <a:pt x="2576" y="4933"/>
                    <a:pt x="2611" y="4932"/>
                    <a:pt x="2645" y="4931"/>
                  </a:cubicBezTo>
                  <a:lnTo>
                    <a:pt x="3180" y="4087"/>
                  </a:lnTo>
                  <a:lnTo>
                    <a:pt x="3770" y="3130"/>
                  </a:lnTo>
                  <a:lnTo>
                    <a:pt x="4305" y="2286"/>
                  </a:lnTo>
                  <a:cubicBezTo>
                    <a:pt x="4305" y="2286"/>
                    <a:pt x="4108" y="2061"/>
                    <a:pt x="3799" y="1752"/>
                  </a:cubicBezTo>
                  <a:cubicBezTo>
                    <a:pt x="3461" y="1442"/>
                    <a:pt x="3095" y="992"/>
                    <a:pt x="2673" y="626"/>
                  </a:cubicBezTo>
                  <a:cubicBezTo>
                    <a:pt x="2311" y="290"/>
                    <a:pt x="1948" y="1"/>
                    <a:pt x="1608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62"/>
            <p:cNvSpPr/>
            <p:nvPr/>
          </p:nvSpPr>
          <p:spPr>
            <a:xfrm>
              <a:off x="2495800" y="2393300"/>
              <a:ext cx="58400" cy="83000"/>
            </a:xfrm>
            <a:custGeom>
              <a:avLst/>
              <a:gdLst/>
              <a:ahLst/>
              <a:cxnLst/>
              <a:rect l="l" t="t" r="r" b="b"/>
              <a:pathLst>
                <a:path w="2336" h="332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13" y="2335"/>
                    <a:pt x="1211" y="3320"/>
                  </a:cubicBezTo>
                  <a:lnTo>
                    <a:pt x="2336" y="1519"/>
                  </a:lnTo>
                  <a:cubicBezTo>
                    <a:pt x="2336" y="1519"/>
                    <a:pt x="2139" y="1294"/>
                    <a:pt x="1830" y="98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2"/>
            <p:cNvSpPr/>
            <p:nvPr/>
          </p:nvSpPr>
          <p:spPr>
            <a:xfrm>
              <a:off x="2464875" y="2216750"/>
              <a:ext cx="277825" cy="256900"/>
            </a:xfrm>
            <a:custGeom>
              <a:avLst/>
              <a:gdLst/>
              <a:ahLst/>
              <a:cxnLst/>
              <a:rect l="l" t="t" r="r" b="b"/>
              <a:pathLst>
                <a:path w="11113" h="10276" extrusionOk="0">
                  <a:moveTo>
                    <a:pt x="4164" y="1"/>
                  </a:moveTo>
                  <a:cubicBezTo>
                    <a:pt x="3292" y="29"/>
                    <a:pt x="2476" y="873"/>
                    <a:pt x="1801" y="1914"/>
                  </a:cubicBezTo>
                  <a:cubicBezTo>
                    <a:pt x="1266" y="2730"/>
                    <a:pt x="816" y="3602"/>
                    <a:pt x="450" y="4502"/>
                  </a:cubicBezTo>
                  <a:cubicBezTo>
                    <a:pt x="169" y="5205"/>
                    <a:pt x="0" y="5712"/>
                    <a:pt x="0" y="5712"/>
                  </a:cubicBezTo>
                  <a:cubicBezTo>
                    <a:pt x="0" y="5712"/>
                    <a:pt x="56" y="5852"/>
                    <a:pt x="141" y="6021"/>
                  </a:cubicBezTo>
                  <a:cubicBezTo>
                    <a:pt x="253" y="6218"/>
                    <a:pt x="394" y="6471"/>
                    <a:pt x="563" y="6753"/>
                  </a:cubicBezTo>
                  <a:cubicBezTo>
                    <a:pt x="816" y="7175"/>
                    <a:pt x="1125" y="7568"/>
                    <a:pt x="1435" y="7934"/>
                  </a:cubicBezTo>
                  <a:cubicBezTo>
                    <a:pt x="1885" y="8497"/>
                    <a:pt x="2448" y="9003"/>
                    <a:pt x="3038" y="9425"/>
                  </a:cubicBezTo>
                  <a:cubicBezTo>
                    <a:pt x="3714" y="9903"/>
                    <a:pt x="4501" y="10185"/>
                    <a:pt x="5317" y="10269"/>
                  </a:cubicBezTo>
                  <a:cubicBezTo>
                    <a:pt x="5375" y="10274"/>
                    <a:pt x="5433" y="10276"/>
                    <a:pt x="5491" y="10276"/>
                  </a:cubicBezTo>
                  <a:cubicBezTo>
                    <a:pt x="7604" y="10276"/>
                    <a:pt x="9282" y="7312"/>
                    <a:pt x="10241" y="5121"/>
                  </a:cubicBezTo>
                  <a:cubicBezTo>
                    <a:pt x="10269" y="5065"/>
                    <a:pt x="10297" y="5008"/>
                    <a:pt x="10325" y="4952"/>
                  </a:cubicBezTo>
                  <a:cubicBezTo>
                    <a:pt x="10691" y="4136"/>
                    <a:pt x="10916" y="3461"/>
                    <a:pt x="11028" y="3123"/>
                  </a:cubicBezTo>
                  <a:cubicBezTo>
                    <a:pt x="11085" y="2955"/>
                    <a:pt x="11113" y="2870"/>
                    <a:pt x="11113" y="2870"/>
                  </a:cubicBezTo>
                  <a:lnTo>
                    <a:pt x="5374" y="479"/>
                  </a:lnTo>
                  <a:lnTo>
                    <a:pt x="4164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62"/>
            <p:cNvSpPr/>
            <p:nvPr/>
          </p:nvSpPr>
          <p:spPr>
            <a:xfrm>
              <a:off x="2464875" y="2329275"/>
              <a:ext cx="22525" cy="66150"/>
            </a:xfrm>
            <a:custGeom>
              <a:avLst/>
              <a:gdLst/>
              <a:ahLst/>
              <a:cxnLst/>
              <a:rect l="l" t="t" r="r" b="b"/>
              <a:pathLst>
                <a:path w="901" h="2646" extrusionOk="0">
                  <a:moveTo>
                    <a:pt x="450" y="1"/>
                  </a:moveTo>
                  <a:cubicBezTo>
                    <a:pt x="169" y="704"/>
                    <a:pt x="0" y="1211"/>
                    <a:pt x="0" y="1211"/>
                  </a:cubicBezTo>
                  <a:cubicBezTo>
                    <a:pt x="0" y="1689"/>
                    <a:pt x="56" y="2167"/>
                    <a:pt x="169" y="2645"/>
                  </a:cubicBezTo>
                  <a:cubicBezTo>
                    <a:pt x="900" y="2477"/>
                    <a:pt x="844" y="507"/>
                    <a:pt x="844" y="507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62"/>
            <p:cNvSpPr/>
            <p:nvPr/>
          </p:nvSpPr>
          <p:spPr>
            <a:xfrm>
              <a:off x="2449400" y="2262100"/>
              <a:ext cx="77375" cy="93925"/>
            </a:xfrm>
            <a:custGeom>
              <a:avLst/>
              <a:gdLst/>
              <a:ahLst/>
              <a:cxnLst/>
              <a:rect l="l" t="t" r="r" b="b"/>
              <a:pathLst>
                <a:path w="3095" h="3757" extrusionOk="0">
                  <a:moveTo>
                    <a:pt x="2078" y="0"/>
                  </a:moveTo>
                  <a:cubicBezTo>
                    <a:pt x="1993" y="0"/>
                    <a:pt x="1900" y="14"/>
                    <a:pt x="1801" y="43"/>
                  </a:cubicBezTo>
                  <a:cubicBezTo>
                    <a:pt x="619" y="409"/>
                    <a:pt x="0" y="3054"/>
                    <a:pt x="1801" y="3757"/>
                  </a:cubicBezTo>
                  <a:lnTo>
                    <a:pt x="3095" y="1197"/>
                  </a:lnTo>
                  <a:cubicBezTo>
                    <a:pt x="3095" y="1197"/>
                    <a:pt x="2888" y="0"/>
                    <a:pt x="2078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2"/>
            <p:cNvSpPr/>
            <p:nvPr/>
          </p:nvSpPr>
          <p:spPr>
            <a:xfrm>
              <a:off x="2509875" y="2180875"/>
              <a:ext cx="232825" cy="133375"/>
            </a:xfrm>
            <a:custGeom>
              <a:avLst/>
              <a:gdLst/>
              <a:ahLst/>
              <a:cxnLst/>
              <a:rect l="l" t="t" r="r" b="b"/>
              <a:pathLst>
                <a:path w="9313" h="5335" extrusionOk="0">
                  <a:moveTo>
                    <a:pt x="3011" y="1"/>
                  </a:moveTo>
                  <a:cubicBezTo>
                    <a:pt x="2139" y="57"/>
                    <a:pt x="676" y="2308"/>
                    <a:pt x="1" y="3349"/>
                  </a:cubicBezTo>
                  <a:cubicBezTo>
                    <a:pt x="873" y="3771"/>
                    <a:pt x="591" y="5121"/>
                    <a:pt x="788" y="5234"/>
                  </a:cubicBezTo>
                  <a:cubicBezTo>
                    <a:pt x="892" y="5304"/>
                    <a:pt x="996" y="5335"/>
                    <a:pt x="1098" y="5335"/>
                  </a:cubicBezTo>
                  <a:cubicBezTo>
                    <a:pt x="1861" y="5335"/>
                    <a:pt x="2561" y="3630"/>
                    <a:pt x="2561" y="3630"/>
                  </a:cubicBezTo>
                  <a:cubicBezTo>
                    <a:pt x="5272" y="4705"/>
                    <a:pt x="6958" y="5094"/>
                    <a:pt x="7965" y="5094"/>
                  </a:cubicBezTo>
                  <a:cubicBezTo>
                    <a:pt x="8723" y="5094"/>
                    <a:pt x="9095" y="4873"/>
                    <a:pt x="9228" y="4558"/>
                  </a:cubicBezTo>
                  <a:cubicBezTo>
                    <a:pt x="9285" y="4390"/>
                    <a:pt x="9313" y="4305"/>
                    <a:pt x="9313" y="4305"/>
                  </a:cubicBezTo>
                  <a:lnTo>
                    <a:pt x="3011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2"/>
            <p:cNvSpPr/>
            <p:nvPr/>
          </p:nvSpPr>
          <p:spPr>
            <a:xfrm>
              <a:off x="2423375" y="2216750"/>
              <a:ext cx="177950" cy="229900"/>
            </a:xfrm>
            <a:custGeom>
              <a:avLst/>
              <a:gdLst/>
              <a:ahLst/>
              <a:cxnLst/>
              <a:rect l="l" t="t" r="r" b="b"/>
              <a:pathLst>
                <a:path w="7118" h="9196" extrusionOk="0">
                  <a:moveTo>
                    <a:pt x="5824" y="1"/>
                  </a:moveTo>
                  <a:cubicBezTo>
                    <a:pt x="4952" y="29"/>
                    <a:pt x="4136" y="873"/>
                    <a:pt x="3461" y="1914"/>
                  </a:cubicBezTo>
                  <a:cubicBezTo>
                    <a:pt x="2926" y="2730"/>
                    <a:pt x="2476" y="3602"/>
                    <a:pt x="2110" y="4502"/>
                  </a:cubicBezTo>
                  <a:cubicBezTo>
                    <a:pt x="1829" y="5205"/>
                    <a:pt x="1660" y="5712"/>
                    <a:pt x="1660" y="5712"/>
                  </a:cubicBezTo>
                  <a:cubicBezTo>
                    <a:pt x="1660" y="5712"/>
                    <a:pt x="1716" y="5852"/>
                    <a:pt x="1801" y="6021"/>
                  </a:cubicBezTo>
                  <a:cubicBezTo>
                    <a:pt x="1913" y="6218"/>
                    <a:pt x="2054" y="6471"/>
                    <a:pt x="2223" y="6753"/>
                  </a:cubicBezTo>
                  <a:lnTo>
                    <a:pt x="0" y="8384"/>
                  </a:lnTo>
                  <a:cubicBezTo>
                    <a:pt x="0" y="8384"/>
                    <a:pt x="28" y="8637"/>
                    <a:pt x="619" y="9172"/>
                  </a:cubicBezTo>
                  <a:cubicBezTo>
                    <a:pt x="732" y="9188"/>
                    <a:pt x="844" y="9195"/>
                    <a:pt x="955" y="9195"/>
                  </a:cubicBezTo>
                  <a:cubicBezTo>
                    <a:pt x="1839" y="9195"/>
                    <a:pt x="2645" y="8709"/>
                    <a:pt x="3095" y="7934"/>
                  </a:cubicBezTo>
                  <a:cubicBezTo>
                    <a:pt x="3264" y="7625"/>
                    <a:pt x="3432" y="7259"/>
                    <a:pt x="3601" y="6921"/>
                  </a:cubicBezTo>
                  <a:cubicBezTo>
                    <a:pt x="5205" y="3855"/>
                    <a:pt x="7090" y="816"/>
                    <a:pt x="7090" y="816"/>
                  </a:cubicBezTo>
                  <a:cubicBezTo>
                    <a:pt x="7118" y="704"/>
                    <a:pt x="7090" y="591"/>
                    <a:pt x="7034" y="479"/>
                  </a:cubicBezTo>
                  <a:lnTo>
                    <a:pt x="5824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2"/>
            <p:cNvSpPr/>
            <p:nvPr/>
          </p:nvSpPr>
          <p:spPr>
            <a:xfrm>
              <a:off x="2278475" y="2457300"/>
              <a:ext cx="415700" cy="316525"/>
            </a:xfrm>
            <a:custGeom>
              <a:avLst/>
              <a:gdLst/>
              <a:ahLst/>
              <a:cxnLst/>
              <a:rect l="l" t="t" r="r" b="b"/>
              <a:pathLst>
                <a:path w="16628" h="12661" extrusionOk="0">
                  <a:moveTo>
                    <a:pt x="1464" y="0"/>
                  </a:moveTo>
                  <a:cubicBezTo>
                    <a:pt x="338" y="1407"/>
                    <a:pt x="1" y="3264"/>
                    <a:pt x="563" y="4952"/>
                  </a:cubicBezTo>
                  <a:cubicBezTo>
                    <a:pt x="1548" y="7793"/>
                    <a:pt x="2983" y="11225"/>
                    <a:pt x="4305" y="12660"/>
                  </a:cubicBezTo>
                  <a:cubicBezTo>
                    <a:pt x="12548" y="11675"/>
                    <a:pt x="16628" y="8271"/>
                    <a:pt x="16628" y="8271"/>
                  </a:cubicBezTo>
                  <a:lnTo>
                    <a:pt x="15840" y="6555"/>
                  </a:lnTo>
                  <a:cubicBezTo>
                    <a:pt x="14096" y="7146"/>
                    <a:pt x="12295" y="7540"/>
                    <a:pt x="10466" y="7765"/>
                  </a:cubicBezTo>
                  <a:cubicBezTo>
                    <a:pt x="8835" y="7934"/>
                    <a:pt x="7231" y="8328"/>
                    <a:pt x="5684" y="8918"/>
                  </a:cubicBezTo>
                  <a:cubicBezTo>
                    <a:pt x="5177" y="7624"/>
                    <a:pt x="4390" y="5627"/>
                    <a:pt x="3349" y="3461"/>
                  </a:cubicBezTo>
                  <a:cubicBezTo>
                    <a:pt x="3011" y="2757"/>
                    <a:pt x="2730" y="2026"/>
                    <a:pt x="2420" y="1407"/>
                  </a:cubicBezTo>
                  <a:cubicBezTo>
                    <a:pt x="2195" y="872"/>
                    <a:pt x="1886" y="394"/>
                    <a:pt x="1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2"/>
            <p:cNvSpPr/>
            <p:nvPr/>
          </p:nvSpPr>
          <p:spPr>
            <a:xfrm>
              <a:off x="2674450" y="2577300"/>
              <a:ext cx="139175" cy="86800"/>
            </a:xfrm>
            <a:custGeom>
              <a:avLst/>
              <a:gdLst/>
              <a:ahLst/>
              <a:cxnLst/>
              <a:rect l="l" t="t" r="r" b="b"/>
              <a:pathLst>
                <a:path w="5567" h="3472" extrusionOk="0">
                  <a:moveTo>
                    <a:pt x="3222" y="0"/>
                  </a:moveTo>
                  <a:cubicBezTo>
                    <a:pt x="2014" y="0"/>
                    <a:pt x="1" y="1755"/>
                    <a:pt x="1" y="1755"/>
                  </a:cubicBezTo>
                  <a:cubicBezTo>
                    <a:pt x="113" y="2374"/>
                    <a:pt x="367" y="2993"/>
                    <a:pt x="789" y="3471"/>
                  </a:cubicBezTo>
                  <a:cubicBezTo>
                    <a:pt x="789" y="3471"/>
                    <a:pt x="2399" y="2547"/>
                    <a:pt x="3360" y="2547"/>
                  </a:cubicBezTo>
                  <a:cubicBezTo>
                    <a:pt x="3447" y="2547"/>
                    <a:pt x="3528" y="2555"/>
                    <a:pt x="3602" y="2571"/>
                  </a:cubicBezTo>
                  <a:cubicBezTo>
                    <a:pt x="3953" y="2659"/>
                    <a:pt x="4334" y="2725"/>
                    <a:pt x="4663" y="2725"/>
                  </a:cubicBezTo>
                  <a:cubicBezTo>
                    <a:pt x="5178" y="2725"/>
                    <a:pt x="5566" y="2563"/>
                    <a:pt x="5515" y="2065"/>
                  </a:cubicBezTo>
                  <a:cubicBezTo>
                    <a:pt x="5318" y="996"/>
                    <a:pt x="4474" y="152"/>
                    <a:pt x="3377" y="11"/>
                  </a:cubicBezTo>
                  <a:cubicBezTo>
                    <a:pt x="3327" y="4"/>
                    <a:pt x="3275" y="0"/>
                    <a:pt x="3222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62"/>
            <p:cNvSpPr/>
            <p:nvPr/>
          </p:nvSpPr>
          <p:spPr>
            <a:xfrm>
              <a:off x="2684300" y="2488250"/>
              <a:ext cx="322150" cy="308075"/>
            </a:xfrm>
            <a:custGeom>
              <a:avLst/>
              <a:gdLst/>
              <a:ahLst/>
              <a:cxnLst/>
              <a:rect l="l" t="t" r="r" b="b"/>
              <a:pathLst>
                <a:path w="12886" h="12323" extrusionOk="0">
                  <a:moveTo>
                    <a:pt x="5402" y="0"/>
                  </a:moveTo>
                  <a:cubicBezTo>
                    <a:pt x="5008" y="0"/>
                    <a:pt x="4643" y="225"/>
                    <a:pt x="4502" y="591"/>
                  </a:cubicBezTo>
                  <a:lnTo>
                    <a:pt x="282" y="10972"/>
                  </a:lnTo>
                  <a:cubicBezTo>
                    <a:pt x="1" y="11619"/>
                    <a:pt x="479" y="12322"/>
                    <a:pt x="1182" y="12322"/>
                  </a:cubicBezTo>
                  <a:lnTo>
                    <a:pt x="7512" y="12322"/>
                  </a:lnTo>
                  <a:cubicBezTo>
                    <a:pt x="7906" y="12322"/>
                    <a:pt x="8272" y="12069"/>
                    <a:pt x="8413" y="11703"/>
                  </a:cubicBezTo>
                  <a:lnTo>
                    <a:pt x="12633" y="1350"/>
                  </a:lnTo>
                  <a:cubicBezTo>
                    <a:pt x="12886" y="703"/>
                    <a:pt x="12436" y="0"/>
                    <a:pt x="117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62"/>
            <p:cNvSpPr/>
            <p:nvPr/>
          </p:nvSpPr>
          <p:spPr>
            <a:xfrm>
              <a:off x="2713850" y="2488225"/>
              <a:ext cx="293175" cy="308100"/>
            </a:xfrm>
            <a:custGeom>
              <a:avLst/>
              <a:gdLst/>
              <a:ahLst/>
              <a:cxnLst/>
              <a:rect l="l" t="t" r="r" b="b"/>
              <a:pathLst>
                <a:path w="11727" h="12324" extrusionOk="0">
                  <a:moveTo>
                    <a:pt x="10589" y="0"/>
                  </a:moveTo>
                  <a:cubicBezTo>
                    <a:pt x="10576" y="0"/>
                    <a:pt x="10563" y="0"/>
                    <a:pt x="10550" y="1"/>
                  </a:cubicBezTo>
                  <a:lnTo>
                    <a:pt x="5402" y="1"/>
                  </a:lnTo>
                  <a:cubicBezTo>
                    <a:pt x="4980" y="1"/>
                    <a:pt x="4642" y="226"/>
                    <a:pt x="4473" y="592"/>
                  </a:cubicBezTo>
                  <a:lnTo>
                    <a:pt x="253" y="10973"/>
                  </a:lnTo>
                  <a:cubicBezTo>
                    <a:pt x="0" y="11620"/>
                    <a:pt x="479" y="12323"/>
                    <a:pt x="1182" y="12323"/>
                  </a:cubicBezTo>
                  <a:lnTo>
                    <a:pt x="6330" y="12323"/>
                  </a:lnTo>
                  <a:cubicBezTo>
                    <a:pt x="6724" y="12323"/>
                    <a:pt x="7090" y="12070"/>
                    <a:pt x="7231" y="11704"/>
                  </a:cubicBezTo>
                  <a:lnTo>
                    <a:pt x="11451" y="1351"/>
                  </a:lnTo>
                  <a:cubicBezTo>
                    <a:pt x="11726" y="689"/>
                    <a:pt x="11245" y="0"/>
                    <a:pt x="10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2"/>
            <p:cNvSpPr/>
            <p:nvPr/>
          </p:nvSpPr>
          <p:spPr>
            <a:xfrm>
              <a:off x="2839025" y="2624675"/>
              <a:ext cx="63325" cy="52075"/>
            </a:xfrm>
            <a:custGeom>
              <a:avLst/>
              <a:gdLst/>
              <a:ahLst/>
              <a:cxnLst/>
              <a:rect l="l" t="t" r="r" b="b"/>
              <a:pathLst>
                <a:path w="2533" h="2083" extrusionOk="0">
                  <a:moveTo>
                    <a:pt x="1661" y="1"/>
                  </a:moveTo>
                  <a:cubicBezTo>
                    <a:pt x="1014" y="57"/>
                    <a:pt x="451" y="451"/>
                    <a:pt x="226" y="1042"/>
                  </a:cubicBezTo>
                  <a:cubicBezTo>
                    <a:pt x="1" y="1604"/>
                    <a:pt x="282" y="2083"/>
                    <a:pt x="845" y="2083"/>
                  </a:cubicBezTo>
                  <a:cubicBezTo>
                    <a:pt x="1492" y="2026"/>
                    <a:pt x="2055" y="1633"/>
                    <a:pt x="2280" y="1042"/>
                  </a:cubicBezTo>
                  <a:cubicBezTo>
                    <a:pt x="2533" y="479"/>
                    <a:pt x="2224" y="1"/>
                    <a:pt x="1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2"/>
            <p:cNvSpPr/>
            <p:nvPr/>
          </p:nvSpPr>
          <p:spPr>
            <a:xfrm>
              <a:off x="2880525" y="2589525"/>
              <a:ext cx="104825" cy="115575"/>
            </a:xfrm>
            <a:custGeom>
              <a:avLst/>
              <a:gdLst/>
              <a:ahLst/>
              <a:cxnLst/>
              <a:rect l="l" t="t" r="r" b="b"/>
              <a:pathLst>
                <a:path w="4193" h="4623" extrusionOk="0">
                  <a:moveTo>
                    <a:pt x="3686" y="0"/>
                  </a:moveTo>
                  <a:lnTo>
                    <a:pt x="3264" y="1041"/>
                  </a:lnTo>
                  <a:cubicBezTo>
                    <a:pt x="3264" y="1041"/>
                    <a:pt x="2662" y="512"/>
                    <a:pt x="2089" y="512"/>
                  </a:cubicBezTo>
                  <a:cubicBezTo>
                    <a:pt x="1951" y="512"/>
                    <a:pt x="1815" y="543"/>
                    <a:pt x="1689" y="619"/>
                  </a:cubicBezTo>
                  <a:cubicBezTo>
                    <a:pt x="1042" y="1041"/>
                    <a:pt x="1" y="3264"/>
                    <a:pt x="310" y="3854"/>
                  </a:cubicBezTo>
                  <a:cubicBezTo>
                    <a:pt x="529" y="4256"/>
                    <a:pt x="1364" y="4622"/>
                    <a:pt x="2101" y="4622"/>
                  </a:cubicBezTo>
                  <a:cubicBezTo>
                    <a:pt x="2499" y="4622"/>
                    <a:pt x="2868" y="4515"/>
                    <a:pt x="3096" y="4248"/>
                  </a:cubicBezTo>
                  <a:cubicBezTo>
                    <a:pt x="3714" y="3404"/>
                    <a:pt x="3940" y="2363"/>
                    <a:pt x="3714" y="1351"/>
                  </a:cubicBezTo>
                  <a:cubicBezTo>
                    <a:pt x="3714" y="1351"/>
                    <a:pt x="4193" y="282"/>
                    <a:pt x="3686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" name="Google Shape;1252;p62"/>
          <p:cNvGrpSpPr/>
          <p:nvPr/>
        </p:nvGrpSpPr>
        <p:grpSpPr>
          <a:xfrm>
            <a:off x="2084885" y="1769674"/>
            <a:ext cx="1076452" cy="335081"/>
            <a:chOff x="2891425" y="2213250"/>
            <a:chExt cx="1201800" cy="374100"/>
          </a:xfrm>
        </p:grpSpPr>
        <p:sp>
          <p:nvSpPr>
            <p:cNvPr id="1253" name="Google Shape;1253;p62"/>
            <p:cNvSpPr/>
            <p:nvPr/>
          </p:nvSpPr>
          <p:spPr>
            <a:xfrm rot="5400000">
              <a:off x="286622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62"/>
            <p:cNvSpPr/>
            <p:nvPr/>
          </p:nvSpPr>
          <p:spPr>
            <a:xfrm rot="5400000">
              <a:off x="330527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62"/>
            <p:cNvSpPr/>
            <p:nvPr/>
          </p:nvSpPr>
          <p:spPr>
            <a:xfrm rot="5400000">
              <a:off x="374432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" name="Google Shape;1256;p62"/>
          <p:cNvGrpSpPr/>
          <p:nvPr/>
        </p:nvGrpSpPr>
        <p:grpSpPr>
          <a:xfrm>
            <a:off x="6041391" y="3716762"/>
            <a:ext cx="2327885" cy="706276"/>
            <a:chOff x="1423028" y="3623275"/>
            <a:chExt cx="836556" cy="253800"/>
          </a:xfrm>
        </p:grpSpPr>
        <p:sp>
          <p:nvSpPr>
            <p:cNvPr id="1257" name="Google Shape;1257;p62"/>
            <p:cNvSpPr/>
            <p:nvPr/>
          </p:nvSpPr>
          <p:spPr>
            <a:xfrm>
              <a:off x="1423028" y="3642652"/>
              <a:ext cx="214800" cy="214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62"/>
            <p:cNvSpPr/>
            <p:nvPr/>
          </p:nvSpPr>
          <p:spPr>
            <a:xfrm>
              <a:off x="1702053" y="3623275"/>
              <a:ext cx="253800" cy="2538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2"/>
            <p:cNvSpPr/>
            <p:nvPr/>
          </p:nvSpPr>
          <p:spPr>
            <a:xfrm>
              <a:off x="2005784" y="3623275"/>
              <a:ext cx="253800" cy="2538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" name="Google Shape;1264;p63"/>
          <p:cNvSpPr txBox="1">
            <a:spLocks noGrp="1"/>
          </p:cNvSpPr>
          <p:nvPr>
            <p:ph type="title"/>
          </p:nvPr>
        </p:nvSpPr>
        <p:spPr>
          <a:xfrm>
            <a:off x="5353500" y="1669251"/>
            <a:ext cx="3029700" cy="124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PRESENTATIONS FOR PROJECTS</a:t>
            </a:r>
            <a:endParaRPr/>
          </a:p>
        </p:txBody>
      </p:sp>
      <p:sp>
        <p:nvSpPr>
          <p:cNvPr id="1265" name="Google Shape;1265;p63"/>
          <p:cNvSpPr txBox="1">
            <a:spLocks noGrp="1"/>
          </p:cNvSpPr>
          <p:nvPr>
            <p:ph type="body" idx="1"/>
          </p:nvPr>
        </p:nvSpPr>
        <p:spPr>
          <a:xfrm>
            <a:off x="5353500" y="2860469"/>
            <a:ext cx="3029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replace the image on the screen with your own work. Just delete this one and add yours </a:t>
            </a:r>
            <a:endParaRPr/>
          </a:p>
        </p:txBody>
      </p:sp>
      <p:grpSp>
        <p:nvGrpSpPr>
          <p:cNvPr id="1266" name="Google Shape;1266;p63"/>
          <p:cNvGrpSpPr/>
          <p:nvPr/>
        </p:nvGrpSpPr>
        <p:grpSpPr>
          <a:xfrm>
            <a:off x="958761" y="1251145"/>
            <a:ext cx="3355953" cy="2671008"/>
            <a:chOff x="958761" y="1251145"/>
            <a:chExt cx="3355953" cy="2671008"/>
          </a:xfrm>
        </p:grpSpPr>
        <p:sp>
          <p:nvSpPr>
            <p:cNvPr id="1267" name="Google Shape;1267;p63"/>
            <p:cNvSpPr/>
            <p:nvPr/>
          </p:nvSpPr>
          <p:spPr>
            <a:xfrm>
              <a:off x="2041086" y="3548016"/>
              <a:ext cx="1215420" cy="374137"/>
            </a:xfrm>
            <a:custGeom>
              <a:avLst/>
              <a:gdLst/>
              <a:ahLst/>
              <a:cxnLst/>
              <a:rect l="l" t="t" r="r" b="b"/>
              <a:pathLst>
                <a:path w="30592" h="9417" extrusionOk="0">
                  <a:moveTo>
                    <a:pt x="25842" y="5922"/>
                  </a:moveTo>
                  <a:cubicBezTo>
                    <a:pt x="24000" y="4039"/>
                    <a:pt x="23917" y="1"/>
                    <a:pt x="23917" y="1"/>
                  </a:cubicBezTo>
                  <a:lnTo>
                    <a:pt x="15610" y="1"/>
                  </a:lnTo>
                  <a:lnTo>
                    <a:pt x="14982" y="1"/>
                  </a:lnTo>
                  <a:lnTo>
                    <a:pt x="6676" y="1"/>
                  </a:lnTo>
                  <a:cubicBezTo>
                    <a:pt x="6676" y="1"/>
                    <a:pt x="6592" y="4039"/>
                    <a:pt x="4751" y="5922"/>
                  </a:cubicBezTo>
                  <a:cubicBezTo>
                    <a:pt x="2909" y="7805"/>
                    <a:pt x="1" y="9417"/>
                    <a:pt x="5023" y="9417"/>
                  </a:cubicBezTo>
                  <a:lnTo>
                    <a:pt x="14982" y="9417"/>
                  </a:lnTo>
                  <a:lnTo>
                    <a:pt x="15610" y="9417"/>
                  </a:lnTo>
                  <a:lnTo>
                    <a:pt x="25570" y="9417"/>
                  </a:lnTo>
                  <a:cubicBezTo>
                    <a:pt x="30591" y="9417"/>
                    <a:pt x="27704" y="7805"/>
                    <a:pt x="25842" y="592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3"/>
            <p:cNvSpPr/>
            <p:nvPr/>
          </p:nvSpPr>
          <p:spPr>
            <a:xfrm>
              <a:off x="958761" y="3257073"/>
              <a:ext cx="3355953" cy="290983"/>
            </a:xfrm>
            <a:custGeom>
              <a:avLst/>
              <a:gdLst/>
              <a:ahLst/>
              <a:cxnLst/>
              <a:rect l="l" t="t" r="r" b="b"/>
              <a:pathLst>
                <a:path w="84469" h="7324" extrusionOk="0">
                  <a:moveTo>
                    <a:pt x="0" y="4855"/>
                  </a:moveTo>
                  <a:cubicBezTo>
                    <a:pt x="0" y="6236"/>
                    <a:pt x="1298" y="7324"/>
                    <a:pt x="2679" y="7324"/>
                  </a:cubicBezTo>
                  <a:lnTo>
                    <a:pt x="41659" y="7324"/>
                  </a:lnTo>
                  <a:lnTo>
                    <a:pt x="42998" y="7324"/>
                  </a:lnTo>
                  <a:lnTo>
                    <a:pt x="81979" y="7324"/>
                  </a:lnTo>
                  <a:cubicBezTo>
                    <a:pt x="83360" y="7324"/>
                    <a:pt x="84469" y="6236"/>
                    <a:pt x="84469" y="4855"/>
                  </a:cubicBezTo>
                  <a:lnTo>
                    <a:pt x="844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3"/>
            <p:cNvSpPr/>
            <p:nvPr/>
          </p:nvSpPr>
          <p:spPr>
            <a:xfrm>
              <a:off x="958761" y="1251145"/>
              <a:ext cx="3355953" cy="2005968"/>
            </a:xfrm>
            <a:custGeom>
              <a:avLst/>
              <a:gdLst/>
              <a:ahLst/>
              <a:cxnLst/>
              <a:rect l="l" t="t" r="r" b="b"/>
              <a:pathLst>
                <a:path w="84469" h="50490" extrusionOk="0">
                  <a:moveTo>
                    <a:pt x="80807" y="3140"/>
                  </a:moveTo>
                  <a:lnTo>
                    <a:pt x="80807" y="46828"/>
                  </a:lnTo>
                  <a:lnTo>
                    <a:pt x="3662" y="46828"/>
                  </a:lnTo>
                  <a:lnTo>
                    <a:pt x="3662" y="3140"/>
                  </a:lnTo>
                  <a:close/>
                  <a:moveTo>
                    <a:pt x="2679" y="1"/>
                  </a:moveTo>
                  <a:cubicBezTo>
                    <a:pt x="1298" y="1"/>
                    <a:pt x="0" y="984"/>
                    <a:pt x="0" y="2386"/>
                  </a:cubicBezTo>
                  <a:lnTo>
                    <a:pt x="0" y="50490"/>
                  </a:lnTo>
                  <a:lnTo>
                    <a:pt x="84469" y="50490"/>
                  </a:lnTo>
                  <a:lnTo>
                    <a:pt x="84469" y="2386"/>
                  </a:lnTo>
                  <a:cubicBezTo>
                    <a:pt x="84469" y="984"/>
                    <a:pt x="83360" y="1"/>
                    <a:pt x="819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70" name="Google Shape;1270;p63"/>
          <p:cNvPicPr preferRelativeResize="0"/>
          <p:nvPr/>
        </p:nvPicPr>
        <p:blipFill rotWithShape="1">
          <a:blip r:embed="rId3">
            <a:alphaModFix/>
          </a:blip>
          <a:srcRect l="573" r="573"/>
          <a:stretch/>
        </p:blipFill>
        <p:spPr>
          <a:xfrm>
            <a:off x="1106825" y="1365650"/>
            <a:ext cx="3064276" cy="17426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1" name="Google Shape;1271;p63"/>
          <p:cNvGrpSpPr/>
          <p:nvPr/>
        </p:nvGrpSpPr>
        <p:grpSpPr>
          <a:xfrm>
            <a:off x="7054025" y="1004557"/>
            <a:ext cx="1201800" cy="374100"/>
            <a:chOff x="2891425" y="2213250"/>
            <a:chExt cx="1201800" cy="374100"/>
          </a:xfrm>
        </p:grpSpPr>
        <p:sp>
          <p:nvSpPr>
            <p:cNvPr id="1272" name="Google Shape;1272;p63"/>
            <p:cNvSpPr/>
            <p:nvPr/>
          </p:nvSpPr>
          <p:spPr>
            <a:xfrm rot="5400000">
              <a:off x="286622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63"/>
            <p:cNvSpPr/>
            <p:nvPr/>
          </p:nvSpPr>
          <p:spPr>
            <a:xfrm rot="5400000">
              <a:off x="330527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3"/>
            <p:cNvSpPr/>
            <p:nvPr/>
          </p:nvSpPr>
          <p:spPr>
            <a:xfrm rot="5400000">
              <a:off x="374432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" name="Google Shape;1275;p63"/>
          <p:cNvGrpSpPr/>
          <p:nvPr/>
        </p:nvGrpSpPr>
        <p:grpSpPr>
          <a:xfrm>
            <a:off x="653500" y="3995075"/>
            <a:ext cx="484136" cy="441832"/>
            <a:chOff x="653500" y="3995075"/>
            <a:chExt cx="484136" cy="441832"/>
          </a:xfrm>
        </p:grpSpPr>
        <p:sp>
          <p:nvSpPr>
            <p:cNvPr id="1276" name="Google Shape;1276;p63"/>
            <p:cNvSpPr/>
            <p:nvPr/>
          </p:nvSpPr>
          <p:spPr>
            <a:xfrm>
              <a:off x="924936" y="4169650"/>
              <a:ext cx="212700" cy="212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3"/>
            <p:cNvSpPr/>
            <p:nvPr/>
          </p:nvSpPr>
          <p:spPr>
            <a:xfrm>
              <a:off x="653500" y="4260807"/>
              <a:ext cx="176100" cy="176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3"/>
            <p:cNvSpPr/>
            <p:nvPr/>
          </p:nvSpPr>
          <p:spPr>
            <a:xfrm>
              <a:off x="722425" y="3995075"/>
              <a:ext cx="202500" cy="202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" name="Google Shape;1283;p64"/>
          <p:cNvSpPr txBox="1">
            <a:spLocks noGrp="1"/>
          </p:cNvSpPr>
          <p:nvPr>
            <p:ph type="title"/>
          </p:nvPr>
        </p:nvSpPr>
        <p:spPr>
          <a:xfrm>
            <a:off x="787200" y="1661289"/>
            <a:ext cx="3029700" cy="124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LEARNING WITH MOBILE APPS</a:t>
            </a:r>
            <a:endParaRPr/>
          </a:p>
        </p:txBody>
      </p:sp>
      <p:sp>
        <p:nvSpPr>
          <p:cNvPr id="1284" name="Google Shape;1284;p64"/>
          <p:cNvSpPr txBox="1">
            <a:spLocks noGrp="1"/>
          </p:cNvSpPr>
          <p:nvPr>
            <p:ph type="body" idx="1"/>
          </p:nvPr>
        </p:nvSpPr>
        <p:spPr>
          <a:xfrm>
            <a:off x="787200" y="2852507"/>
            <a:ext cx="3029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replace the illustration on the screen. Just delete this one and add yours or add other image </a:t>
            </a:r>
            <a:endParaRPr/>
          </a:p>
        </p:txBody>
      </p:sp>
      <p:sp>
        <p:nvSpPr>
          <p:cNvPr id="1285" name="Google Shape;1285;p64"/>
          <p:cNvSpPr/>
          <p:nvPr/>
        </p:nvSpPr>
        <p:spPr>
          <a:xfrm>
            <a:off x="5587534" y="1346175"/>
            <a:ext cx="1407900" cy="24486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6" name="Google Shape;1286;p64"/>
          <p:cNvSpPr txBox="1">
            <a:spLocks noGrp="1"/>
          </p:cNvSpPr>
          <p:nvPr>
            <p:ph type="title"/>
          </p:nvPr>
        </p:nvSpPr>
        <p:spPr>
          <a:xfrm>
            <a:off x="5776234" y="1452225"/>
            <a:ext cx="1030500" cy="654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ONLINE</a:t>
            </a:r>
            <a:endParaRPr sz="1600" b="1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COURSE</a:t>
            </a:r>
            <a:endParaRPr sz="1600" b="1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287" name="Google Shape;1287;p64"/>
          <p:cNvSpPr txBox="1">
            <a:spLocks noGrp="1"/>
          </p:cNvSpPr>
          <p:nvPr>
            <p:ph type="body" idx="1"/>
          </p:nvPr>
        </p:nvSpPr>
        <p:spPr>
          <a:xfrm>
            <a:off x="5896984" y="3198568"/>
            <a:ext cx="789000" cy="37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lt1"/>
                </a:solidFill>
              </a:rPr>
              <a:t>LEARN</a:t>
            </a:r>
            <a:endParaRPr b="1">
              <a:solidFill>
                <a:schemeClr val="lt1"/>
              </a:solidFill>
            </a:endParaRPr>
          </a:p>
        </p:txBody>
      </p:sp>
      <p:sp>
        <p:nvSpPr>
          <p:cNvPr id="1288" name="Google Shape;1288;p64"/>
          <p:cNvSpPr txBox="1">
            <a:spLocks noGrp="1"/>
          </p:cNvSpPr>
          <p:nvPr>
            <p:ph type="body" idx="1"/>
          </p:nvPr>
        </p:nvSpPr>
        <p:spPr>
          <a:xfrm>
            <a:off x="5718934" y="2244300"/>
            <a:ext cx="1145100" cy="82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Mercury is the closest planet to the Sun and the smallest one </a:t>
            </a:r>
            <a:endParaRPr sz="1000"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cxnSp>
        <p:nvCxnSpPr>
          <p:cNvPr id="1289" name="Google Shape;1289;p64"/>
          <p:cNvCxnSpPr/>
          <p:nvPr/>
        </p:nvCxnSpPr>
        <p:spPr>
          <a:xfrm>
            <a:off x="5848234" y="2139825"/>
            <a:ext cx="8865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290" name="Google Shape;1290;p64"/>
          <p:cNvGrpSpPr/>
          <p:nvPr/>
        </p:nvGrpSpPr>
        <p:grpSpPr>
          <a:xfrm>
            <a:off x="889525" y="996595"/>
            <a:ext cx="1201800" cy="374100"/>
            <a:chOff x="2891425" y="2213250"/>
            <a:chExt cx="1201800" cy="374100"/>
          </a:xfrm>
        </p:grpSpPr>
        <p:sp>
          <p:nvSpPr>
            <p:cNvPr id="1291" name="Google Shape;1291;p64"/>
            <p:cNvSpPr/>
            <p:nvPr/>
          </p:nvSpPr>
          <p:spPr>
            <a:xfrm rot="5400000">
              <a:off x="286622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4"/>
            <p:cNvSpPr/>
            <p:nvPr/>
          </p:nvSpPr>
          <p:spPr>
            <a:xfrm rot="5400000">
              <a:off x="330527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4"/>
            <p:cNvSpPr/>
            <p:nvPr/>
          </p:nvSpPr>
          <p:spPr>
            <a:xfrm rot="5400000">
              <a:off x="374432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" name="Google Shape;1294;p64"/>
          <p:cNvGrpSpPr/>
          <p:nvPr/>
        </p:nvGrpSpPr>
        <p:grpSpPr>
          <a:xfrm>
            <a:off x="5454100" y="847775"/>
            <a:ext cx="1649313" cy="3447951"/>
            <a:chOff x="5454100" y="847775"/>
            <a:chExt cx="1649313" cy="3447951"/>
          </a:xfrm>
        </p:grpSpPr>
        <p:sp>
          <p:nvSpPr>
            <p:cNvPr id="1295" name="Google Shape;1295;p64"/>
            <p:cNvSpPr/>
            <p:nvPr/>
          </p:nvSpPr>
          <p:spPr>
            <a:xfrm>
              <a:off x="5454100" y="847775"/>
              <a:ext cx="1649313" cy="3447951"/>
            </a:xfrm>
            <a:custGeom>
              <a:avLst/>
              <a:gdLst/>
              <a:ahLst/>
              <a:cxnLst/>
              <a:rect l="l" t="t" r="r" b="b"/>
              <a:pathLst>
                <a:path w="14020" h="29670" extrusionOk="0">
                  <a:moveTo>
                    <a:pt x="8161" y="2281"/>
                  </a:moveTo>
                  <a:cubicBezTo>
                    <a:pt x="8328" y="2281"/>
                    <a:pt x="8474" y="2427"/>
                    <a:pt x="8474" y="2595"/>
                  </a:cubicBezTo>
                  <a:lnTo>
                    <a:pt x="8474" y="2616"/>
                  </a:lnTo>
                  <a:cubicBezTo>
                    <a:pt x="8474" y="2804"/>
                    <a:pt x="8328" y="2929"/>
                    <a:pt x="8161" y="2929"/>
                  </a:cubicBezTo>
                  <a:lnTo>
                    <a:pt x="6026" y="2929"/>
                  </a:lnTo>
                  <a:cubicBezTo>
                    <a:pt x="5838" y="2929"/>
                    <a:pt x="5692" y="2804"/>
                    <a:pt x="5692" y="2616"/>
                  </a:cubicBezTo>
                  <a:lnTo>
                    <a:pt x="5692" y="2595"/>
                  </a:lnTo>
                  <a:cubicBezTo>
                    <a:pt x="5692" y="2427"/>
                    <a:pt x="5838" y="2281"/>
                    <a:pt x="6026" y="2281"/>
                  </a:cubicBezTo>
                  <a:close/>
                  <a:moveTo>
                    <a:pt x="13036" y="4248"/>
                  </a:moveTo>
                  <a:lnTo>
                    <a:pt x="13036" y="25422"/>
                  </a:lnTo>
                  <a:lnTo>
                    <a:pt x="1151" y="25422"/>
                  </a:lnTo>
                  <a:lnTo>
                    <a:pt x="1151" y="4248"/>
                  </a:lnTo>
                  <a:close/>
                  <a:moveTo>
                    <a:pt x="1988" y="0"/>
                  </a:moveTo>
                  <a:cubicBezTo>
                    <a:pt x="900" y="0"/>
                    <a:pt x="0" y="900"/>
                    <a:pt x="0" y="2009"/>
                  </a:cubicBezTo>
                  <a:lnTo>
                    <a:pt x="0" y="27661"/>
                  </a:lnTo>
                  <a:cubicBezTo>
                    <a:pt x="0" y="28770"/>
                    <a:pt x="900" y="29670"/>
                    <a:pt x="1988" y="29670"/>
                  </a:cubicBezTo>
                  <a:lnTo>
                    <a:pt x="12010" y="29670"/>
                  </a:lnTo>
                  <a:cubicBezTo>
                    <a:pt x="13119" y="29670"/>
                    <a:pt x="14019" y="28770"/>
                    <a:pt x="14019" y="27661"/>
                  </a:cubicBezTo>
                  <a:lnTo>
                    <a:pt x="14019" y="2009"/>
                  </a:lnTo>
                  <a:cubicBezTo>
                    <a:pt x="14019" y="900"/>
                    <a:pt x="13119" y="0"/>
                    <a:pt x="12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4"/>
            <p:cNvSpPr/>
            <p:nvPr/>
          </p:nvSpPr>
          <p:spPr>
            <a:xfrm>
              <a:off x="6147853" y="3905889"/>
              <a:ext cx="246900" cy="246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" name="Google Shape;1297;p64"/>
          <p:cNvGrpSpPr/>
          <p:nvPr/>
        </p:nvGrpSpPr>
        <p:grpSpPr>
          <a:xfrm flipH="1">
            <a:off x="7690850" y="4002500"/>
            <a:ext cx="679675" cy="345325"/>
            <a:chOff x="875300" y="4002500"/>
            <a:chExt cx="679675" cy="345325"/>
          </a:xfrm>
        </p:grpSpPr>
        <p:sp>
          <p:nvSpPr>
            <p:cNvPr id="1298" name="Google Shape;1298;p64"/>
            <p:cNvSpPr/>
            <p:nvPr/>
          </p:nvSpPr>
          <p:spPr>
            <a:xfrm>
              <a:off x="1083786" y="4135125"/>
              <a:ext cx="212700" cy="212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4"/>
            <p:cNvSpPr/>
            <p:nvPr/>
          </p:nvSpPr>
          <p:spPr>
            <a:xfrm>
              <a:off x="1378875" y="4109407"/>
              <a:ext cx="176100" cy="176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64"/>
            <p:cNvSpPr/>
            <p:nvPr/>
          </p:nvSpPr>
          <p:spPr>
            <a:xfrm>
              <a:off x="875300" y="4002500"/>
              <a:ext cx="202500" cy="202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p65"/>
          <p:cNvSpPr txBox="1">
            <a:spLocks noGrp="1"/>
          </p:cNvSpPr>
          <p:nvPr>
            <p:ph type="title"/>
          </p:nvPr>
        </p:nvSpPr>
        <p:spPr>
          <a:xfrm>
            <a:off x="5353500" y="1669251"/>
            <a:ext cx="3029700" cy="124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LIVE STREAMING</a:t>
            </a:r>
            <a:endParaRPr/>
          </a:p>
        </p:txBody>
      </p:sp>
      <p:sp>
        <p:nvSpPr>
          <p:cNvPr id="1306" name="Google Shape;1306;p65"/>
          <p:cNvSpPr txBox="1">
            <a:spLocks noGrp="1"/>
          </p:cNvSpPr>
          <p:nvPr>
            <p:ph type="body" idx="1"/>
          </p:nvPr>
        </p:nvSpPr>
        <p:spPr>
          <a:xfrm>
            <a:off x="5353500" y="2860469"/>
            <a:ext cx="3029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replace the image on the screen with your own work. Just delete this one and add yours </a:t>
            </a:r>
            <a:endParaRPr>
              <a:solidFill>
                <a:srgbClr val="000000"/>
              </a:solidFill>
            </a:endParaRPr>
          </a:p>
        </p:txBody>
      </p:sp>
      <p:grpSp>
        <p:nvGrpSpPr>
          <p:cNvPr id="1307" name="Google Shape;1307;p65"/>
          <p:cNvGrpSpPr/>
          <p:nvPr/>
        </p:nvGrpSpPr>
        <p:grpSpPr>
          <a:xfrm>
            <a:off x="889598" y="1152875"/>
            <a:ext cx="3682533" cy="2837767"/>
            <a:chOff x="4644625" y="1198925"/>
            <a:chExt cx="3711857" cy="2860364"/>
          </a:xfrm>
        </p:grpSpPr>
        <p:sp>
          <p:nvSpPr>
            <p:cNvPr id="1308" name="Google Shape;1308;p65"/>
            <p:cNvSpPr/>
            <p:nvPr/>
          </p:nvSpPr>
          <p:spPr>
            <a:xfrm>
              <a:off x="4644625" y="1198925"/>
              <a:ext cx="3711857" cy="2860364"/>
            </a:xfrm>
            <a:custGeom>
              <a:avLst/>
              <a:gdLst/>
              <a:ahLst/>
              <a:cxnLst/>
              <a:rect l="l" t="t" r="r" b="b"/>
              <a:pathLst>
                <a:path w="49255" h="37956" extrusionOk="0">
                  <a:moveTo>
                    <a:pt x="45070" y="3913"/>
                  </a:moveTo>
                  <a:lnTo>
                    <a:pt x="45070" y="34189"/>
                  </a:lnTo>
                  <a:lnTo>
                    <a:pt x="4310" y="34189"/>
                  </a:lnTo>
                  <a:lnTo>
                    <a:pt x="4310" y="3913"/>
                  </a:lnTo>
                  <a:close/>
                  <a:moveTo>
                    <a:pt x="1988" y="0"/>
                  </a:moveTo>
                  <a:cubicBezTo>
                    <a:pt x="879" y="0"/>
                    <a:pt x="0" y="879"/>
                    <a:pt x="0" y="1988"/>
                  </a:cubicBezTo>
                  <a:lnTo>
                    <a:pt x="0" y="35968"/>
                  </a:lnTo>
                  <a:cubicBezTo>
                    <a:pt x="0" y="37056"/>
                    <a:pt x="879" y="37956"/>
                    <a:pt x="1988" y="37956"/>
                  </a:cubicBezTo>
                  <a:lnTo>
                    <a:pt x="47266" y="37956"/>
                  </a:lnTo>
                  <a:cubicBezTo>
                    <a:pt x="48355" y="37956"/>
                    <a:pt x="49254" y="37056"/>
                    <a:pt x="49254" y="35968"/>
                  </a:cubicBezTo>
                  <a:lnTo>
                    <a:pt x="49254" y="1988"/>
                  </a:lnTo>
                  <a:cubicBezTo>
                    <a:pt x="49254" y="879"/>
                    <a:pt x="48355" y="0"/>
                    <a:pt x="472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5"/>
            <p:cNvSpPr/>
            <p:nvPr/>
          </p:nvSpPr>
          <p:spPr>
            <a:xfrm>
              <a:off x="8126001" y="2540313"/>
              <a:ext cx="177600" cy="1776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10" name="Google Shape;1310;p65"/>
          <p:cNvPicPr preferRelativeResize="0"/>
          <p:nvPr/>
        </p:nvPicPr>
        <p:blipFill rotWithShape="1">
          <a:blip r:embed="rId3">
            <a:alphaModFix/>
          </a:blip>
          <a:srcRect l="18280" r="5037"/>
          <a:stretch/>
        </p:blipFill>
        <p:spPr>
          <a:xfrm>
            <a:off x="1212597" y="1443767"/>
            <a:ext cx="3086674" cy="2264171"/>
          </a:xfrm>
          <a:prstGeom prst="rect">
            <a:avLst/>
          </a:prstGeom>
          <a:noFill/>
          <a:ln>
            <a:noFill/>
          </a:ln>
        </p:spPr>
      </p:pic>
      <p:sp>
        <p:nvSpPr>
          <p:cNvPr id="1311" name="Google Shape;1311;p65"/>
          <p:cNvSpPr/>
          <p:nvPr/>
        </p:nvSpPr>
        <p:spPr>
          <a:xfrm>
            <a:off x="2383818" y="2175137"/>
            <a:ext cx="803152" cy="801444"/>
          </a:xfrm>
          <a:custGeom>
            <a:avLst/>
            <a:gdLst/>
            <a:ahLst/>
            <a:cxnLst/>
            <a:rect l="l" t="t" r="r" b="b"/>
            <a:pathLst>
              <a:path w="14878" h="14845" extrusionOk="0">
                <a:moveTo>
                  <a:pt x="4303" y="2636"/>
                </a:moveTo>
                <a:lnTo>
                  <a:pt x="12576" y="7440"/>
                </a:lnTo>
                <a:lnTo>
                  <a:pt x="4303" y="12210"/>
                </a:lnTo>
                <a:lnTo>
                  <a:pt x="4303" y="2636"/>
                </a:lnTo>
                <a:close/>
                <a:moveTo>
                  <a:pt x="7439" y="1"/>
                </a:moveTo>
                <a:cubicBezTo>
                  <a:pt x="3336" y="1"/>
                  <a:pt x="0" y="3303"/>
                  <a:pt x="0" y="7406"/>
                </a:cubicBezTo>
                <a:cubicBezTo>
                  <a:pt x="0" y="11542"/>
                  <a:pt x="3336" y="14845"/>
                  <a:pt x="7439" y="14845"/>
                </a:cubicBezTo>
                <a:cubicBezTo>
                  <a:pt x="11542" y="14845"/>
                  <a:pt x="14877" y="11542"/>
                  <a:pt x="14877" y="7406"/>
                </a:cubicBezTo>
                <a:cubicBezTo>
                  <a:pt x="14877" y="3303"/>
                  <a:pt x="11542" y="1"/>
                  <a:pt x="74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65"/>
          <p:cNvSpPr/>
          <p:nvPr/>
        </p:nvSpPr>
        <p:spPr>
          <a:xfrm>
            <a:off x="1212597" y="3454070"/>
            <a:ext cx="3086814" cy="78981"/>
          </a:xfrm>
          <a:custGeom>
            <a:avLst/>
            <a:gdLst/>
            <a:ahLst/>
            <a:cxnLst/>
            <a:rect l="l" t="t" r="r" b="b"/>
            <a:pathLst>
              <a:path w="148173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147739" y="834"/>
                </a:lnTo>
                <a:cubicBezTo>
                  <a:pt x="147973" y="834"/>
                  <a:pt x="148173" y="634"/>
                  <a:pt x="148173" y="401"/>
                </a:cubicBezTo>
                <a:cubicBezTo>
                  <a:pt x="148173" y="167"/>
                  <a:pt x="147973" y="0"/>
                  <a:pt x="14773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65"/>
          <p:cNvSpPr/>
          <p:nvPr/>
        </p:nvSpPr>
        <p:spPr>
          <a:xfrm>
            <a:off x="1212597" y="3454070"/>
            <a:ext cx="1478795" cy="78981"/>
          </a:xfrm>
          <a:custGeom>
            <a:avLst/>
            <a:gdLst/>
            <a:ahLst/>
            <a:cxnLst/>
            <a:rect l="l" t="t" r="r" b="b"/>
            <a:pathLst>
              <a:path w="70985" h="835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cubicBezTo>
                  <a:pt x="0" y="634"/>
                  <a:pt x="201" y="834"/>
                  <a:pt x="434" y="834"/>
                </a:cubicBezTo>
                <a:lnTo>
                  <a:pt x="70984" y="834"/>
                </a:lnTo>
                <a:lnTo>
                  <a:pt x="7098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4" name="Google Shape;1314;p65"/>
          <p:cNvSpPr/>
          <p:nvPr/>
        </p:nvSpPr>
        <p:spPr>
          <a:xfrm>
            <a:off x="2652647" y="3415005"/>
            <a:ext cx="102467" cy="135779"/>
          </a:xfrm>
          <a:custGeom>
            <a:avLst/>
            <a:gdLst/>
            <a:ahLst/>
            <a:cxnLst/>
            <a:rect l="l" t="t" r="r" b="b"/>
            <a:pathLst>
              <a:path w="1202" h="1235" extrusionOk="0">
                <a:moveTo>
                  <a:pt x="601" y="0"/>
                </a:moveTo>
                <a:cubicBezTo>
                  <a:pt x="267" y="0"/>
                  <a:pt x="0" y="267"/>
                  <a:pt x="0" y="601"/>
                </a:cubicBezTo>
                <a:cubicBezTo>
                  <a:pt x="0" y="934"/>
                  <a:pt x="267" y="1235"/>
                  <a:pt x="601" y="1235"/>
                </a:cubicBezTo>
                <a:cubicBezTo>
                  <a:pt x="934" y="1235"/>
                  <a:pt x="1201" y="968"/>
                  <a:pt x="1201" y="601"/>
                </a:cubicBezTo>
                <a:cubicBezTo>
                  <a:pt x="1201" y="267"/>
                  <a:pt x="934" y="0"/>
                  <a:pt x="60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5" name="Google Shape;1315;p65"/>
          <p:cNvGrpSpPr/>
          <p:nvPr/>
        </p:nvGrpSpPr>
        <p:grpSpPr>
          <a:xfrm>
            <a:off x="7054025" y="1004557"/>
            <a:ext cx="1201800" cy="374100"/>
            <a:chOff x="2891425" y="2213250"/>
            <a:chExt cx="1201800" cy="374100"/>
          </a:xfrm>
        </p:grpSpPr>
        <p:sp>
          <p:nvSpPr>
            <p:cNvPr id="1316" name="Google Shape;1316;p65"/>
            <p:cNvSpPr/>
            <p:nvPr/>
          </p:nvSpPr>
          <p:spPr>
            <a:xfrm rot="5400000">
              <a:off x="286622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5"/>
            <p:cNvSpPr/>
            <p:nvPr/>
          </p:nvSpPr>
          <p:spPr>
            <a:xfrm rot="5400000">
              <a:off x="330527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5"/>
            <p:cNvSpPr/>
            <p:nvPr/>
          </p:nvSpPr>
          <p:spPr>
            <a:xfrm rot="5400000">
              <a:off x="3744325" y="2238450"/>
              <a:ext cx="374100" cy="3237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" name="Google Shape;1319;p65"/>
          <p:cNvGrpSpPr/>
          <p:nvPr/>
        </p:nvGrpSpPr>
        <p:grpSpPr>
          <a:xfrm flipH="1">
            <a:off x="612950" y="4031275"/>
            <a:ext cx="424186" cy="350132"/>
            <a:chOff x="7922125" y="4031275"/>
            <a:chExt cx="424186" cy="350132"/>
          </a:xfrm>
        </p:grpSpPr>
        <p:sp>
          <p:nvSpPr>
            <p:cNvPr id="1320" name="Google Shape;1320;p65"/>
            <p:cNvSpPr/>
            <p:nvPr/>
          </p:nvSpPr>
          <p:spPr>
            <a:xfrm>
              <a:off x="8133611" y="4031275"/>
              <a:ext cx="212700" cy="212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65"/>
            <p:cNvSpPr/>
            <p:nvPr/>
          </p:nvSpPr>
          <p:spPr>
            <a:xfrm>
              <a:off x="7922125" y="4205307"/>
              <a:ext cx="176100" cy="1761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" name="Google Shape;1326;p66"/>
          <p:cNvSpPr txBox="1">
            <a:spLocks noGrp="1"/>
          </p:cNvSpPr>
          <p:nvPr>
            <p:ph type="title" idx="4"/>
          </p:nvPr>
        </p:nvSpPr>
        <p:spPr>
          <a:xfrm>
            <a:off x="2416174" y="3359625"/>
            <a:ext cx="3008100" cy="69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10,860</a:t>
            </a:r>
            <a:endParaRPr/>
          </a:p>
        </p:txBody>
      </p:sp>
      <p:sp>
        <p:nvSpPr>
          <p:cNvPr id="1327" name="Google Shape;1327;p66"/>
          <p:cNvSpPr txBox="1">
            <a:spLocks noGrp="1"/>
          </p:cNvSpPr>
          <p:nvPr>
            <p:ph type="title"/>
          </p:nvPr>
        </p:nvSpPr>
        <p:spPr>
          <a:xfrm>
            <a:off x="1314314" y="891562"/>
            <a:ext cx="3008100" cy="69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330,000</a:t>
            </a:r>
            <a:endParaRPr/>
          </a:p>
        </p:txBody>
      </p:sp>
      <p:sp>
        <p:nvSpPr>
          <p:cNvPr id="1328" name="Google Shape;1328;p66"/>
          <p:cNvSpPr txBox="1">
            <a:spLocks noGrp="1"/>
          </p:cNvSpPr>
          <p:nvPr>
            <p:ph type="subTitle" idx="1"/>
          </p:nvPr>
        </p:nvSpPr>
        <p:spPr>
          <a:xfrm>
            <a:off x="1314321" y="1404791"/>
            <a:ext cx="3008100" cy="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Earths is the Sun’s mass</a:t>
            </a:r>
            <a:endParaRPr/>
          </a:p>
        </p:txBody>
      </p:sp>
      <p:sp>
        <p:nvSpPr>
          <p:cNvPr id="1329" name="Google Shape;1329;p66"/>
          <p:cNvSpPr txBox="1">
            <a:spLocks noGrp="1"/>
          </p:cNvSpPr>
          <p:nvPr>
            <p:ph type="title" idx="2"/>
          </p:nvPr>
        </p:nvSpPr>
        <p:spPr>
          <a:xfrm>
            <a:off x="1945808" y="2096675"/>
            <a:ext cx="3008100" cy="69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24h 37m</a:t>
            </a:r>
            <a:endParaRPr/>
          </a:p>
        </p:txBody>
      </p:sp>
      <p:sp>
        <p:nvSpPr>
          <p:cNvPr id="1330" name="Google Shape;1330;p66"/>
          <p:cNvSpPr txBox="1">
            <a:spLocks noGrp="1"/>
          </p:cNvSpPr>
          <p:nvPr>
            <p:ph type="subTitle" idx="3"/>
          </p:nvPr>
        </p:nvSpPr>
        <p:spPr>
          <a:xfrm>
            <a:off x="1945780" y="2609803"/>
            <a:ext cx="3008100" cy="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Jupiter’s rotation period</a:t>
            </a:r>
            <a:endParaRPr/>
          </a:p>
        </p:txBody>
      </p:sp>
      <p:sp>
        <p:nvSpPr>
          <p:cNvPr id="1331" name="Google Shape;1331;p66"/>
          <p:cNvSpPr txBox="1">
            <a:spLocks noGrp="1"/>
          </p:cNvSpPr>
          <p:nvPr>
            <p:ph type="subTitle" idx="5"/>
          </p:nvPr>
        </p:nvSpPr>
        <p:spPr>
          <a:xfrm>
            <a:off x="2416172" y="3872750"/>
            <a:ext cx="3008100" cy="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Lessons in the platform</a:t>
            </a:r>
            <a:endParaRPr/>
          </a:p>
        </p:txBody>
      </p:sp>
      <p:sp>
        <p:nvSpPr>
          <p:cNvPr id="1332" name="Google Shape;1332;p66"/>
          <p:cNvSpPr/>
          <p:nvPr/>
        </p:nvSpPr>
        <p:spPr>
          <a:xfrm rot="5400000">
            <a:off x="1284224" y="955900"/>
            <a:ext cx="473400" cy="409500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3" name="Google Shape;1333;p66"/>
          <p:cNvGrpSpPr/>
          <p:nvPr/>
        </p:nvGrpSpPr>
        <p:grpSpPr>
          <a:xfrm>
            <a:off x="1320070" y="2153525"/>
            <a:ext cx="937375" cy="473400"/>
            <a:chOff x="2632225" y="2153525"/>
            <a:chExt cx="937375" cy="473400"/>
          </a:xfrm>
        </p:grpSpPr>
        <p:sp>
          <p:nvSpPr>
            <p:cNvPr id="1334" name="Google Shape;1334;p66"/>
            <p:cNvSpPr/>
            <p:nvPr/>
          </p:nvSpPr>
          <p:spPr>
            <a:xfrm rot="5400000">
              <a:off x="3128150" y="2185475"/>
              <a:ext cx="473400" cy="4095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6"/>
            <p:cNvSpPr/>
            <p:nvPr/>
          </p:nvSpPr>
          <p:spPr>
            <a:xfrm rot="5400000">
              <a:off x="2600275" y="2185475"/>
              <a:ext cx="473400" cy="4095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" name="Google Shape;1336;p66"/>
          <p:cNvGrpSpPr/>
          <p:nvPr/>
        </p:nvGrpSpPr>
        <p:grpSpPr>
          <a:xfrm>
            <a:off x="1320711" y="3384113"/>
            <a:ext cx="1504950" cy="473400"/>
            <a:chOff x="3985149" y="3384113"/>
            <a:chExt cx="1504950" cy="473400"/>
          </a:xfrm>
        </p:grpSpPr>
        <p:sp>
          <p:nvSpPr>
            <p:cNvPr id="1337" name="Google Shape;1337;p66"/>
            <p:cNvSpPr/>
            <p:nvPr/>
          </p:nvSpPr>
          <p:spPr>
            <a:xfrm rot="5400000">
              <a:off x="3953199" y="3416063"/>
              <a:ext cx="473400" cy="4095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6"/>
            <p:cNvSpPr/>
            <p:nvPr/>
          </p:nvSpPr>
          <p:spPr>
            <a:xfrm rot="5400000">
              <a:off x="4500924" y="3416063"/>
              <a:ext cx="473400" cy="4095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6"/>
            <p:cNvSpPr/>
            <p:nvPr/>
          </p:nvSpPr>
          <p:spPr>
            <a:xfrm rot="5400000">
              <a:off x="5048649" y="3416063"/>
              <a:ext cx="473400" cy="4095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" name="Google Shape;1340;p66"/>
          <p:cNvGrpSpPr/>
          <p:nvPr/>
        </p:nvGrpSpPr>
        <p:grpSpPr>
          <a:xfrm>
            <a:off x="6006825" y="854054"/>
            <a:ext cx="1818974" cy="3444968"/>
            <a:chOff x="6006825" y="854054"/>
            <a:chExt cx="1818974" cy="3444968"/>
          </a:xfrm>
        </p:grpSpPr>
        <p:grpSp>
          <p:nvGrpSpPr>
            <p:cNvPr id="1341" name="Google Shape;1341;p66"/>
            <p:cNvGrpSpPr/>
            <p:nvPr/>
          </p:nvGrpSpPr>
          <p:grpSpPr>
            <a:xfrm>
              <a:off x="6092176" y="854054"/>
              <a:ext cx="1733623" cy="3444968"/>
              <a:chOff x="6092176" y="854054"/>
              <a:chExt cx="1733623" cy="3444968"/>
            </a:xfrm>
          </p:grpSpPr>
          <p:sp>
            <p:nvSpPr>
              <p:cNvPr id="1342" name="Google Shape;1342;p66"/>
              <p:cNvSpPr/>
              <p:nvPr/>
            </p:nvSpPr>
            <p:spPr>
              <a:xfrm>
                <a:off x="6092176" y="3908248"/>
                <a:ext cx="1733623" cy="390775"/>
              </a:xfrm>
              <a:custGeom>
                <a:avLst/>
                <a:gdLst/>
                <a:ahLst/>
                <a:cxnLst/>
                <a:rect l="l" t="t" r="r" b="b"/>
                <a:pathLst>
                  <a:path w="11015" h="2483" extrusionOk="0">
                    <a:moveTo>
                      <a:pt x="5515" y="0"/>
                    </a:moveTo>
                    <a:cubicBezTo>
                      <a:pt x="2467" y="0"/>
                      <a:pt x="1" y="566"/>
                      <a:pt x="1" y="1241"/>
                    </a:cubicBezTo>
                    <a:cubicBezTo>
                      <a:pt x="1" y="1933"/>
                      <a:pt x="2467" y="2482"/>
                      <a:pt x="5515" y="2482"/>
                    </a:cubicBezTo>
                    <a:cubicBezTo>
                      <a:pt x="8548" y="2482"/>
                      <a:pt x="11014" y="1933"/>
                      <a:pt x="11014" y="1241"/>
                    </a:cubicBezTo>
                    <a:cubicBezTo>
                      <a:pt x="11014" y="566"/>
                      <a:pt x="8548" y="0"/>
                      <a:pt x="5515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43" name="Google Shape;1343;p66"/>
              <p:cNvGrpSpPr/>
              <p:nvPr/>
            </p:nvGrpSpPr>
            <p:grpSpPr>
              <a:xfrm>
                <a:off x="6405952" y="854054"/>
                <a:ext cx="941425" cy="3352656"/>
                <a:chOff x="6405952" y="854054"/>
                <a:chExt cx="941425" cy="3352656"/>
              </a:xfrm>
            </p:grpSpPr>
            <p:sp>
              <p:nvSpPr>
                <p:cNvPr id="1344" name="Google Shape;1344;p66"/>
                <p:cNvSpPr/>
                <p:nvPr/>
              </p:nvSpPr>
              <p:spPr>
                <a:xfrm>
                  <a:off x="6673050" y="948373"/>
                  <a:ext cx="583953" cy="788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4" h="9192" extrusionOk="0">
                      <a:moveTo>
                        <a:pt x="5358" y="7982"/>
                      </a:moveTo>
                      <a:cubicBezTo>
                        <a:pt x="6552" y="6976"/>
                        <a:pt x="6804" y="4463"/>
                        <a:pt x="6709" y="2970"/>
                      </a:cubicBezTo>
                      <a:cubicBezTo>
                        <a:pt x="6584" y="975"/>
                        <a:pt x="5170" y="111"/>
                        <a:pt x="5170" y="111"/>
                      </a:cubicBezTo>
                      <a:lnTo>
                        <a:pt x="3489" y="1"/>
                      </a:lnTo>
                      <a:lnTo>
                        <a:pt x="3473" y="1"/>
                      </a:lnTo>
                      <a:lnTo>
                        <a:pt x="3457" y="1"/>
                      </a:lnTo>
                      <a:lnTo>
                        <a:pt x="1776" y="111"/>
                      </a:lnTo>
                      <a:cubicBezTo>
                        <a:pt x="1776" y="111"/>
                        <a:pt x="441" y="724"/>
                        <a:pt x="661" y="2986"/>
                      </a:cubicBezTo>
                      <a:cubicBezTo>
                        <a:pt x="1022" y="6647"/>
                        <a:pt x="1" y="6521"/>
                        <a:pt x="79" y="7982"/>
                      </a:cubicBezTo>
                      <a:cubicBezTo>
                        <a:pt x="2829" y="9192"/>
                        <a:pt x="2609" y="9192"/>
                        <a:pt x="5358" y="7982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" name="Google Shape;1345;p66"/>
                <p:cNvSpPr/>
                <p:nvPr/>
              </p:nvSpPr>
              <p:spPr>
                <a:xfrm>
                  <a:off x="6663609" y="3910708"/>
                  <a:ext cx="300817" cy="296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3449" extrusionOk="0">
                      <a:moveTo>
                        <a:pt x="3190" y="1"/>
                      </a:moveTo>
                      <a:lnTo>
                        <a:pt x="2059" y="535"/>
                      </a:lnTo>
                      <a:cubicBezTo>
                        <a:pt x="2059" y="535"/>
                        <a:pt x="1" y="3316"/>
                        <a:pt x="1163" y="3441"/>
                      </a:cubicBezTo>
                      <a:cubicBezTo>
                        <a:pt x="1206" y="3446"/>
                        <a:pt x="1247" y="3448"/>
                        <a:pt x="1289" y="3448"/>
                      </a:cubicBezTo>
                      <a:cubicBezTo>
                        <a:pt x="2381" y="3448"/>
                        <a:pt x="3096" y="1902"/>
                        <a:pt x="3096" y="1902"/>
                      </a:cubicBezTo>
                      <a:lnTo>
                        <a:pt x="3096" y="2766"/>
                      </a:lnTo>
                      <a:lnTo>
                        <a:pt x="3410" y="2766"/>
                      </a:lnTo>
                      <a:cubicBezTo>
                        <a:pt x="3410" y="2766"/>
                        <a:pt x="3504" y="1792"/>
                        <a:pt x="3410" y="1100"/>
                      </a:cubicBezTo>
                      <a:cubicBezTo>
                        <a:pt x="3316" y="425"/>
                        <a:pt x="3190" y="1"/>
                        <a:pt x="319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1346;p66"/>
                <p:cNvSpPr/>
                <p:nvPr/>
              </p:nvSpPr>
              <p:spPr>
                <a:xfrm>
                  <a:off x="6771491" y="3955347"/>
                  <a:ext cx="165986" cy="170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4" h="1992" extrusionOk="0">
                      <a:moveTo>
                        <a:pt x="802" y="1"/>
                      </a:moveTo>
                      <a:cubicBezTo>
                        <a:pt x="802" y="1"/>
                        <a:pt x="1" y="1540"/>
                        <a:pt x="158" y="1886"/>
                      </a:cubicBezTo>
                      <a:cubicBezTo>
                        <a:pt x="192" y="1958"/>
                        <a:pt x="257" y="1992"/>
                        <a:pt x="343" y="1992"/>
                      </a:cubicBezTo>
                      <a:cubicBezTo>
                        <a:pt x="761" y="1992"/>
                        <a:pt x="1672" y="1175"/>
                        <a:pt x="1933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1347;p66"/>
                <p:cNvSpPr/>
                <p:nvPr/>
              </p:nvSpPr>
              <p:spPr>
                <a:xfrm>
                  <a:off x="6733728" y="3136761"/>
                  <a:ext cx="229324" cy="819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9553" extrusionOk="0">
                      <a:moveTo>
                        <a:pt x="2279" y="1"/>
                      </a:moveTo>
                      <a:lnTo>
                        <a:pt x="1" y="283"/>
                      </a:lnTo>
                      <a:lnTo>
                        <a:pt x="64" y="786"/>
                      </a:lnTo>
                      <a:lnTo>
                        <a:pt x="1242" y="9553"/>
                      </a:lnTo>
                      <a:lnTo>
                        <a:pt x="2373" y="9553"/>
                      </a:lnTo>
                      <a:lnTo>
                        <a:pt x="2467" y="6285"/>
                      </a:lnTo>
                      <a:cubicBezTo>
                        <a:pt x="2467" y="6285"/>
                        <a:pt x="2672" y="4368"/>
                        <a:pt x="2546" y="2860"/>
                      </a:cubicBezTo>
                      <a:lnTo>
                        <a:pt x="2420" y="1493"/>
                      </a:lnTo>
                      <a:lnTo>
                        <a:pt x="2279" y="1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1348;p66"/>
                <p:cNvSpPr/>
                <p:nvPr/>
              </p:nvSpPr>
              <p:spPr>
                <a:xfrm>
                  <a:off x="6733728" y="3136761"/>
                  <a:ext cx="207782" cy="128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1" h="1494" extrusionOk="0">
                      <a:moveTo>
                        <a:pt x="2279" y="1"/>
                      </a:moveTo>
                      <a:lnTo>
                        <a:pt x="1" y="283"/>
                      </a:lnTo>
                      <a:lnTo>
                        <a:pt x="64" y="786"/>
                      </a:lnTo>
                      <a:cubicBezTo>
                        <a:pt x="723" y="1085"/>
                        <a:pt x="1698" y="1477"/>
                        <a:pt x="2420" y="1493"/>
                      </a:cubicBezTo>
                      <a:lnTo>
                        <a:pt x="2279" y="1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1349;p66"/>
                <p:cNvSpPr/>
                <p:nvPr/>
              </p:nvSpPr>
              <p:spPr>
                <a:xfrm>
                  <a:off x="6989916" y="3910708"/>
                  <a:ext cx="299443" cy="296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9" h="3449" extrusionOk="0">
                      <a:moveTo>
                        <a:pt x="315" y="1"/>
                      </a:moveTo>
                      <a:cubicBezTo>
                        <a:pt x="315" y="1"/>
                        <a:pt x="174" y="425"/>
                        <a:pt x="79" y="1100"/>
                      </a:cubicBezTo>
                      <a:cubicBezTo>
                        <a:pt x="1" y="1792"/>
                        <a:pt x="79" y="2766"/>
                        <a:pt x="79" y="2766"/>
                      </a:cubicBezTo>
                      <a:lnTo>
                        <a:pt x="409" y="2766"/>
                      </a:lnTo>
                      <a:lnTo>
                        <a:pt x="409" y="1902"/>
                      </a:lnTo>
                      <a:cubicBezTo>
                        <a:pt x="409" y="1902"/>
                        <a:pt x="1110" y="3448"/>
                        <a:pt x="2201" y="3448"/>
                      </a:cubicBezTo>
                      <a:cubicBezTo>
                        <a:pt x="2242" y="3448"/>
                        <a:pt x="2284" y="3446"/>
                        <a:pt x="2326" y="3441"/>
                      </a:cubicBezTo>
                      <a:cubicBezTo>
                        <a:pt x="3489" y="3316"/>
                        <a:pt x="1431" y="535"/>
                        <a:pt x="1431" y="535"/>
                      </a:cubicBezTo>
                      <a:lnTo>
                        <a:pt x="315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1350;p66"/>
                <p:cNvSpPr/>
                <p:nvPr/>
              </p:nvSpPr>
              <p:spPr>
                <a:xfrm>
                  <a:off x="7016951" y="3955347"/>
                  <a:ext cx="165900" cy="170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992" extrusionOk="0">
                      <a:moveTo>
                        <a:pt x="0" y="1"/>
                      </a:moveTo>
                      <a:cubicBezTo>
                        <a:pt x="248" y="1175"/>
                        <a:pt x="1157" y="1992"/>
                        <a:pt x="1575" y="1992"/>
                      </a:cubicBezTo>
                      <a:cubicBezTo>
                        <a:pt x="1660" y="1992"/>
                        <a:pt x="1725" y="1958"/>
                        <a:pt x="1760" y="1886"/>
                      </a:cubicBezTo>
                      <a:cubicBezTo>
                        <a:pt x="1932" y="1540"/>
                        <a:pt x="1131" y="1"/>
                        <a:pt x="1131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1351;p66"/>
                <p:cNvSpPr/>
                <p:nvPr/>
              </p:nvSpPr>
              <p:spPr>
                <a:xfrm>
                  <a:off x="6989916" y="3136761"/>
                  <a:ext cx="230698" cy="819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8" h="9553" extrusionOk="0">
                      <a:moveTo>
                        <a:pt x="409" y="1"/>
                      </a:moveTo>
                      <a:lnTo>
                        <a:pt x="268" y="1493"/>
                      </a:lnTo>
                      <a:lnTo>
                        <a:pt x="127" y="2860"/>
                      </a:lnTo>
                      <a:cubicBezTo>
                        <a:pt x="1" y="4368"/>
                        <a:pt x="205" y="6285"/>
                        <a:pt x="205" y="6285"/>
                      </a:cubicBezTo>
                      <a:lnTo>
                        <a:pt x="315" y="9553"/>
                      </a:lnTo>
                      <a:lnTo>
                        <a:pt x="1446" y="9553"/>
                      </a:lnTo>
                      <a:lnTo>
                        <a:pt x="2593" y="943"/>
                      </a:lnTo>
                      <a:lnTo>
                        <a:pt x="2687" y="283"/>
                      </a:lnTo>
                      <a:lnTo>
                        <a:pt x="409" y="1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" name="Google Shape;1352;p66"/>
                <p:cNvSpPr/>
                <p:nvPr/>
              </p:nvSpPr>
              <p:spPr>
                <a:xfrm>
                  <a:off x="7012831" y="3136761"/>
                  <a:ext cx="207782" cy="1282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1" h="1494" extrusionOk="0">
                      <a:moveTo>
                        <a:pt x="142" y="1"/>
                      </a:moveTo>
                      <a:lnTo>
                        <a:pt x="1" y="1493"/>
                      </a:lnTo>
                      <a:cubicBezTo>
                        <a:pt x="378" y="1477"/>
                        <a:pt x="1509" y="1383"/>
                        <a:pt x="2326" y="943"/>
                      </a:cubicBezTo>
                      <a:lnTo>
                        <a:pt x="2420" y="283"/>
                      </a:lnTo>
                      <a:lnTo>
                        <a:pt x="142" y="1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" name="Google Shape;1353;p66"/>
                <p:cNvSpPr/>
                <p:nvPr/>
              </p:nvSpPr>
              <p:spPr>
                <a:xfrm>
                  <a:off x="6629966" y="2356034"/>
                  <a:ext cx="691749" cy="860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60" h="10025" extrusionOk="0">
                      <a:moveTo>
                        <a:pt x="7934" y="3285"/>
                      </a:moveTo>
                      <a:cubicBezTo>
                        <a:pt x="7777" y="5280"/>
                        <a:pt x="6881" y="9380"/>
                        <a:pt x="6881" y="9380"/>
                      </a:cubicBezTo>
                      <a:cubicBezTo>
                        <a:pt x="4965" y="10009"/>
                        <a:pt x="3064" y="10024"/>
                        <a:pt x="1210" y="9380"/>
                      </a:cubicBezTo>
                      <a:cubicBezTo>
                        <a:pt x="1210" y="9380"/>
                        <a:pt x="314" y="4887"/>
                        <a:pt x="157" y="3285"/>
                      </a:cubicBezTo>
                      <a:cubicBezTo>
                        <a:pt x="0" y="1698"/>
                        <a:pt x="738" y="1"/>
                        <a:pt x="738" y="1"/>
                      </a:cubicBezTo>
                      <a:cubicBezTo>
                        <a:pt x="2042" y="378"/>
                        <a:pt x="3755" y="488"/>
                        <a:pt x="4053" y="504"/>
                      </a:cubicBezTo>
                      <a:cubicBezTo>
                        <a:pt x="4336" y="488"/>
                        <a:pt x="6049" y="378"/>
                        <a:pt x="7353" y="1"/>
                      </a:cubicBezTo>
                      <a:cubicBezTo>
                        <a:pt x="7353" y="1"/>
                        <a:pt x="8060" y="1698"/>
                        <a:pt x="7934" y="3285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1354;p66"/>
                <p:cNvSpPr/>
                <p:nvPr/>
              </p:nvSpPr>
              <p:spPr>
                <a:xfrm>
                  <a:off x="6643441" y="1536257"/>
                  <a:ext cx="670207" cy="923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9" h="10763" extrusionOk="0">
                      <a:moveTo>
                        <a:pt x="2938" y="1"/>
                      </a:moveTo>
                      <a:lnTo>
                        <a:pt x="0" y="1132"/>
                      </a:lnTo>
                      <a:lnTo>
                        <a:pt x="1775" y="5123"/>
                      </a:lnTo>
                      <a:lnTo>
                        <a:pt x="330" y="10244"/>
                      </a:lnTo>
                      <a:cubicBezTo>
                        <a:pt x="330" y="10244"/>
                        <a:pt x="1556" y="10684"/>
                        <a:pt x="3378" y="10747"/>
                      </a:cubicBezTo>
                      <a:cubicBezTo>
                        <a:pt x="3535" y="10763"/>
                        <a:pt x="3708" y="10763"/>
                        <a:pt x="3881" y="10763"/>
                      </a:cubicBezTo>
                      <a:cubicBezTo>
                        <a:pt x="4069" y="10763"/>
                        <a:pt x="4242" y="10763"/>
                        <a:pt x="4415" y="10747"/>
                      </a:cubicBezTo>
                      <a:cubicBezTo>
                        <a:pt x="6222" y="10653"/>
                        <a:pt x="7400" y="10119"/>
                        <a:pt x="7400" y="10119"/>
                      </a:cubicBezTo>
                      <a:lnTo>
                        <a:pt x="6080" y="5154"/>
                      </a:lnTo>
                      <a:lnTo>
                        <a:pt x="7808" y="1132"/>
                      </a:lnTo>
                      <a:lnTo>
                        <a:pt x="4729" y="1"/>
                      </a:lnTo>
                      <a:close/>
                    </a:path>
                  </a:pathLst>
                </a:custGeom>
                <a:solidFill>
                  <a:srgbClr val="E562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" name="Google Shape;1355;p66"/>
                <p:cNvSpPr/>
                <p:nvPr/>
              </p:nvSpPr>
              <p:spPr>
                <a:xfrm>
                  <a:off x="6894221" y="1536257"/>
                  <a:ext cx="155172" cy="198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2311" extrusionOk="0">
                      <a:moveTo>
                        <a:pt x="0" y="1"/>
                      </a:moveTo>
                      <a:lnTo>
                        <a:pt x="912" y="2310"/>
                      </a:lnTo>
                      <a:lnTo>
                        <a:pt x="1807" y="1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" name="Google Shape;1356;p66"/>
                <p:cNvSpPr/>
                <p:nvPr/>
              </p:nvSpPr>
              <p:spPr>
                <a:xfrm>
                  <a:off x="6405952" y="1636894"/>
                  <a:ext cx="357375" cy="6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7904" extrusionOk="0">
                      <a:moveTo>
                        <a:pt x="2781" y="1"/>
                      </a:moveTo>
                      <a:lnTo>
                        <a:pt x="236" y="3127"/>
                      </a:lnTo>
                      <a:cubicBezTo>
                        <a:pt x="16" y="3410"/>
                        <a:pt x="0" y="3803"/>
                        <a:pt x="205" y="4101"/>
                      </a:cubicBezTo>
                      <a:cubicBezTo>
                        <a:pt x="692" y="4840"/>
                        <a:pt x="1666" y="6207"/>
                        <a:pt x="2703" y="7165"/>
                      </a:cubicBezTo>
                      <a:cubicBezTo>
                        <a:pt x="3017" y="7464"/>
                        <a:pt x="3331" y="7715"/>
                        <a:pt x="3645" y="7904"/>
                      </a:cubicBezTo>
                      <a:lnTo>
                        <a:pt x="4164" y="7228"/>
                      </a:lnTo>
                      <a:cubicBezTo>
                        <a:pt x="4164" y="7228"/>
                        <a:pt x="3834" y="6835"/>
                        <a:pt x="3472" y="6270"/>
                      </a:cubicBezTo>
                      <a:cubicBezTo>
                        <a:pt x="3315" y="6050"/>
                        <a:pt x="3158" y="5814"/>
                        <a:pt x="3017" y="5547"/>
                      </a:cubicBezTo>
                      <a:cubicBezTo>
                        <a:pt x="2671" y="4950"/>
                        <a:pt x="2137" y="4306"/>
                        <a:pt x="1744" y="3897"/>
                      </a:cubicBezTo>
                      <a:cubicBezTo>
                        <a:pt x="2263" y="3410"/>
                        <a:pt x="2970" y="2703"/>
                        <a:pt x="3677" y="1761"/>
                      </a:cubicBezTo>
                      <a:lnTo>
                        <a:pt x="2781" y="1"/>
                      </a:ln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7" name="Google Shape;1357;p66"/>
                <p:cNvSpPr/>
                <p:nvPr/>
              </p:nvSpPr>
              <p:spPr>
                <a:xfrm>
                  <a:off x="6644985" y="2155810"/>
                  <a:ext cx="144100" cy="195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278" extrusionOk="0">
                      <a:moveTo>
                        <a:pt x="1112" y="1"/>
                      </a:moveTo>
                      <a:cubicBezTo>
                        <a:pt x="908" y="1"/>
                        <a:pt x="799" y="449"/>
                        <a:pt x="799" y="449"/>
                      </a:cubicBezTo>
                      <a:cubicBezTo>
                        <a:pt x="516" y="574"/>
                        <a:pt x="108" y="1061"/>
                        <a:pt x="45" y="1486"/>
                      </a:cubicBezTo>
                      <a:cubicBezTo>
                        <a:pt x="1" y="1881"/>
                        <a:pt x="600" y="2277"/>
                        <a:pt x="923" y="2277"/>
                      </a:cubicBezTo>
                      <a:cubicBezTo>
                        <a:pt x="946" y="2277"/>
                        <a:pt x="968" y="2275"/>
                        <a:pt x="988" y="2271"/>
                      </a:cubicBezTo>
                      <a:cubicBezTo>
                        <a:pt x="1270" y="2193"/>
                        <a:pt x="1679" y="1218"/>
                        <a:pt x="1632" y="889"/>
                      </a:cubicBezTo>
                      <a:cubicBezTo>
                        <a:pt x="1569" y="559"/>
                        <a:pt x="1019" y="512"/>
                        <a:pt x="1019" y="512"/>
                      </a:cubicBezTo>
                      <a:lnTo>
                        <a:pt x="1160" y="9"/>
                      </a:lnTo>
                      <a:cubicBezTo>
                        <a:pt x="1144" y="3"/>
                        <a:pt x="1128" y="1"/>
                        <a:pt x="1112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8" name="Google Shape;1358;p66"/>
                <p:cNvSpPr/>
                <p:nvPr/>
              </p:nvSpPr>
              <p:spPr>
                <a:xfrm>
                  <a:off x="6895594" y="1400057"/>
                  <a:ext cx="153798" cy="1561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1820" extrusionOk="0">
                      <a:moveTo>
                        <a:pt x="0" y="1"/>
                      </a:moveTo>
                      <a:lnTo>
                        <a:pt x="0" y="1619"/>
                      </a:lnTo>
                      <a:cubicBezTo>
                        <a:pt x="299" y="1753"/>
                        <a:pt x="597" y="1820"/>
                        <a:pt x="896" y="1820"/>
                      </a:cubicBezTo>
                      <a:cubicBezTo>
                        <a:pt x="1194" y="1820"/>
                        <a:pt x="1493" y="1753"/>
                        <a:pt x="1791" y="1619"/>
                      </a:cubicBezTo>
                      <a:lnTo>
                        <a:pt x="1791" y="1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9" name="Google Shape;1359;p66"/>
                <p:cNvSpPr/>
                <p:nvPr/>
              </p:nvSpPr>
              <p:spPr>
                <a:xfrm>
                  <a:off x="6895594" y="1400057"/>
                  <a:ext cx="153798" cy="109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1274" extrusionOk="0">
                      <a:moveTo>
                        <a:pt x="0" y="1"/>
                      </a:moveTo>
                      <a:lnTo>
                        <a:pt x="0" y="582"/>
                      </a:lnTo>
                      <a:cubicBezTo>
                        <a:pt x="424" y="865"/>
                        <a:pt x="1084" y="1226"/>
                        <a:pt x="1791" y="1274"/>
                      </a:cubicBezTo>
                      <a:lnTo>
                        <a:pt x="1791" y="1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0" name="Google Shape;1360;p66"/>
                <p:cNvSpPr/>
                <p:nvPr/>
              </p:nvSpPr>
              <p:spPr>
                <a:xfrm>
                  <a:off x="6741710" y="1170224"/>
                  <a:ext cx="83851" cy="135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" h="1581" extrusionOk="0">
                      <a:moveTo>
                        <a:pt x="302" y="1"/>
                      </a:moveTo>
                      <a:cubicBezTo>
                        <a:pt x="15" y="1"/>
                        <a:pt x="0" y="536"/>
                        <a:pt x="206" y="1139"/>
                      </a:cubicBezTo>
                      <a:cubicBezTo>
                        <a:pt x="330" y="1501"/>
                        <a:pt x="557" y="1580"/>
                        <a:pt x="733" y="1580"/>
                      </a:cubicBezTo>
                      <a:cubicBezTo>
                        <a:pt x="870" y="1580"/>
                        <a:pt x="976" y="1532"/>
                        <a:pt x="976" y="1532"/>
                      </a:cubicBezTo>
                      <a:lnTo>
                        <a:pt x="850" y="197"/>
                      </a:lnTo>
                      <a:cubicBezTo>
                        <a:pt x="850" y="197"/>
                        <a:pt x="709" y="87"/>
                        <a:pt x="363" y="8"/>
                      </a:cubicBezTo>
                      <a:cubicBezTo>
                        <a:pt x="342" y="3"/>
                        <a:pt x="321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1" name="Google Shape;1361;p66"/>
                <p:cNvSpPr/>
                <p:nvPr/>
              </p:nvSpPr>
              <p:spPr>
                <a:xfrm>
                  <a:off x="7108612" y="1170224"/>
                  <a:ext cx="83851" cy="135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" h="1581" extrusionOk="0">
                      <a:moveTo>
                        <a:pt x="674" y="1"/>
                      </a:moveTo>
                      <a:cubicBezTo>
                        <a:pt x="655" y="1"/>
                        <a:pt x="635" y="3"/>
                        <a:pt x="613" y="8"/>
                      </a:cubicBezTo>
                      <a:cubicBezTo>
                        <a:pt x="252" y="87"/>
                        <a:pt x="126" y="197"/>
                        <a:pt x="126" y="197"/>
                      </a:cubicBezTo>
                      <a:lnTo>
                        <a:pt x="0" y="1532"/>
                      </a:lnTo>
                      <a:cubicBezTo>
                        <a:pt x="0" y="1532"/>
                        <a:pt x="106" y="1580"/>
                        <a:pt x="243" y="1580"/>
                      </a:cubicBezTo>
                      <a:cubicBezTo>
                        <a:pt x="419" y="1580"/>
                        <a:pt x="647" y="1501"/>
                        <a:pt x="770" y="1139"/>
                      </a:cubicBezTo>
                      <a:cubicBezTo>
                        <a:pt x="976" y="536"/>
                        <a:pt x="962" y="1"/>
                        <a:pt x="67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2" name="Google Shape;1362;p66"/>
                <p:cNvSpPr/>
                <p:nvPr/>
              </p:nvSpPr>
              <p:spPr>
                <a:xfrm>
                  <a:off x="6795780" y="1034710"/>
                  <a:ext cx="351968" cy="427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1" h="4981" extrusionOk="0">
                      <a:moveTo>
                        <a:pt x="0" y="0"/>
                      </a:moveTo>
                      <a:lnTo>
                        <a:pt x="0" y="2561"/>
                      </a:lnTo>
                      <a:cubicBezTo>
                        <a:pt x="0" y="3692"/>
                        <a:pt x="912" y="4981"/>
                        <a:pt x="2059" y="4981"/>
                      </a:cubicBezTo>
                      <a:cubicBezTo>
                        <a:pt x="3190" y="4981"/>
                        <a:pt x="4101" y="3692"/>
                        <a:pt x="4101" y="2561"/>
                      </a:cubicBezTo>
                      <a:lnTo>
                        <a:pt x="4101" y="0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3" name="Google Shape;1363;p66"/>
                <p:cNvSpPr/>
                <p:nvPr/>
              </p:nvSpPr>
              <p:spPr>
                <a:xfrm>
                  <a:off x="6968374" y="903917"/>
                  <a:ext cx="261680" cy="268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3127" extrusionOk="0">
                      <a:moveTo>
                        <a:pt x="0" y="1022"/>
                      </a:moveTo>
                      <a:cubicBezTo>
                        <a:pt x="0" y="1022"/>
                        <a:pt x="880" y="3127"/>
                        <a:pt x="2153" y="2844"/>
                      </a:cubicBezTo>
                      <a:cubicBezTo>
                        <a:pt x="2153" y="2844"/>
                        <a:pt x="3048" y="2074"/>
                        <a:pt x="2326" y="1179"/>
                      </a:cubicBezTo>
                      <a:cubicBezTo>
                        <a:pt x="1509" y="142"/>
                        <a:pt x="283" y="0"/>
                        <a:pt x="0" y="1022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66"/>
                <p:cNvSpPr/>
                <p:nvPr/>
              </p:nvSpPr>
              <p:spPr>
                <a:xfrm>
                  <a:off x="6741882" y="854054"/>
                  <a:ext cx="432901" cy="306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4" h="3567" extrusionOk="0">
                      <a:moveTo>
                        <a:pt x="3315" y="2357"/>
                      </a:moveTo>
                      <a:cubicBezTo>
                        <a:pt x="3315" y="2357"/>
                        <a:pt x="2529" y="3425"/>
                        <a:pt x="628" y="3566"/>
                      </a:cubicBezTo>
                      <a:cubicBezTo>
                        <a:pt x="628" y="3566"/>
                        <a:pt x="0" y="2467"/>
                        <a:pt x="503" y="1697"/>
                      </a:cubicBezTo>
                      <a:cubicBezTo>
                        <a:pt x="1021" y="927"/>
                        <a:pt x="2639" y="0"/>
                        <a:pt x="4242" y="1100"/>
                      </a:cubicBezTo>
                      <a:cubicBezTo>
                        <a:pt x="5043" y="1650"/>
                        <a:pt x="3315" y="2357"/>
                        <a:pt x="3315" y="2357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66"/>
                <p:cNvSpPr/>
                <p:nvPr/>
              </p:nvSpPr>
              <p:spPr>
                <a:xfrm>
                  <a:off x="6971035" y="948373"/>
                  <a:ext cx="1459" cy="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" extrusionOk="0">
                      <a:moveTo>
                        <a:pt x="17" y="1"/>
                      </a:moveTo>
                      <a:lnTo>
                        <a:pt x="17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66"/>
                <p:cNvSpPr/>
                <p:nvPr/>
              </p:nvSpPr>
              <p:spPr>
                <a:xfrm>
                  <a:off x="6760677" y="1104827"/>
                  <a:ext cx="64884" cy="190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" h="2216" extrusionOk="0">
                      <a:moveTo>
                        <a:pt x="755" y="487"/>
                      </a:moveTo>
                      <a:cubicBezTo>
                        <a:pt x="755" y="487"/>
                        <a:pt x="551" y="1006"/>
                        <a:pt x="551" y="1524"/>
                      </a:cubicBezTo>
                      <a:cubicBezTo>
                        <a:pt x="551" y="1776"/>
                        <a:pt x="535" y="2216"/>
                        <a:pt x="409" y="2106"/>
                      </a:cubicBezTo>
                      <a:cubicBezTo>
                        <a:pt x="284" y="2011"/>
                        <a:pt x="1" y="550"/>
                        <a:pt x="362" y="267"/>
                      </a:cubicBezTo>
                      <a:cubicBezTo>
                        <a:pt x="724" y="0"/>
                        <a:pt x="755" y="487"/>
                        <a:pt x="755" y="487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66"/>
                <p:cNvSpPr/>
                <p:nvPr/>
              </p:nvSpPr>
              <p:spPr>
                <a:xfrm>
                  <a:off x="7108612" y="1104827"/>
                  <a:ext cx="64798" cy="190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2216" extrusionOk="0">
                      <a:moveTo>
                        <a:pt x="0" y="487"/>
                      </a:moveTo>
                      <a:cubicBezTo>
                        <a:pt x="0" y="487"/>
                        <a:pt x="205" y="1006"/>
                        <a:pt x="205" y="1524"/>
                      </a:cubicBezTo>
                      <a:cubicBezTo>
                        <a:pt x="205" y="1776"/>
                        <a:pt x="220" y="2216"/>
                        <a:pt x="346" y="2106"/>
                      </a:cubicBezTo>
                      <a:cubicBezTo>
                        <a:pt x="472" y="2011"/>
                        <a:pt x="755" y="550"/>
                        <a:pt x="393" y="267"/>
                      </a:cubicBezTo>
                      <a:cubicBezTo>
                        <a:pt x="32" y="0"/>
                        <a:pt x="0" y="487"/>
                        <a:pt x="0" y="487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1368;p66"/>
                <p:cNvSpPr/>
                <p:nvPr/>
              </p:nvSpPr>
              <p:spPr>
                <a:xfrm>
                  <a:off x="6790373" y="1753388"/>
                  <a:ext cx="372223" cy="540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7" h="6301" extrusionOk="0">
                      <a:moveTo>
                        <a:pt x="1" y="0"/>
                      </a:moveTo>
                      <a:lnTo>
                        <a:pt x="4337" y="0"/>
                      </a:lnTo>
                      <a:lnTo>
                        <a:pt x="4337" y="6300"/>
                      </a:lnTo>
                      <a:lnTo>
                        <a:pt x="1" y="6300"/>
                      </a:ln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1369;p66"/>
                <p:cNvSpPr/>
                <p:nvPr/>
              </p:nvSpPr>
              <p:spPr>
                <a:xfrm>
                  <a:off x="6790373" y="1738541"/>
                  <a:ext cx="388444" cy="555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6474" extrusionOk="0">
                      <a:moveTo>
                        <a:pt x="173" y="0"/>
                      </a:moveTo>
                      <a:lnTo>
                        <a:pt x="1" y="173"/>
                      </a:lnTo>
                      <a:lnTo>
                        <a:pt x="4353" y="173"/>
                      </a:lnTo>
                      <a:lnTo>
                        <a:pt x="4353" y="6473"/>
                      </a:lnTo>
                      <a:lnTo>
                        <a:pt x="4525" y="6285"/>
                      </a:lnTo>
                      <a:lnTo>
                        <a:pt x="452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66"/>
                <p:cNvSpPr/>
                <p:nvPr/>
              </p:nvSpPr>
              <p:spPr>
                <a:xfrm>
                  <a:off x="6790373" y="1753388"/>
                  <a:ext cx="86" cy="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66"/>
                <p:cNvSpPr/>
                <p:nvPr/>
              </p:nvSpPr>
              <p:spPr>
                <a:xfrm>
                  <a:off x="6778272" y="1787031"/>
                  <a:ext cx="372223" cy="540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7" h="6302" extrusionOk="0">
                      <a:moveTo>
                        <a:pt x="0" y="1"/>
                      </a:moveTo>
                      <a:lnTo>
                        <a:pt x="0" y="6301"/>
                      </a:lnTo>
                      <a:lnTo>
                        <a:pt x="4336" y="6301"/>
                      </a:lnTo>
                      <a:lnTo>
                        <a:pt x="4336" y="1"/>
                      </a:ln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2" name="Google Shape;1372;p66"/>
                <p:cNvSpPr/>
                <p:nvPr/>
              </p:nvSpPr>
              <p:spPr>
                <a:xfrm>
                  <a:off x="6776898" y="1773556"/>
                  <a:ext cx="388444" cy="554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6459" extrusionOk="0">
                      <a:moveTo>
                        <a:pt x="189" y="1"/>
                      </a:moveTo>
                      <a:lnTo>
                        <a:pt x="1" y="174"/>
                      </a:lnTo>
                      <a:lnTo>
                        <a:pt x="4352" y="174"/>
                      </a:lnTo>
                      <a:lnTo>
                        <a:pt x="4352" y="6458"/>
                      </a:lnTo>
                      <a:lnTo>
                        <a:pt x="4525" y="6285"/>
                      </a:lnTo>
                      <a:lnTo>
                        <a:pt x="452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3" name="Google Shape;1373;p66"/>
                <p:cNvSpPr/>
                <p:nvPr/>
              </p:nvSpPr>
              <p:spPr>
                <a:xfrm>
                  <a:off x="6776898" y="1788404"/>
                  <a:ext cx="86" cy="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4" name="Google Shape;1374;p66"/>
                <p:cNvSpPr/>
                <p:nvPr/>
              </p:nvSpPr>
              <p:spPr>
                <a:xfrm>
                  <a:off x="6894221" y="1633322"/>
                  <a:ext cx="453156" cy="506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0" h="5903" extrusionOk="0">
                      <a:moveTo>
                        <a:pt x="4871" y="1"/>
                      </a:moveTo>
                      <a:lnTo>
                        <a:pt x="3740" y="1195"/>
                      </a:lnTo>
                      <a:cubicBezTo>
                        <a:pt x="3567" y="1651"/>
                        <a:pt x="3740" y="3206"/>
                        <a:pt x="3740" y="3772"/>
                      </a:cubicBezTo>
                      <a:cubicBezTo>
                        <a:pt x="3221" y="3882"/>
                        <a:pt x="2341" y="4039"/>
                        <a:pt x="1603" y="4369"/>
                      </a:cubicBezTo>
                      <a:cubicBezTo>
                        <a:pt x="1336" y="4479"/>
                        <a:pt x="1053" y="4589"/>
                        <a:pt x="817" y="4683"/>
                      </a:cubicBezTo>
                      <a:cubicBezTo>
                        <a:pt x="173" y="4903"/>
                        <a:pt x="0" y="4934"/>
                        <a:pt x="0" y="4934"/>
                      </a:cubicBezTo>
                      <a:lnTo>
                        <a:pt x="0" y="5893"/>
                      </a:lnTo>
                      <a:cubicBezTo>
                        <a:pt x="88" y="5900"/>
                        <a:pt x="160" y="5903"/>
                        <a:pt x="225" y="5903"/>
                      </a:cubicBezTo>
                      <a:cubicBezTo>
                        <a:pt x="439" y="5903"/>
                        <a:pt x="570" y="5870"/>
                        <a:pt x="896" y="5845"/>
                      </a:cubicBezTo>
                      <a:cubicBezTo>
                        <a:pt x="2923" y="5688"/>
                        <a:pt x="4211" y="5201"/>
                        <a:pt x="4839" y="4903"/>
                      </a:cubicBezTo>
                      <a:cubicBezTo>
                        <a:pt x="5122" y="4761"/>
                        <a:pt x="5279" y="4479"/>
                        <a:pt x="5264" y="4164"/>
                      </a:cubicBezTo>
                      <a:lnTo>
                        <a:pt x="4871" y="1"/>
                      </a:ln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5" name="Google Shape;1375;p66"/>
                <p:cNvSpPr/>
                <p:nvPr/>
              </p:nvSpPr>
              <p:spPr>
                <a:xfrm>
                  <a:off x="6732441" y="1993949"/>
                  <a:ext cx="173967" cy="158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" h="1843" extrusionOk="0">
                      <a:moveTo>
                        <a:pt x="639" y="1"/>
                      </a:moveTo>
                      <a:cubicBezTo>
                        <a:pt x="564" y="1"/>
                        <a:pt x="498" y="19"/>
                        <a:pt x="456" y="57"/>
                      </a:cubicBezTo>
                      <a:cubicBezTo>
                        <a:pt x="314" y="167"/>
                        <a:pt x="534" y="339"/>
                        <a:pt x="534" y="339"/>
                      </a:cubicBezTo>
                      <a:cubicBezTo>
                        <a:pt x="534" y="339"/>
                        <a:pt x="189" y="496"/>
                        <a:pt x="94" y="826"/>
                      </a:cubicBezTo>
                      <a:cubicBezTo>
                        <a:pt x="0" y="1156"/>
                        <a:pt x="141" y="1643"/>
                        <a:pt x="393" y="1785"/>
                      </a:cubicBezTo>
                      <a:cubicBezTo>
                        <a:pt x="477" y="1827"/>
                        <a:pt x="610" y="1843"/>
                        <a:pt x="761" y="1843"/>
                      </a:cubicBezTo>
                      <a:cubicBezTo>
                        <a:pt x="1231" y="1843"/>
                        <a:pt x="1885" y="1691"/>
                        <a:pt x="1885" y="1691"/>
                      </a:cubicBezTo>
                      <a:cubicBezTo>
                        <a:pt x="1885" y="1691"/>
                        <a:pt x="2027" y="1172"/>
                        <a:pt x="1885" y="732"/>
                      </a:cubicBezTo>
                      <a:cubicBezTo>
                        <a:pt x="1885" y="732"/>
                        <a:pt x="1273" y="496"/>
                        <a:pt x="1131" y="261"/>
                      </a:cubicBezTo>
                      <a:cubicBezTo>
                        <a:pt x="1033" y="96"/>
                        <a:pt x="811" y="1"/>
                        <a:pt x="639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376" name="Google Shape;1376;p66"/>
            <p:cNvSpPr/>
            <p:nvPr/>
          </p:nvSpPr>
          <p:spPr>
            <a:xfrm>
              <a:off x="7523836" y="1991975"/>
              <a:ext cx="212700" cy="212700"/>
            </a:xfrm>
            <a:prstGeom prst="diamond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6"/>
            <p:cNvSpPr/>
            <p:nvPr/>
          </p:nvSpPr>
          <p:spPr>
            <a:xfrm>
              <a:off x="7523825" y="3324398"/>
              <a:ext cx="91500" cy="915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6"/>
            <p:cNvSpPr/>
            <p:nvPr/>
          </p:nvSpPr>
          <p:spPr>
            <a:xfrm>
              <a:off x="6006825" y="2755575"/>
              <a:ext cx="202500" cy="202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6"/>
            <p:cNvSpPr/>
            <p:nvPr/>
          </p:nvSpPr>
          <p:spPr>
            <a:xfrm>
              <a:off x="6246950" y="1135048"/>
              <a:ext cx="91500" cy="915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40"/>
          <p:cNvSpPr/>
          <p:nvPr/>
        </p:nvSpPr>
        <p:spPr>
          <a:xfrm>
            <a:off x="3174941" y="2060320"/>
            <a:ext cx="875100" cy="875100"/>
          </a:xfrm>
          <a:prstGeom prst="diamond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40"/>
          <p:cNvSpPr/>
          <p:nvPr/>
        </p:nvSpPr>
        <p:spPr>
          <a:xfrm rot="5400000">
            <a:off x="7075328" y="2097180"/>
            <a:ext cx="926400" cy="801300"/>
          </a:xfrm>
          <a:prstGeom prst="triangle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40"/>
          <p:cNvSpPr/>
          <p:nvPr/>
        </p:nvSpPr>
        <p:spPr>
          <a:xfrm>
            <a:off x="5170763" y="2160470"/>
            <a:ext cx="674700" cy="6747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40"/>
          <p:cNvSpPr/>
          <p:nvPr/>
        </p:nvSpPr>
        <p:spPr>
          <a:xfrm>
            <a:off x="1329150" y="2097220"/>
            <a:ext cx="801300" cy="8013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40"/>
          <p:cNvSpPr txBox="1">
            <a:spLocks noGrp="1"/>
          </p:cNvSpPr>
          <p:nvPr>
            <p:ph type="title"/>
          </p:nvPr>
        </p:nvSpPr>
        <p:spPr>
          <a:xfrm>
            <a:off x="2392100" y="750450"/>
            <a:ext cx="4386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415" name="Google Shape;415;p40"/>
          <p:cNvSpPr txBox="1">
            <a:spLocks noGrp="1"/>
          </p:cNvSpPr>
          <p:nvPr>
            <p:ph type="subTitle" idx="1"/>
          </p:nvPr>
        </p:nvSpPr>
        <p:spPr>
          <a:xfrm>
            <a:off x="4644935" y="3432753"/>
            <a:ext cx="1754100" cy="6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416" name="Google Shape;416;p40"/>
          <p:cNvSpPr txBox="1">
            <a:spLocks noGrp="1"/>
          </p:cNvSpPr>
          <p:nvPr>
            <p:ph type="subTitle" idx="8"/>
          </p:nvPr>
        </p:nvSpPr>
        <p:spPr>
          <a:xfrm>
            <a:off x="2705791" y="3026340"/>
            <a:ext cx="18402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ONLINE LESSONS</a:t>
            </a:r>
            <a:endParaRPr/>
          </a:p>
        </p:txBody>
      </p:sp>
      <p:sp>
        <p:nvSpPr>
          <p:cNvPr id="417" name="Google Shape;417;p40"/>
          <p:cNvSpPr txBox="1">
            <a:spLocks noGrp="1"/>
          </p:cNvSpPr>
          <p:nvPr>
            <p:ph type="subTitle" idx="13"/>
          </p:nvPr>
        </p:nvSpPr>
        <p:spPr>
          <a:xfrm>
            <a:off x="852747" y="3439146"/>
            <a:ext cx="1754100" cy="6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418" name="Google Shape;418;p40"/>
          <p:cNvSpPr txBox="1">
            <a:spLocks noGrp="1"/>
          </p:cNvSpPr>
          <p:nvPr>
            <p:ph type="subTitle" idx="15"/>
          </p:nvPr>
        </p:nvSpPr>
        <p:spPr>
          <a:xfrm>
            <a:off x="4579385" y="3030949"/>
            <a:ext cx="18852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ACTIVITIES</a:t>
            </a:r>
            <a:endParaRPr/>
          </a:p>
        </p:txBody>
      </p:sp>
      <p:sp>
        <p:nvSpPr>
          <p:cNvPr id="419" name="Google Shape;419;p40"/>
          <p:cNvSpPr txBox="1">
            <a:spLocks noGrp="1"/>
          </p:cNvSpPr>
          <p:nvPr>
            <p:ph type="subTitle" idx="2"/>
          </p:nvPr>
        </p:nvSpPr>
        <p:spPr>
          <a:xfrm>
            <a:off x="6563530" y="3432753"/>
            <a:ext cx="1754100" cy="6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420" name="Google Shape;420;p40"/>
          <p:cNvSpPr txBox="1">
            <a:spLocks noGrp="1"/>
          </p:cNvSpPr>
          <p:nvPr>
            <p:ph type="subTitle" idx="7"/>
          </p:nvPr>
        </p:nvSpPr>
        <p:spPr>
          <a:xfrm>
            <a:off x="787197" y="3026340"/>
            <a:ext cx="18852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421" name="Google Shape;421;p40"/>
          <p:cNvSpPr txBox="1">
            <a:spLocks noGrp="1"/>
          </p:cNvSpPr>
          <p:nvPr>
            <p:ph type="subTitle" idx="9"/>
          </p:nvPr>
        </p:nvSpPr>
        <p:spPr>
          <a:xfrm>
            <a:off x="6497980" y="3030949"/>
            <a:ext cx="18852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422" name="Google Shape;422;p40"/>
          <p:cNvSpPr txBox="1">
            <a:spLocks noGrp="1"/>
          </p:cNvSpPr>
          <p:nvPr>
            <p:ph type="subTitle" idx="14"/>
          </p:nvPr>
        </p:nvSpPr>
        <p:spPr>
          <a:xfrm>
            <a:off x="2748841" y="3439146"/>
            <a:ext cx="1754100" cy="6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the section here</a:t>
            </a:r>
            <a:endParaRPr/>
          </a:p>
        </p:txBody>
      </p:sp>
      <p:sp>
        <p:nvSpPr>
          <p:cNvPr id="423" name="Google Shape;423;p40"/>
          <p:cNvSpPr txBox="1">
            <a:spLocks noGrp="1"/>
          </p:cNvSpPr>
          <p:nvPr>
            <p:ph type="title" idx="4"/>
          </p:nvPr>
        </p:nvSpPr>
        <p:spPr>
          <a:xfrm>
            <a:off x="2838614" y="2303046"/>
            <a:ext cx="15498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424" name="Google Shape;424;p40"/>
          <p:cNvSpPr txBox="1">
            <a:spLocks noGrp="1"/>
          </p:cNvSpPr>
          <p:nvPr>
            <p:ph type="title" idx="5"/>
          </p:nvPr>
        </p:nvSpPr>
        <p:spPr>
          <a:xfrm>
            <a:off x="4733228" y="2304537"/>
            <a:ext cx="15498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425" name="Google Shape;425;p40"/>
          <p:cNvSpPr txBox="1">
            <a:spLocks noGrp="1"/>
          </p:cNvSpPr>
          <p:nvPr>
            <p:ph type="title" idx="6"/>
          </p:nvPr>
        </p:nvSpPr>
        <p:spPr>
          <a:xfrm>
            <a:off x="6652735" y="2304537"/>
            <a:ext cx="15498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4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426" name="Google Shape;426;p40"/>
          <p:cNvSpPr txBox="1">
            <a:spLocks noGrp="1"/>
          </p:cNvSpPr>
          <p:nvPr>
            <p:ph type="title" idx="3"/>
          </p:nvPr>
        </p:nvSpPr>
        <p:spPr>
          <a:xfrm>
            <a:off x="941960" y="2304533"/>
            <a:ext cx="15498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1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" name="Google Shape;1384;p67"/>
          <p:cNvSpPr txBox="1">
            <a:spLocks noGrp="1"/>
          </p:cNvSpPr>
          <p:nvPr>
            <p:ph type="title"/>
          </p:nvPr>
        </p:nvSpPr>
        <p:spPr>
          <a:xfrm>
            <a:off x="789425" y="844372"/>
            <a:ext cx="35031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sp>
        <p:nvSpPr>
          <p:cNvPr id="1385" name="Google Shape;1385;p67"/>
          <p:cNvSpPr txBox="1">
            <a:spLocks noGrp="1"/>
          </p:cNvSpPr>
          <p:nvPr>
            <p:ph type="subTitle" idx="1"/>
          </p:nvPr>
        </p:nvSpPr>
        <p:spPr>
          <a:xfrm>
            <a:off x="787200" y="1686168"/>
            <a:ext cx="2876400" cy="10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/>
              <a:t>g</a:t>
            </a:r>
            <a:r>
              <a:rPr lang="en" dirty="0"/>
              <a:t>reat_ppt@outlook.com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+00 000 000 000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www.greatppt.com</a:t>
            </a:r>
            <a:endParaRPr dirty="0"/>
          </a:p>
        </p:txBody>
      </p:sp>
      <p:sp>
        <p:nvSpPr>
          <p:cNvPr id="1386" name="Google Shape;1386;p67"/>
          <p:cNvSpPr txBox="1"/>
          <p:nvPr/>
        </p:nvSpPr>
        <p:spPr>
          <a:xfrm>
            <a:off x="793348" y="3994206"/>
            <a:ext cx="3000000" cy="3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 b="1" dirty="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rPr>
              <a:t>Free Template from GreatPPT.com</a:t>
            </a:r>
            <a:endParaRPr sz="1000" b="1" dirty="0">
              <a:solidFill>
                <a:schemeClr val="accent1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1387" name="Google Shape;1387;p67"/>
          <p:cNvGrpSpPr/>
          <p:nvPr/>
        </p:nvGrpSpPr>
        <p:grpSpPr>
          <a:xfrm>
            <a:off x="1949394" y="2863362"/>
            <a:ext cx="387661" cy="387661"/>
            <a:chOff x="1379798" y="1723250"/>
            <a:chExt cx="397887" cy="397887"/>
          </a:xfrm>
        </p:grpSpPr>
        <p:sp>
          <p:nvSpPr>
            <p:cNvPr id="1388" name="Google Shape;1388;p67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7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7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67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" name="Google Shape;1392;p67"/>
          <p:cNvGrpSpPr/>
          <p:nvPr/>
        </p:nvGrpSpPr>
        <p:grpSpPr>
          <a:xfrm>
            <a:off x="887273" y="2863362"/>
            <a:ext cx="387681" cy="387661"/>
            <a:chOff x="266768" y="1721375"/>
            <a:chExt cx="397907" cy="397887"/>
          </a:xfrm>
        </p:grpSpPr>
        <p:sp>
          <p:nvSpPr>
            <p:cNvPr id="1393" name="Google Shape;1393;p67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7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" name="Google Shape;1395;p67"/>
          <p:cNvGrpSpPr/>
          <p:nvPr/>
        </p:nvGrpSpPr>
        <p:grpSpPr>
          <a:xfrm>
            <a:off x="1418354" y="2863362"/>
            <a:ext cx="387641" cy="387661"/>
            <a:chOff x="864491" y="1723250"/>
            <a:chExt cx="397866" cy="397887"/>
          </a:xfrm>
        </p:grpSpPr>
        <p:sp>
          <p:nvSpPr>
            <p:cNvPr id="1396" name="Google Shape;1396;p67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7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7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9" name="Google Shape;1399;p67"/>
          <p:cNvSpPr/>
          <p:nvPr/>
        </p:nvSpPr>
        <p:spPr>
          <a:xfrm>
            <a:off x="2480454" y="2898590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0" name="Google Shape;1400;p67"/>
          <p:cNvGrpSpPr/>
          <p:nvPr/>
        </p:nvGrpSpPr>
        <p:grpSpPr>
          <a:xfrm>
            <a:off x="3012699" y="2863749"/>
            <a:ext cx="387539" cy="386888"/>
            <a:chOff x="2408992" y="1722875"/>
            <a:chExt cx="397761" cy="397093"/>
          </a:xfrm>
        </p:grpSpPr>
        <p:sp>
          <p:nvSpPr>
            <p:cNvPr id="1401" name="Google Shape;1401;p67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7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" name="Google Shape;1403;p67"/>
          <p:cNvGrpSpPr/>
          <p:nvPr/>
        </p:nvGrpSpPr>
        <p:grpSpPr>
          <a:xfrm>
            <a:off x="4618225" y="901074"/>
            <a:ext cx="3637637" cy="3348425"/>
            <a:chOff x="4618225" y="901074"/>
            <a:chExt cx="3637637" cy="3348425"/>
          </a:xfrm>
        </p:grpSpPr>
        <p:grpSp>
          <p:nvGrpSpPr>
            <p:cNvPr id="1404" name="Google Shape;1404;p67"/>
            <p:cNvGrpSpPr/>
            <p:nvPr/>
          </p:nvGrpSpPr>
          <p:grpSpPr>
            <a:xfrm>
              <a:off x="4618225" y="901074"/>
              <a:ext cx="3637637" cy="3348425"/>
              <a:chOff x="4618225" y="901074"/>
              <a:chExt cx="3637637" cy="3348425"/>
            </a:xfrm>
          </p:grpSpPr>
          <p:grpSp>
            <p:nvGrpSpPr>
              <p:cNvPr id="1405" name="Google Shape;1405;p67"/>
              <p:cNvGrpSpPr/>
              <p:nvPr/>
            </p:nvGrpSpPr>
            <p:grpSpPr>
              <a:xfrm>
                <a:off x="5138813" y="901074"/>
                <a:ext cx="3117049" cy="3348425"/>
                <a:chOff x="-1949607" y="1079125"/>
                <a:chExt cx="1156433" cy="1242274"/>
              </a:xfrm>
            </p:grpSpPr>
            <p:sp>
              <p:nvSpPr>
                <p:cNvPr id="1406" name="Google Shape;1406;p67"/>
                <p:cNvSpPr/>
                <p:nvPr/>
              </p:nvSpPr>
              <p:spPr>
                <a:xfrm>
                  <a:off x="-1607512" y="2100787"/>
                  <a:ext cx="765471" cy="3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2" h="1195" extrusionOk="0">
                      <a:moveTo>
                        <a:pt x="13166" y="0"/>
                      </a:moveTo>
                      <a:cubicBezTo>
                        <a:pt x="5892" y="0"/>
                        <a:pt x="0" y="267"/>
                        <a:pt x="0" y="597"/>
                      </a:cubicBezTo>
                      <a:cubicBezTo>
                        <a:pt x="0" y="927"/>
                        <a:pt x="5892" y="1194"/>
                        <a:pt x="13166" y="1194"/>
                      </a:cubicBezTo>
                      <a:cubicBezTo>
                        <a:pt x="20440" y="1194"/>
                        <a:pt x="26332" y="927"/>
                        <a:pt x="26332" y="597"/>
                      </a:cubicBezTo>
                      <a:cubicBezTo>
                        <a:pt x="26332" y="267"/>
                        <a:pt x="20425" y="0"/>
                        <a:pt x="13166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67"/>
                <p:cNvSpPr/>
                <p:nvPr/>
              </p:nvSpPr>
              <p:spPr>
                <a:xfrm>
                  <a:off x="-1666437" y="1420289"/>
                  <a:ext cx="872827" cy="484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5" h="16654" extrusionOk="0">
                      <a:moveTo>
                        <a:pt x="30024" y="1461"/>
                      </a:moveTo>
                      <a:lnTo>
                        <a:pt x="30024" y="16654"/>
                      </a:lnTo>
                      <a:lnTo>
                        <a:pt x="1" y="16654"/>
                      </a:lnTo>
                      <a:lnTo>
                        <a:pt x="1" y="1461"/>
                      </a:lnTo>
                      <a:cubicBezTo>
                        <a:pt x="1" y="660"/>
                        <a:pt x="660" y="0"/>
                        <a:pt x="1462" y="0"/>
                      </a:cubicBezTo>
                      <a:lnTo>
                        <a:pt x="28579" y="0"/>
                      </a:lnTo>
                      <a:cubicBezTo>
                        <a:pt x="29380" y="0"/>
                        <a:pt x="30024" y="660"/>
                        <a:pt x="30024" y="1461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67"/>
                <p:cNvSpPr/>
                <p:nvPr/>
              </p:nvSpPr>
              <p:spPr>
                <a:xfrm>
                  <a:off x="-1256290" y="1436249"/>
                  <a:ext cx="52995" cy="8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" h="300" extrusionOk="0">
                      <a:moveTo>
                        <a:pt x="141" y="1"/>
                      </a:moveTo>
                      <a:cubicBezTo>
                        <a:pt x="63" y="1"/>
                        <a:pt x="0" y="64"/>
                        <a:pt x="0" y="142"/>
                      </a:cubicBezTo>
                      <a:lnTo>
                        <a:pt x="0" y="174"/>
                      </a:lnTo>
                      <a:cubicBezTo>
                        <a:pt x="0" y="237"/>
                        <a:pt x="63" y="299"/>
                        <a:pt x="141" y="299"/>
                      </a:cubicBezTo>
                      <a:lnTo>
                        <a:pt x="1697" y="299"/>
                      </a:lnTo>
                      <a:cubicBezTo>
                        <a:pt x="1760" y="299"/>
                        <a:pt x="1822" y="237"/>
                        <a:pt x="1822" y="174"/>
                      </a:cubicBezTo>
                      <a:lnTo>
                        <a:pt x="1822" y="142"/>
                      </a:lnTo>
                      <a:cubicBezTo>
                        <a:pt x="1822" y="64"/>
                        <a:pt x="1760" y="1"/>
                        <a:pt x="1697" y="1"/>
                      </a:cubicBezTo>
                      <a:close/>
                    </a:path>
                  </a:pathLst>
                </a:custGeom>
                <a:solidFill>
                  <a:srgbClr val="C0B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67"/>
                <p:cNvSpPr/>
                <p:nvPr/>
              </p:nvSpPr>
              <p:spPr>
                <a:xfrm>
                  <a:off x="-1636757" y="1459098"/>
                  <a:ext cx="813902" cy="4019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98" h="13826" extrusionOk="0">
                      <a:moveTo>
                        <a:pt x="27998" y="330"/>
                      </a:moveTo>
                      <a:lnTo>
                        <a:pt x="27998" y="13496"/>
                      </a:lnTo>
                      <a:cubicBezTo>
                        <a:pt x="27998" y="13669"/>
                        <a:pt x="27841" y="13826"/>
                        <a:pt x="27668" y="13826"/>
                      </a:cubicBezTo>
                      <a:lnTo>
                        <a:pt x="331" y="13826"/>
                      </a:lnTo>
                      <a:cubicBezTo>
                        <a:pt x="252" y="13826"/>
                        <a:pt x="189" y="13795"/>
                        <a:pt x="142" y="13763"/>
                      </a:cubicBezTo>
                      <a:cubicBezTo>
                        <a:pt x="64" y="13700"/>
                        <a:pt x="1" y="13606"/>
                        <a:pt x="1" y="13496"/>
                      </a:cubicBezTo>
                      <a:lnTo>
                        <a:pt x="1" y="330"/>
                      </a:lnTo>
                      <a:cubicBezTo>
                        <a:pt x="1" y="142"/>
                        <a:pt x="142" y="0"/>
                        <a:pt x="331" y="0"/>
                      </a:cubicBezTo>
                      <a:lnTo>
                        <a:pt x="27668" y="0"/>
                      </a:lnTo>
                      <a:cubicBezTo>
                        <a:pt x="27778" y="0"/>
                        <a:pt x="27872" y="48"/>
                        <a:pt x="27935" y="142"/>
                      </a:cubicBezTo>
                      <a:cubicBezTo>
                        <a:pt x="27966" y="205"/>
                        <a:pt x="27998" y="252"/>
                        <a:pt x="27998" y="33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67"/>
                <p:cNvSpPr/>
                <p:nvPr/>
              </p:nvSpPr>
              <p:spPr>
                <a:xfrm>
                  <a:off x="-1353587" y="1533371"/>
                  <a:ext cx="251601" cy="246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5" h="8495" extrusionOk="0">
                      <a:moveTo>
                        <a:pt x="4308" y="1"/>
                      </a:moveTo>
                      <a:cubicBezTo>
                        <a:pt x="3432" y="1"/>
                        <a:pt x="2615" y="263"/>
                        <a:pt x="1933" y="713"/>
                      </a:cubicBezTo>
                      <a:cubicBezTo>
                        <a:pt x="1886" y="745"/>
                        <a:pt x="1886" y="823"/>
                        <a:pt x="1933" y="870"/>
                      </a:cubicBezTo>
                      <a:cubicBezTo>
                        <a:pt x="1949" y="886"/>
                        <a:pt x="1968" y="894"/>
                        <a:pt x="1990" y="894"/>
                      </a:cubicBezTo>
                      <a:cubicBezTo>
                        <a:pt x="2012" y="894"/>
                        <a:pt x="2035" y="886"/>
                        <a:pt x="2059" y="870"/>
                      </a:cubicBezTo>
                      <a:cubicBezTo>
                        <a:pt x="2696" y="440"/>
                        <a:pt x="3460" y="192"/>
                        <a:pt x="4284" y="192"/>
                      </a:cubicBezTo>
                      <a:cubicBezTo>
                        <a:pt x="4333" y="192"/>
                        <a:pt x="4382" y="193"/>
                        <a:pt x="4431" y="195"/>
                      </a:cubicBezTo>
                      <a:cubicBezTo>
                        <a:pt x="6536" y="273"/>
                        <a:pt x="8249" y="1954"/>
                        <a:pt x="8343" y="4060"/>
                      </a:cubicBezTo>
                      <a:cubicBezTo>
                        <a:pt x="8450" y="6383"/>
                        <a:pt x="6594" y="8290"/>
                        <a:pt x="4294" y="8290"/>
                      </a:cubicBezTo>
                      <a:cubicBezTo>
                        <a:pt x="4230" y="8290"/>
                        <a:pt x="4166" y="8289"/>
                        <a:pt x="4101" y="8286"/>
                      </a:cubicBezTo>
                      <a:cubicBezTo>
                        <a:pt x="2027" y="8192"/>
                        <a:pt x="331" y="6511"/>
                        <a:pt x="252" y="4421"/>
                      </a:cubicBezTo>
                      <a:cubicBezTo>
                        <a:pt x="205" y="3258"/>
                        <a:pt x="645" y="2206"/>
                        <a:pt x="1383" y="1436"/>
                      </a:cubicBezTo>
                      <a:cubicBezTo>
                        <a:pt x="1415" y="1389"/>
                        <a:pt x="1415" y="1326"/>
                        <a:pt x="1383" y="1295"/>
                      </a:cubicBezTo>
                      <a:lnTo>
                        <a:pt x="1367" y="1295"/>
                      </a:lnTo>
                      <a:cubicBezTo>
                        <a:pt x="1352" y="1279"/>
                        <a:pt x="1328" y="1271"/>
                        <a:pt x="1305" y="1271"/>
                      </a:cubicBezTo>
                      <a:cubicBezTo>
                        <a:pt x="1281" y="1271"/>
                        <a:pt x="1257" y="1279"/>
                        <a:pt x="1242" y="1295"/>
                      </a:cubicBezTo>
                      <a:cubicBezTo>
                        <a:pt x="456" y="2096"/>
                        <a:pt x="1" y="3211"/>
                        <a:pt x="48" y="4437"/>
                      </a:cubicBezTo>
                      <a:cubicBezTo>
                        <a:pt x="142" y="6621"/>
                        <a:pt x="1917" y="8380"/>
                        <a:pt x="4101" y="8490"/>
                      </a:cubicBezTo>
                      <a:cubicBezTo>
                        <a:pt x="4165" y="8493"/>
                        <a:pt x="4229" y="8494"/>
                        <a:pt x="4292" y="8494"/>
                      </a:cubicBezTo>
                      <a:cubicBezTo>
                        <a:pt x="6703" y="8494"/>
                        <a:pt x="8654" y="6478"/>
                        <a:pt x="8532" y="4044"/>
                      </a:cubicBezTo>
                      <a:cubicBezTo>
                        <a:pt x="8437" y="1876"/>
                        <a:pt x="6693" y="132"/>
                        <a:pt x="4525" y="6"/>
                      </a:cubicBezTo>
                      <a:cubicBezTo>
                        <a:pt x="4453" y="3"/>
                        <a:pt x="4380" y="1"/>
                        <a:pt x="4308" y="1"/>
                      </a:cubicBezTo>
                      <a:close/>
                    </a:path>
                  </a:pathLst>
                </a:custGeom>
                <a:solidFill>
                  <a:srgbClr val="E562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67"/>
                <p:cNvSpPr/>
                <p:nvPr/>
              </p:nvSpPr>
              <p:spPr>
                <a:xfrm>
                  <a:off x="-1277307" y="1580581"/>
                  <a:ext cx="123780" cy="144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8" h="4966" extrusionOk="0">
                      <a:moveTo>
                        <a:pt x="0" y="1"/>
                      </a:moveTo>
                      <a:lnTo>
                        <a:pt x="0" y="4965"/>
                      </a:lnTo>
                      <a:lnTo>
                        <a:pt x="4258" y="248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562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67"/>
                <p:cNvSpPr/>
                <p:nvPr/>
              </p:nvSpPr>
              <p:spPr>
                <a:xfrm>
                  <a:off x="-1644518" y="1955089"/>
                  <a:ext cx="3692" cy="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" h="95" extrusionOk="0">
                      <a:moveTo>
                        <a:pt x="1" y="0"/>
                      </a:moveTo>
                      <a:cubicBezTo>
                        <a:pt x="48" y="32"/>
                        <a:pt x="79" y="63"/>
                        <a:pt x="126" y="95"/>
                      </a:cubicBezTo>
                      <a:cubicBezTo>
                        <a:pt x="79" y="63"/>
                        <a:pt x="48" y="3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67"/>
                <p:cNvSpPr/>
                <p:nvPr/>
              </p:nvSpPr>
              <p:spPr>
                <a:xfrm>
                  <a:off x="-1665972" y="1904391"/>
                  <a:ext cx="872798" cy="68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4" h="2373" extrusionOk="0">
                      <a:moveTo>
                        <a:pt x="0" y="1"/>
                      </a:moveTo>
                      <a:cubicBezTo>
                        <a:pt x="0" y="409"/>
                        <a:pt x="95" y="770"/>
                        <a:pt x="267" y="1100"/>
                      </a:cubicBezTo>
                      <a:cubicBezTo>
                        <a:pt x="377" y="1320"/>
                        <a:pt x="519" y="1509"/>
                        <a:pt x="692" y="1682"/>
                      </a:cubicBezTo>
                      <a:cubicBezTo>
                        <a:pt x="707" y="1697"/>
                        <a:pt x="723" y="1713"/>
                        <a:pt x="739" y="1744"/>
                      </a:cubicBezTo>
                      <a:cubicBezTo>
                        <a:pt x="786" y="1776"/>
                        <a:pt x="817" y="1807"/>
                        <a:pt x="864" y="1839"/>
                      </a:cubicBezTo>
                      <a:cubicBezTo>
                        <a:pt x="943" y="1902"/>
                        <a:pt x="1037" y="1964"/>
                        <a:pt x="1116" y="2027"/>
                      </a:cubicBezTo>
                      <a:cubicBezTo>
                        <a:pt x="1477" y="2247"/>
                        <a:pt x="1917" y="2373"/>
                        <a:pt x="2373" y="2373"/>
                      </a:cubicBezTo>
                      <a:lnTo>
                        <a:pt x="27636" y="2373"/>
                      </a:lnTo>
                      <a:cubicBezTo>
                        <a:pt x="27903" y="2373"/>
                        <a:pt x="28170" y="2341"/>
                        <a:pt x="28406" y="2247"/>
                      </a:cubicBezTo>
                      <a:cubicBezTo>
                        <a:pt x="28751" y="2137"/>
                        <a:pt x="29066" y="1933"/>
                        <a:pt x="29317" y="1682"/>
                      </a:cubicBezTo>
                      <a:cubicBezTo>
                        <a:pt x="29490" y="1509"/>
                        <a:pt x="29631" y="1320"/>
                        <a:pt x="29741" y="1100"/>
                      </a:cubicBezTo>
                      <a:cubicBezTo>
                        <a:pt x="29914" y="770"/>
                        <a:pt x="30024" y="409"/>
                        <a:pt x="30024" y="1"/>
                      </a:cubicBezTo>
                      <a:close/>
                    </a:path>
                  </a:pathLst>
                </a:custGeom>
                <a:solidFill>
                  <a:srgbClr val="C0B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67"/>
                <p:cNvSpPr/>
                <p:nvPr/>
              </p:nvSpPr>
              <p:spPr>
                <a:xfrm>
                  <a:off x="-1295127" y="1927676"/>
                  <a:ext cx="130641" cy="17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94" h="614" extrusionOk="0">
                      <a:moveTo>
                        <a:pt x="4494" y="268"/>
                      </a:moveTo>
                      <a:lnTo>
                        <a:pt x="4494" y="346"/>
                      </a:lnTo>
                      <a:cubicBezTo>
                        <a:pt x="4494" y="488"/>
                        <a:pt x="4368" y="614"/>
                        <a:pt x="4211" y="614"/>
                      </a:cubicBezTo>
                      <a:lnTo>
                        <a:pt x="268" y="614"/>
                      </a:lnTo>
                      <a:cubicBezTo>
                        <a:pt x="126" y="614"/>
                        <a:pt x="1" y="488"/>
                        <a:pt x="1" y="346"/>
                      </a:cubicBezTo>
                      <a:lnTo>
                        <a:pt x="1" y="268"/>
                      </a:lnTo>
                      <a:cubicBezTo>
                        <a:pt x="1" y="126"/>
                        <a:pt x="111" y="1"/>
                        <a:pt x="268" y="1"/>
                      </a:cubicBezTo>
                      <a:lnTo>
                        <a:pt x="4211" y="1"/>
                      </a:lnTo>
                      <a:cubicBezTo>
                        <a:pt x="4368" y="1"/>
                        <a:pt x="4494" y="126"/>
                        <a:pt x="4494" y="268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67"/>
                <p:cNvSpPr/>
                <p:nvPr/>
              </p:nvSpPr>
              <p:spPr>
                <a:xfrm>
                  <a:off x="-1358616" y="1973345"/>
                  <a:ext cx="258083" cy="107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78" h="3709" extrusionOk="0">
                      <a:moveTo>
                        <a:pt x="1" y="1"/>
                      </a:moveTo>
                      <a:lnTo>
                        <a:pt x="1" y="3709"/>
                      </a:lnTo>
                      <a:lnTo>
                        <a:pt x="8877" y="3709"/>
                      </a:lnTo>
                      <a:lnTo>
                        <a:pt x="8877" y="1"/>
                      </a:ln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67"/>
                <p:cNvSpPr/>
                <p:nvPr/>
              </p:nvSpPr>
              <p:spPr>
                <a:xfrm>
                  <a:off x="-1451785" y="2081136"/>
                  <a:ext cx="443957" cy="37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2" h="1274" extrusionOk="0">
                      <a:moveTo>
                        <a:pt x="865" y="1"/>
                      </a:moveTo>
                      <a:cubicBezTo>
                        <a:pt x="394" y="1"/>
                        <a:pt x="1" y="393"/>
                        <a:pt x="1" y="865"/>
                      </a:cubicBezTo>
                      <a:lnTo>
                        <a:pt x="1" y="1273"/>
                      </a:lnTo>
                      <a:lnTo>
                        <a:pt x="15272" y="1273"/>
                      </a:lnTo>
                      <a:lnTo>
                        <a:pt x="15272" y="865"/>
                      </a:lnTo>
                      <a:cubicBezTo>
                        <a:pt x="15272" y="393"/>
                        <a:pt x="14879" y="1"/>
                        <a:pt x="14408" y="1"/>
                      </a:cubicBezTo>
                      <a:close/>
                    </a:path>
                  </a:pathLst>
                </a:custGeom>
                <a:solidFill>
                  <a:srgbClr val="C0B0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" name="Google Shape;1417;p67"/>
                <p:cNvSpPr/>
                <p:nvPr/>
              </p:nvSpPr>
              <p:spPr>
                <a:xfrm>
                  <a:off x="-1605245" y="1510697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37" y="1"/>
                      </a:moveTo>
                      <a:cubicBezTo>
                        <a:pt x="111" y="1"/>
                        <a:pt x="1" y="111"/>
                        <a:pt x="1" y="236"/>
                      </a:cubicBezTo>
                      <a:cubicBezTo>
                        <a:pt x="1" y="378"/>
                        <a:pt x="111" y="488"/>
                        <a:pt x="237" y="488"/>
                      </a:cubicBezTo>
                      <a:lnTo>
                        <a:pt x="6568" y="488"/>
                      </a:lnTo>
                      <a:cubicBezTo>
                        <a:pt x="6709" y="488"/>
                        <a:pt x="6819" y="378"/>
                        <a:pt x="6819" y="236"/>
                      </a:cubicBezTo>
                      <a:cubicBezTo>
                        <a:pt x="6819" y="111"/>
                        <a:pt x="6709" y="1"/>
                        <a:pt x="6568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67"/>
                <p:cNvSpPr/>
                <p:nvPr/>
              </p:nvSpPr>
              <p:spPr>
                <a:xfrm>
                  <a:off x="-1605245" y="1549069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37" y="0"/>
                      </a:moveTo>
                      <a:cubicBezTo>
                        <a:pt x="111" y="0"/>
                        <a:pt x="1" y="110"/>
                        <a:pt x="1" y="252"/>
                      </a:cubicBezTo>
                      <a:cubicBezTo>
                        <a:pt x="1" y="378"/>
                        <a:pt x="111" y="488"/>
                        <a:pt x="237" y="488"/>
                      </a:cubicBezTo>
                      <a:lnTo>
                        <a:pt x="6568" y="488"/>
                      </a:lnTo>
                      <a:cubicBezTo>
                        <a:pt x="6709" y="488"/>
                        <a:pt x="6819" y="378"/>
                        <a:pt x="6819" y="252"/>
                      </a:cubicBezTo>
                      <a:cubicBezTo>
                        <a:pt x="6819" y="110"/>
                        <a:pt x="6709" y="0"/>
                        <a:pt x="6568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67"/>
                <p:cNvSpPr/>
                <p:nvPr/>
              </p:nvSpPr>
              <p:spPr>
                <a:xfrm>
                  <a:off x="-1605245" y="1587441"/>
                  <a:ext cx="198257" cy="14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503" extrusionOk="0">
                      <a:moveTo>
                        <a:pt x="237" y="0"/>
                      </a:moveTo>
                      <a:cubicBezTo>
                        <a:pt x="111" y="0"/>
                        <a:pt x="1" y="110"/>
                        <a:pt x="1" y="252"/>
                      </a:cubicBezTo>
                      <a:cubicBezTo>
                        <a:pt x="1" y="393"/>
                        <a:pt x="111" y="503"/>
                        <a:pt x="237" y="503"/>
                      </a:cubicBezTo>
                      <a:lnTo>
                        <a:pt x="6568" y="503"/>
                      </a:lnTo>
                      <a:cubicBezTo>
                        <a:pt x="6709" y="503"/>
                        <a:pt x="6819" y="393"/>
                        <a:pt x="6819" y="252"/>
                      </a:cubicBezTo>
                      <a:cubicBezTo>
                        <a:pt x="6819" y="110"/>
                        <a:pt x="6709" y="0"/>
                        <a:pt x="6568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67"/>
                <p:cNvSpPr/>
                <p:nvPr/>
              </p:nvSpPr>
              <p:spPr>
                <a:xfrm>
                  <a:off x="-1605245" y="1626250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37" y="1"/>
                      </a:moveTo>
                      <a:cubicBezTo>
                        <a:pt x="111" y="1"/>
                        <a:pt x="1" y="111"/>
                        <a:pt x="1" y="236"/>
                      </a:cubicBezTo>
                      <a:cubicBezTo>
                        <a:pt x="1" y="378"/>
                        <a:pt x="111" y="488"/>
                        <a:pt x="237" y="488"/>
                      </a:cubicBezTo>
                      <a:lnTo>
                        <a:pt x="6568" y="488"/>
                      </a:lnTo>
                      <a:cubicBezTo>
                        <a:pt x="6709" y="488"/>
                        <a:pt x="6819" y="378"/>
                        <a:pt x="6819" y="236"/>
                      </a:cubicBezTo>
                      <a:cubicBezTo>
                        <a:pt x="6819" y="111"/>
                        <a:pt x="6709" y="1"/>
                        <a:pt x="6568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67"/>
                <p:cNvSpPr/>
                <p:nvPr/>
              </p:nvSpPr>
              <p:spPr>
                <a:xfrm>
                  <a:off x="-1605245" y="1664622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37" y="0"/>
                      </a:moveTo>
                      <a:cubicBezTo>
                        <a:pt x="111" y="0"/>
                        <a:pt x="1" y="110"/>
                        <a:pt x="1" y="252"/>
                      </a:cubicBezTo>
                      <a:cubicBezTo>
                        <a:pt x="1" y="377"/>
                        <a:pt x="111" y="487"/>
                        <a:pt x="237" y="487"/>
                      </a:cubicBezTo>
                      <a:lnTo>
                        <a:pt x="6568" y="487"/>
                      </a:lnTo>
                      <a:cubicBezTo>
                        <a:pt x="6709" y="487"/>
                        <a:pt x="6819" y="377"/>
                        <a:pt x="6819" y="252"/>
                      </a:cubicBezTo>
                      <a:cubicBezTo>
                        <a:pt x="6819" y="110"/>
                        <a:pt x="6709" y="0"/>
                        <a:pt x="6568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67"/>
                <p:cNvSpPr/>
                <p:nvPr/>
              </p:nvSpPr>
              <p:spPr>
                <a:xfrm>
                  <a:off x="-1605245" y="1702994"/>
                  <a:ext cx="198257" cy="14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503" extrusionOk="0">
                      <a:moveTo>
                        <a:pt x="237" y="0"/>
                      </a:moveTo>
                      <a:cubicBezTo>
                        <a:pt x="111" y="0"/>
                        <a:pt x="1" y="110"/>
                        <a:pt x="1" y="251"/>
                      </a:cubicBezTo>
                      <a:cubicBezTo>
                        <a:pt x="1" y="393"/>
                        <a:pt x="111" y="503"/>
                        <a:pt x="237" y="503"/>
                      </a:cubicBezTo>
                      <a:lnTo>
                        <a:pt x="6568" y="503"/>
                      </a:lnTo>
                      <a:cubicBezTo>
                        <a:pt x="6709" y="503"/>
                        <a:pt x="6819" y="393"/>
                        <a:pt x="6819" y="251"/>
                      </a:cubicBezTo>
                      <a:cubicBezTo>
                        <a:pt x="6819" y="110"/>
                        <a:pt x="6709" y="0"/>
                        <a:pt x="6568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67"/>
                <p:cNvSpPr/>
                <p:nvPr/>
              </p:nvSpPr>
              <p:spPr>
                <a:xfrm>
                  <a:off x="-1605245" y="1741803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37" y="0"/>
                      </a:moveTo>
                      <a:cubicBezTo>
                        <a:pt x="111" y="0"/>
                        <a:pt x="1" y="110"/>
                        <a:pt x="1" y="236"/>
                      </a:cubicBezTo>
                      <a:cubicBezTo>
                        <a:pt x="1" y="378"/>
                        <a:pt x="111" y="488"/>
                        <a:pt x="237" y="488"/>
                      </a:cubicBezTo>
                      <a:lnTo>
                        <a:pt x="6568" y="488"/>
                      </a:lnTo>
                      <a:cubicBezTo>
                        <a:pt x="6709" y="488"/>
                        <a:pt x="6819" y="378"/>
                        <a:pt x="6819" y="236"/>
                      </a:cubicBezTo>
                      <a:cubicBezTo>
                        <a:pt x="6819" y="110"/>
                        <a:pt x="6709" y="0"/>
                        <a:pt x="6568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67"/>
                <p:cNvSpPr/>
                <p:nvPr/>
              </p:nvSpPr>
              <p:spPr>
                <a:xfrm>
                  <a:off x="-1605245" y="1780175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37" y="0"/>
                      </a:moveTo>
                      <a:cubicBezTo>
                        <a:pt x="111" y="0"/>
                        <a:pt x="1" y="110"/>
                        <a:pt x="1" y="252"/>
                      </a:cubicBezTo>
                      <a:cubicBezTo>
                        <a:pt x="1" y="377"/>
                        <a:pt x="111" y="487"/>
                        <a:pt x="237" y="487"/>
                      </a:cubicBezTo>
                      <a:lnTo>
                        <a:pt x="6568" y="487"/>
                      </a:lnTo>
                      <a:cubicBezTo>
                        <a:pt x="6709" y="487"/>
                        <a:pt x="6819" y="377"/>
                        <a:pt x="6819" y="252"/>
                      </a:cubicBezTo>
                      <a:cubicBezTo>
                        <a:pt x="6819" y="110"/>
                        <a:pt x="6709" y="0"/>
                        <a:pt x="6568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67"/>
                <p:cNvSpPr/>
                <p:nvPr/>
              </p:nvSpPr>
              <p:spPr>
                <a:xfrm>
                  <a:off x="-1051696" y="1510697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52" y="1"/>
                      </a:moveTo>
                      <a:cubicBezTo>
                        <a:pt x="110" y="1"/>
                        <a:pt x="0" y="111"/>
                        <a:pt x="0" y="236"/>
                      </a:cubicBezTo>
                      <a:cubicBezTo>
                        <a:pt x="0" y="378"/>
                        <a:pt x="110" y="488"/>
                        <a:pt x="252" y="488"/>
                      </a:cubicBezTo>
                      <a:lnTo>
                        <a:pt x="6583" y="488"/>
                      </a:lnTo>
                      <a:cubicBezTo>
                        <a:pt x="6709" y="488"/>
                        <a:pt x="6819" y="378"/>
                        <a:pt x="6819" y="236"/>
                      </a:cubicBezTo>
                      <a:cubicBezTo>
                        <a:pt x="6819" y="111"/>
                        <a:pt x="6709" y="1"/>
                        <a:pt x="6583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6" name="Google Shape;1426;p67"/>
                <p:cNvSpPr/>
                <p:nvPr/>
              </p:nvSpPr>
              <p:spPr>
                <a:xfrm>
                  <a:off x="-1051696" y="1549069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52" y="0"/>
                      </a:moveTo>
                      <a:cubicBezTo>
                        <a:pt x="110" y="0"/>
                        <a:pt x="0" y="110"/>
                        <a:pt x="0" y="252"/>
                      </a:cubicBezTo>
                      <a:cubicBezTo>
                        <a:pt x="0" y="378"/>
                        <a:pt x="110" y="488"/>
                        <a:pt x="252" y="488"/>
                      </a:cubicBezTo>
                      <a:lnTo>
                        <a:pt x="6583" y="488"/>
                      </a:lnTo>
                      <a:cubicBezTo>
                        <a:pt x="6709" y="488"/>
                        <a:pt x="6819" y="378"/>
                        <a:pt x="6819" y="252"/>
                      </a:cubicBezTo>
                      <a:cubicBezTo>
                        <a:pt x="6819" y="110"/>
                        <a:pt x="6709" y="0"/>
                        <a:pt x="6583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7" name="Google Shape;1427;p67"/>
                <p:cNvSpPr/>
                <p:nvPr/>
              </p:nvSpPr>
              <p:spPr>
                <a:xfrm>
                  <a:off x="-1051696" y="1587441"/>
                  <a:ext cx="198257" cy="14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503" extrusionOk="0">
                      <a:moveTo>
                        <a:pt x="252" y="0"/>
                      </a:moveTo>
                      <a:cubicBezTo>
                        <a:pt x="110" y="0"/>
                        <a:pt x="0" y="110"/>
                        <a:pt x="0" y="252"/>
                      </a:cubicBezTo>
                      <a:cubicBezTo>
                        <a:pt x="0" y="393"/>
                        <a:pt x="110" y="503"/>
                        <a:pt x="252" y="503"/>
                      </a:cubicBezTo>
                      <a:lnTo>
                        <a:pt x="6583" y="503"/>
                      </a:lnTo>
                      <a:cubicBezTo>
                        <a:pt x="6709" y="503"/>
                        <a:pt x="6819" y="393"/>
                        <a:pt x="6819" y="252"/>
                      </a:cubicBezTo>
                      <a:cubicBezTo>
                        <a:pt x="6819" y="110"/>
                        <a:pt x="6709" y="0"/>
                        <a:pt x="6583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8" name="Google Shape;1428;p67"/>
                <p:cNvSpPr/>
                <p:nvPr/>
              </p:nvSpPr>
              <p:spPr>
                <a:xfrm>
                  <a:off x="-1051696" y="1626250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52" y="1"/>
                      </a:moveTo>
                      <a:cubicBezTo>
                        <a:pt x="110" y="1"/>
                        <a:pt x="0" y="111"/>
                        <a:pt x="0" y="236"/>
                      </a:cubicBezTo>
                      <a:cubicBezTo>
                        <a:pt x="0" y="378"/>
                        <a:pt x="110" y="488"/>
                        <a:pt x="252" y="488"/>
                      </a:cubicBezTo>
                      <a:lnTo>
                        <a:pt x="6583" y="488"/>
                      </a:lnTo>
                      <a:cubicBezTo>
                        <a:pt x="6709" y="488"/>
                        <a:pt x="6819" y="378"/>
                        <a:pt x="6819" y="236"/>
                      </a:cubicBezTo>
                      <a:cubicBezTo>
                        <a:pt x="6819" y="111"/>
                        <a:pt x="6709" y="1"/>
                        <a:pt x="6583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9" name="Google Shape;1429;p67"/>
                <p:cNvSpPr/>
                <p:nvPr/>
              </p:nvSpPr>
              <p:spPr>
                <a:xfrm>
                  <a:off x="-1051696" y="1664622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52" y="0"/>
                      </a:moveTo>
                      <a:cubicBezTo>
                        <a:pt x="110" y="0"/>
                        <a:pt x="0" y="110"/>
                        <a:pt x="0" y="252"/>
                      </a:cubicBezTo>
                      <a:cubicBezTo>
                        <a:pt x="0" y="377"/>
                        <a:pt x="110" y="487"/>
                        <a:pt x="252" y="487"/>
                      </a:cubicBezTo>
                      <a:lnTo>
                        <a:pt x="6583" y="487"/>
                      </a:lnTo>
                      <a:cubicBezTo>
                        <a:pt x="6709" y="487"/>
                        <a:pt x="6819" y="377"/>
                        <a:pt x="6819" y="252"/>
                      </a:cubicBezTo>
                      <a:cubicBezTo>
                        <a:pt x="6819" y="110"/>
                        <a:pt x="6709" y="0"/>
                        <a:pt x="6583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67"/>
                <p:cNvSpPr/>
                <p:nvPr/>
              </p:nvSpPr>
              <p:spPr>
                <a:xfrm>
                  <a:off x="-1051696" y="1702994"/>
                  <a:ext cx="198257" cy="14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503" extrusionOk="0">
                      <a:moveTo>
                        <a:pt x="252" y="0"/>
                      </a:moveTo>
                      <a:cubicBezTo>
                        <a:pt x="110" y="0"/>
                        <a:pt x="0" y="110"/>
                        <a:pt x="0" y="251"/>
                      </a:cubicBezTo>
                      <a:cubicBezTo>
                        <a:pt x="0" y="393"/>
                        <a:pt x="110" y="503"/>
                        <a:pt x="252" y="503"/>
                      </a:cubicBezTo>
                      <a:lnTo>
                        <a:pt x="6583" y="503"/>
                      </a:lnTo>
                      <a:cubicBezTo>
                        <a:pt x="6709" y="503"/>
                        <a:pt x="6819" y="393"/>
                        <a:pt x="6819" y="251"/>
                      </a:cubicBezTo>
                      <a:cubicBezTo>
                        <a:pt x="6819" y="110"/>
                        <a:pt x="6709" y="0"/>
                        <a:pt x="6583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67"/>
                <p:cNvSpPr/>
                <p:nvPr/>
              </p:nvSpPr>
              <p:spPr>
                <a:xfrm>
                  <a:off x="-1051696" y="1741803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52" y="0"/>
                      </a:moveTo>
                      <a:cubicBezTo>
                        <a:pt x="110" y="0"/>
                        <a:pt x="0" y="110"/>
                        <a:pt x="0" y="236"/>
                      </a:cubicBezTo>
                      <a:cubicBezTo>
                        <a:pt x="0" y="378"/>
                        <a:pt x="110" y="488"/>
                        <a:pt x="252" y="488"/>
                      </a:cubicBezTo>
                      <a:lnTo>
                        <a:pt x="6583" y="488"/>
                      </a:lnTo>
                      <a:cubicBezTo>
                        <a:pt x="6709" y="488"/>
                        <a:pt x="6819" y="378"/>
                        <a:pt x="6819" y="236"/>
                      </a:cubicBezTo>
                      <a:cubicBezTo>
                        <a:pt x="6819" y="110"/>
                        <a:pt x="6709" y="0"/>
                        <a:pt x="6583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67"/>
                <p:cNvSpPr/>
                <p:nvPr/>
              </p:nvSpPr>
              <p:spPr>
                <a:xfrm>
                  <a:off x="-1051696" y="1780175"/>
                  <a:ext cx="198257" cy="14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0" h="488" extrusionOk="0">
                      <a:moveTo>
                        <a:pt x="252" y="0"/>
                      </a:moveTo>
                      <a:cubicBezTo>
                        <a:pt x="110" y="0"/>
                        <a:pt x="0" y="110"/>
                        <a:pt x="0" y="252"/>
                      </a:cubicBezTo>
                      <a:cubicBezTo>
                        <a:pt x="0" y="377"/>
                        <a:pt x="110" y="487"/>
                        <a:pt x="252" y="487"/>
                      </a:cubicBezTo>
                      <a:lnTo>
                        <a:pt x="6583" y="487"/>
                      </a:lnTo>
                      <a:cubicBezTo>
                        <a:pt x="6709" y="487"/>
                        <a:pt x="6819" y="377"/>
                        <a:pt x="6819" y="252"/>
                      </a:cubicBezTo>
                      <a:cubicBezTo>
                        <a:pt x="6819" y="110"/>
                        <a:pt x="6709" y="0"/>
                        <a:pt x="6583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3" name="Google Shape;1433;p67"/>
                <p:cNvSpPr/>
                <p:nvPr/>
              </p:nvSpPr>
              <p:spPr>
                <a:xfrm>
                  <a:off x="-942538" y="2196398"/>
                  <a:ext cx="144798" cy="102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1" h="3540" extrusionOk="0">
                      <a:moveTo>
                        <a:pt x="1648" y="1"/>
                      </a:moveTo>
                      <a:cubicBezTo>
                        <a:pt x="1098" y="1"/>
                        <a:pt x="640" y="194"/>
                        <a:pt x="425" y="576"/>
                      </a:cubicBezTo>
                      <a:cubicBezTo>
                        <a:pt x="0" y="1299"/>
                        <a:pt x="597" y="2414"/>
                        <a:pt x="1729" y="3074"/>
                      </a:cubicBezTo>
                      <a:cubicBezTo>
                        <a:pt x="2269" y="3385"/>
                        <a:pt x="2838" y="3539"/>
                        <a:pt x="3331" y="3539"/>
                      </a:cubicBezTo>
                      <a:cubicBezTo>
                        <a:pt x="3884" y="3539"/>
                        <a:pt x="4341" y="3346"/>
                        <a:pt x="4557" y="2964"/>
                      </a:cubicBezTo>
                      <a:cubicBezTo>
                        <a:pt x="4981" y="2241"/>
                        <a:pt x="4384" y="1126"/>
                        <a:pt x="3237" y="466"/>
                      </a:cubicBezTo>
                      <a:cubicBezTo>
                        <a:pt x="2703" y="155"/>
                        <a:pt x="2138" y="1"/>
                        <a:pt x="1648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" name="Google Shape;1434;p67"/>
                <p:cNvSpPr/>
                <p:nvPr/>
              </p:nvSpPr>
              <p:spPr>
                <a:xfrm>
                  <a:off x="-943905" y="2187212"/>
                  <a:ext cx="137327" cy="90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4" h="3096" extrusionOk="0">
                      <a:moveTo>
                        <a:pt x="1532" y="0"/>
                      </a:moveTo>
                      <a:cubicBezTo>
                        <a:pt x="1462" y="0"/>
                        <a:pt x="1391" y="4"/>
                        <a:pt x="1320" y="12"/>
                      </a:cubicBezTo>
                      <a:cubicBezTo>
                        <a:pt x="1226" y="28"/>
                        <a:pt x="1131" y="44"/>
                        <a:pt x="1053" y="59"/>
                      </a:cubicBezTo>
                      <a:cubicBezTo>
                        <a:pt x="849" y="122"/>
                        <a:pt x="660" y="216"/>
                        <a:pt x="472" y="342"/>
                      </a:cubicBezTo>
                      <a:cubicBezTo>
                        <a:pt x="440" y="358"/>
                        <a:pt x="424" y="374"/>
                        <a:pt x="393" y="405"/>
                      </a:cubicBezTo>
                      <a:cubicBezTo>
                        <a:pt x="393" y="405"/>
                        <a:pt x="0" y="861"/>
                        <a:pt x="314" y="1222"/>
                      </a:cubicBezTo>
                      <a:lnTo>
                        <a:pt x="330" y="1238"/>
                      </a:lnTo>
                      <a:cubicBezTo>
                        <a:pt x="346" y="1253"/>
                        <a:pt x="377" y="1269"/>
                        <a:pt x="393" y="1301"/>
                      </a:cubicBezTo>
                      <a:cubicBezTo>
                        <a:pt x="959" y="1756"/>
                        <a:pt x="1163" y="1568"/>
                        <a:pt x="1477" y="2259"/>
                      </a:cubicBezTo>
                      <a:cubicBezTo>
                        <a:pt x="1493" y="2306"/>
                        <a:pt x="1524" y="2353"/>
                        <a:pt x="1540" y="2400"/>
                      </a:cubicBezTo>
                      <a:cubicBezTo>
                        <a:pt x="1707" y="2794"/>
                        <a:pt x="2677" y="3095"/>
                        <a:pt x="3481" y="3095"/>
                      </a:cubicBezTo>
                      <a:cubicBezTo>
                        <a:pt x="3961" y="3095"/>
                        <a:pt x="4382" y="2988"/>
                        <a:pt x="4541" y="2730"/>
                      </a:cubicBezTo>
                      <a:cubicBezTo>
                        <a:pt x="4556" y="2699"/>
                        <a:pt x="4572" y="2667"/>
                        <a:pt x="4588" y="2636"/>
                      </a:cubicBezTo>
                      <a:cubicBezTo>
                        <a:pt x="4723" y="1944"/>
                        <a:pt x="3117" y="0"/>
                        <a:pt x="153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67"/>
                <p:cNvSpPr/>
                <p:nvPr/>
              </p:nvSpPr>
              <p:spPr>
                <a:xfrm>
                  <a:off x="-943905" y="2197154"/>
                  <a:ext cx="132007" cy="895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1" h="3080" extrusionOk="0">
                      <a:moveTo>
                        <a:pt x="4541" y="2388"/>
                      </a:moveTo>
                      <a:cubicBezTo>
                        <a:pt x="4117" y="3080"/>
                        <a:pt x="1807" y="2687"/>
                        <a:pt x="1540" y="2058"/>
                      </a:cubicBezTo>
                      <a:cubicBezTo>
                        <a:pt x="1524" y="2011"/>
                        <a:pt x="1493" y="1964"/>
                        <a:pt x="1477" y="1917"/>
                      </a:cubicBezTo>
                      <a:cubicBezTo>
                        <a:pt x="1163" y="1226"/>
                        <a:pt x="943" y="1446"/>
                        <a:pt x="393" y="959"/>
                      </a:cubicBezTo>
                      <a:cubicBezTo>
                        <a:pt x="377" y="927"/>
                        <a:pt x="346" y="911"/>
                        <a:pt x="330" y="896"/>
                      </a:cubicBezTo>
                      <a:lnTo>
                        <a:pt x="314" y="880"/>
                      </a:lnTo>
                      <a:cubicBezTo>
                        <a:pt x="0" y="519"/>
                        <a:pt x="393" y="63"/>
                        <a:pt x="393" y="63"/>
                      </a:cubicBezTo>
                      <a:cubicBezTo>
                        <a:pt x="424" y="32"/>
                        <a:pt x="440" y="16"/>
                        <a:pt x="472" y="0"/>
                      </a:cubicBezTo>
                      <a:cubicBezTo>
                        <a:pt x="424" y="142"/>
                        <a:pt x="377" y="440"/>
                        <a:pt x="739" y="739"/>
                      </a:cubicBezTo>
                      <a:cubicBezTo>
                        <a:pt x="833" y="801"/>
                        <a:pt x="927" y="849"/>
                        <a:pt x="1021" y="896"/>
                      </a:cubicBezTo>
                      <a:cubicBezTo>
                        <a:pt x="1100" y="927"/>
                        <a:pt x="1257" y="1053"/>
                        <a:pt x="1556" y="1446"/>
                      </a:cubicBezTo>
                      <a:cubicBezTo>
                        <a:pt x="2011" y="2090"/>
                        <a:pt x="1948" y="2168"/>
                        <a:pt x="2970" y="2451"/>
                      </a:cubicBezTo>
                      <a:cubicBezTo>
                        <a:pt x="3959" y="2718"/>
                        <a:pt x="4525" y="2404"/>
                        <a:pt x="4541" y="2388"/>
                      </a:cubicBezTo>
                      <a:close/>
                    </a:path>
                  </a:pathLst>
                </a:custGeom>
                <a:solidFill>
                  <a:srgbClr val="A1A1A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67"/>
                <p:cNvSpPr/>
                <p:nvPr/>
              </p:nvSpPr>
              <p:spPr>
                <a:xfrm>
                  <a:off x="-913759" y="2187561"/>
                  <a:ext cx="29710" cy="164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2" h="566" extrusionOk="0">
                      <a:moveTo>
                        <a:pt x="1021" y="566"/>
                      </a:moveTo>
                      <a:cubicBezTo>
                        <a:pt x="424" y="63"/>
                        <a:pt x="0" y="47"/>
                        <a:pt x="0" y="47"/>
                      </a:cubicBezTo>
                      <a:cubicBezTo>
                        <a:pt x="94" y="32"/>
                        <a:pt x="189" y="16"/>
                        <a:pt x="283" y="0"/>
                      </a:cubicBezTo>
                      <a:cubicBezTo>
                        <a:pt x="754" y="157"/>
                        <a:pt x="1006" y="534"/>
                        <a:pt x="1021" y="566"/>
                      </a:cubicBezTo>
                      <a:close/>
                    </a:path>
                  </a:pathLst>
                </a:custGeom>
                <a:solidFill>
                  <a:srgbClr val="A1A1A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67"/>
                <p:cNvSpPr/>
                <p:nvPr/>
              </p:nvSpPr>
              <p:spPr>
                <a:xfrm>
                  <a:off x="-1602483" y="2172037"/>
                  <a:ext cx="712041" cy="149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94" h="5138" extrusionOk="0">
                      <a:moveTo>
                        <a:pt x="3237" y="0"/>
                      </a:moveTo>
                      <a:lnTo>
                        <a:pt x="0" y="5138"/>
                      </a:lnTo>
                      <a:lnTo>
                        <a:pt x="24493" y="5138"/>
                      </a:lnTo>
                      <a:lnTo>
                        <a:pt x="21257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67"/>
                <p:cNvSpPr/>
                <p:nvPr/>
              </p:nvSpPr>
              <p:spPr>
                <a:xfrm>
                  <a:off x="-1578733" y="2172037"/>
                  <a:ext cx="666372" cy="103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23" h="3551" extrusionOk="0">
                      <a:moveTo>
                        <a:pt x="2231" y="0"/>
                      </a:moveTo>
                      <a:lnTo>
                        <a:pt x="0" y="3551"/>
                      </a:lnTo>
                      <a:lnTo>
                        <a:pt x="22922" y="3551"/>
                      </a:lnTo>
                      <a:lnTo>
                        <a:pt x="20691" y="0"/>
                      </a:ln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67"/>
                <p:cNvSpPr/>
                <p:nvPr/>
              </p:nvSpPr>
              <p:spPr>
                <a:xfrm>
                  <a:off x="-1578733" y="2275236"/>
                  <a:ext cx="665906" cy="2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07" h="802" extrusionOk="0">
                      <a:moveTo>
                        <a:pt x="0" y="1"/>
                      </a:moveTo>
                      <a:lnTo>
                        <a:pt x="0" y="802"/>
                      </a:lnTo>
                      <a:lnTo>
                        <a:pt x="22907" y="802"/>
                      </a:lnTo>
                      <a:lnTo>
                        <a:pt x="22907" y="1"/>
                      </a:lnTo>
                      <a:close/>
                    </a:path>
                  </a:pathLst>
                </a:custGeom>
                <a:solidFill>
                  <a:srgbClr val="BB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67"/>
                <p:cNvSpPr/>
                <p:nvPr/>
              </p:nvSpPr>
              <p:spPr>
                <a:xfrm>
                  <a:off x="-1016986" y="2179334"/>
                  <a:ext cx="37471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" h="378" extrusionOk="0">
                      <a:moveTo>
                        <a:pt x="1" y="0"/>
                      </a:moveTo>
                      <a:lnTo>
                        <a:pt x="142" y="378"/>
                      </a:lnTo>
                      <a:lnTo>
                        <a:pt x="1289" y="378"/>
                      </a:lnTo>
                      <a:lnTo>
                        <a:pt x="1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1" name="Google Shape;1441;p67"/>
                <p:cNvSpPr/>
                <p:nvPr/>
              </p:nvSpPr>
              <p:spPr>
                <a:xfrm>
                  <a:off x="-1054428" y="2179334"/>
                  <a:ext cx="37006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3" h="378" extrusionOk="0">
                      <a:moveTo>
                        <a:pt x="0" y="0"/>
                      </a:moveTo>
                      <a:lnTo>
                        <a:pt x="110" y="378"/>
                      </a:lnTo>
                      <a:lnTo>
                        <a:pt x="1273" y="378"/>
                      </a:lnTo>
                      <a:lnTo>
                        <a:pt x="113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67"/>
                <p:cNvSpPr/>
                <p:nvPr/>
              </p:nvSpPr>
              <p:spPr>
                <a:xfrm>
                  <a:off x="-1091434" y="2179334"/>
                  <a:ext cx="36105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2" h="378" extrusionOk="0">
                      <a:moveTo>
                        <a:pt x="1" y="0"/>
                      </a:moveTo>
                      <a:lnTo>
                        <a:pt x="79" y="378"/>
                      </a:lnTo>
                      <a:lnTo>
                        <a:pt x="1242" y="378"/>
                      </a:lnTo>
                      <a:lnTo>
                        <a:pt x="1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67"/>
                <p:cNvSpPr/>
                <p:nvPr/>
              </p:nvSpPr>
              <p:spPr>
                <a:xfrm>
                  <a:off x="-1129341" y="2179334"/>
                  <a:ext cx="35669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378" extrusionOk="0">
                      <a:moveTo>
                        <a:pt x="1" y="0"/>
                      </a:moveTo>
                      <a:lnTo>
                        <a:pt x="79" y="378"/>
                      </a:lnTo>
                      <a:lnTo>
                        <a:pt x="1226" y="378"/>
                      </a:lnTo>
                      <a:lnTo>
                        <a:pt x="11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67"/>
                <p:cNvSpPr/>
                <p:nvPr/>
              </p:nvSpPr>
              <p:spPr>
                <a:xfrm>
                  <a:off x="-1166318" y="2179334"/>
                  <a:ext cx="34739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5" h="378" extrusionOk="0">
                      <a:moveTo>
                        <a:pt x="0" y="0"/>
                      </a:moveTo>
                      <a:lnTo>
                        <a:pt x="31" y="378"/>
                      </a:lnTo>
                      <a:lnTo>
                        <a:pt x="1194" y="378"/>
                      </a:lnTo>
                      <a:lnTo>
                        <a:pt x="1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67"/>
                <p:cNvSpPr/>
                <p:nvPr/>
              </p:nvSpPr>
              <p:spPr>
                <a:xfrm>
                  <a:off x="-1203790" y="2179334"/>
                  <a:ext cx="34303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" h="378" extrusionOk="0">
                      <a:moveTo>
                        <a:pt x="1" y="0"/>
                      </a:moveTo>
                      <a:lnTo>
                        <a:pt x="16" y="378"/>
                      </a:lnTo>
                      <a:lnTo>
                        <a:pt x="1179" y="378"/>
                      </a:lnTo>
                      <a:lnTo>
                        <a:pt x="111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67"/>
                <p:cNvSpPr/>
                <p:nvPr/>
              </p:nvSpPr>
              <p:spPr>
                <a:xfrm>
                  <a:off x="-1241232" y="2179334"/>
                  <a:ext cx="33837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378" extrusionOk="0">
                      <a:moveTo>
                        <a:pt x="0" y="0"/>
                      </a:moveTo>
                      <a:lnTo>
                        <a:pt x="0" y="378"/>
                      </a:lnTo>
                      <a:lnTo>
                        <a:pt x="1163" y="378"/>
                      </a:lnTo>
                      <a:lnTo>
                        <a:pt x="113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67"/>
                <p:cNvSpPr/>
                <p:nvPr/>
              </p:nvSpPr>
              <p:spPr>
                <a:xfrm>
                  <a:off x="-1279139" y="2179334"/>
                  <a:ext cx="33837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378" extrusionOk="0">
                      <a:moveTo>
                        <a:pt x="32" y="0"/>
                      </a:moveTo>
                      <a:lnTo>
                        <a:pt x="0" y="378"/>
                      </a:lnTo>
                      <a:lnTo>
                        <a:pt x="1163" y="378"/>
                      </a:lnTo>
                      <a:lnTo>
                        <a:pt x="116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67"/>
                <p:cNvSpPr/>
                <p:nvPr/>
              </p:nvSpPr>
              <p:spPr>
                <a:xfrm>
                  <a:off x="-1317046" y="2179334"/>
                  <a:ext cx="34274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378" extrusionOk="0">
                      <a:moveTo>
                        <a:pt x="63" y="0"/>
                      </a:moveTo>
                      <a:lnTo>
                        <a:pt x="0" y="378"/>
                      </a:lnTo>
                      <a:lnTo>
                        <a:pt x="1163" y="378"/>
                      </a:lnTo>
                      <a:lnTo>
                        <a:pt x="117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" name="Google Shape;1449;p67"/>
                <p:cNvSpPr/>
                <p:nvPr/>
              </p:nvSpPr>
              <p:spPr>
                <a:xfrm>
                  <a:off x="-1354953" y="2179334"/>
                  <a:ext cx="34739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5" h="378" extrusionOk="0">
                      <a:moveTo>
                        <a:pt x="79" y="0"/>
                      </a:moveTo>
                      <a:lnTo>
                        <a:pt x="0" y="378"/>
                      </a:lnTo>
                      <a:lnTo>
                        <a:pt x="1147" y="378"/>
                      </a:lnTo>
                      <a:lnTo>
                        <a:pt x="119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" name="Google Shape;1450;p67"/>
                <p:cNvSpPr/>
                <p:nvPr/>
              </p:nvSpPr>
              <p:spPr>
                <a:xfrm>
                  <a:off x="-1393325" y="2179334"/>
                  <a:ext cx="35669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378" extrusionOk="0">
                      <a:moveTo>
                        <a:pt x="111" y="0"/>
                      </a:moveTo>
                      <a:lnTo>
                        <a:pt x="1" y="378"/>
                      </a:lnTo>
                      <a:lnTo>
                        <a:pt x="1163" y="378"/>
                      </a:lnTo>
                      <a:lnTo>
                        <a:pt x="122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67"/>
                <p:cNvSpPr/>
                <p:nvPr/>
              </p:nvSpPr>
              <p:spPr>
                <a:xfrm>
                  <a:off x="-1431233" y="2179334"/>
                  <a:ext cx="36105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2" h="378" extrusionOk="0">
                      <a:moveTo>
                        <a:pt x="126" y="0"/>
                      </a:moveTo>
                      <a:lnTo>
                        <a:pt x="1" y="378"/>
                      </a:lnTo>
                      <a:lnTo>
                        <a:pt x="1163" y="378"/>
                      </a:lnTo>
                      <a:lnTo>
                        <a:pt x="124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67"/>
                <p:cNvSpPr/>
                <p:nvPr/>
              </p:nvSpPr>
              <p:spPr>
                <a:xfrm>
                  <a:off x="-1469140" y="2179334"/>
                  <a:ext cx="36570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378" extrusionOk="0">
                      <a:moveTo>
                        <a:pt x="142" y="0"/>
                      </a:moveTo>
                      <a:lnTo>
                        <a:pt x="1" y="378"/>
                      </a:lnTo>
                      <a:lnTo>
                        <a:pt x="1148" y="378"/>
                      </a:lnTo>
                      <a:lnTo>
                        <a:pt x="1258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67"/>
                <p:cNvSpPr/>
                <p:nvPr/>
              </p:nvSpPr>
              <p:spPr>
                <a:xfrm>
                  <a:off x="-1507483" y="2179334"/>
                  <a:ext cx="37936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" h="378" extrusionOk="0">
                      <a:moveTo>
                        <a:pt x="173" y="0"/>
                      </a:moveTo>
                      <a:lnTo>
                        <a:pt x="0" y="378"/>
                      </a:lnTo>
                      <a:lnTo>
                        <a:pt x="1163" y="378"/>
                      </a:lnTo>
                      <a:lnTo>
                        <a:pt x="130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67"/>
                <p:cNvSpPr/>
                <p:nvPr/>
              </p:nvSpPr>
              <p:spPr>
                <a:xfrm>
                  <a:off x="-1010126" y="2198985"/>
                  <a:ext cx="38838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" h="378" extrusionOk="0">
                      <a:moveTo>
                        <a:pt x="0" y="0"/>
                      </a:moveTo>
                      <a:lnTo>
                        <a:pt x="142" y="377"/>
                      </a:lnTo>
                      <a:lnTo>
                        <a:pt x="1336" y="377"/>
                      </a:lnTo>
                      <a:lnTo>
                        <a:pt x="116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67"/>
                <p:cNvSpPr/>
                <p:nvPr/>
              </p:nvSpPr>
              <p:spPr>
                <a:xfrm>
                  <a:off x="-1048963" y="2198985"/>
                  <a:ext cx="38401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378" extrusionOk="0">
                      <a:moveTo>
                        <a:pt x="1" y="0"/>
                      </a:moveTo>
                      <a:lnTo>
                        <a:pt x="126" y="377"/>
                      </a:lnTo>
                      <a:lnTo>
                        <a:pt x="1320" y="377"/>
                      </a:lnTo>
                      <a:lnTo>
                        <a:pt x="116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67"/>
                <p:cNvSpPr/>
                <p:nvPr/>
              </p:nvSpPr>
              <p:spPr>
                <a:xfrm>
                  <a:off x="-1087306" y="2198985"/>
                  <a:ext cx="37471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" h="378" extrusionOk="0">
                      <a:moveTo>
                        <a:pt x="0" y="0"/>
                      </a:moveTo>
                      <a:lnTo>
                        <a:pt x="79" y="377"/>
                      </a:lnTo>
                      <a:lnTo>
                        <a:pt x="1288" y="377"/>
                      </a:lnTo>
                      <a:lnTo>
                        <a:pt x="116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1457;p67"/>
                <p:cNvSpPr/>
                <p:nvPr/>
              </p:nvSpPr>
              <p:spPr>
                <a:xfrm>
                  <a:off x="-1126144" y="2198985"/>
                  <a:ext cx="36570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378" extrusionOk="0">
                      <a:moveTo>
                        <a:pt x="1" y="0"/>
                      </a:moveTo>
                      <a:lnTo>
                        <a:pt x="63" y="377"/>
                      </a:lnTo>
                      <a:lnTo>
                        <a:pt x="1257" y="377"/>
                      </a:lnTo>
                      <a:lnTo>
                        <a:pt x="116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1458;p67"/>
                <p:cNvSpPr/>
                <p:nvPr/>
              </p:nvSpPr>
              <p:spPr>
                <a:xfrm>
                  <a:off x="-1164952" y="2198985"/>
                  <a:ext cx="36105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2" h="378" extrusionOk="0">
                      <a:moveTo>
                        <a:pt x="0" y="0"/>
                      </a:moveTo>
                      <a:lnTo>
                        <a:pt x="32" y="377"/>
                      </a:lnTo>
                      <a:lnTo>
                        <a:pt x="1241" y="377"/>
                      </a:lnTo>
                      <a:lnTo>
                        <a:pt x="116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67"/>
                <p:cNvSpPr/>
                <p:nvPr/>
              </p:nvSpPr>
              <p:spPr>
                <a:xfrm>
                  <a:off x="-1203790" y="2198985"/>
                  <a:ext cx="35204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" h="378" extrusionOk="0">
                      <a:moveTo>
                        <a:pt x="1" y="0"/>
                      </a:moveTo>
                      <a:lnTo>
                        <a:pt x="16" y="377"/>
                      </a:lnTo>
                      <a:lnTo>
                        <a:pt x="1211" y="377"/>
                      </a:lnTo>
                      <a:lnTo>
                        <a:pt x="116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67"/>
                <p:cNvSpPr/>
                <p:nvPr/>
              </p:nvSpPr>
              <p:spPr>
                <a:xfrm>
                  <a:off x="-1242598" y="2198985"/>
                  <a:ext cx="34739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5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194" y="377"/>
                      </a:lnTo>
                      <a:lnTo>
                        <a:pt x="116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1461;p67"/>
                <p:cNvSpPr/>
                <p:nvPr/>
              </p:nvSpPr>
              <p:spPr>
                <a:xfrm>
                  <a:off x="-1281871" y="2198985"/>
                  <a:ext cx="35175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" h="378" extrusionOk="0">
                      <a:moveTo>
                        <a:pt x="32" y="0"/>
                      </a:moveTo>
                      <a:lnTo>
                        <a:pt x="0" y="377"/>
                      </a:lnTo>
                      <a:lnTo>
                        <a:pt x="1210" y="377"/>
                      </a:lnTo>
                      <a:lnTo>
                        <a:pt x="119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67"/>
                <p:cNvSpPr/>
                <p:nvPr/>
              </p:nvSpPr>
              <p:spPr>
                <a:xfrm>
                  <a:off x="-1321145" y="2198985"/>
                  <a:ext cx="35175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" h="378" extrusionOk="0">
                      <a:moveTo>
                        <a:pt x="47" y="0"/>
                      </a:moveTo>
                      <a:lnTo>
                        <a:pt x="0" y="377"/>
                      </a:lnTo>
                      <a:lnTo>
                        <a:pt x="1194" y="377"/>
                      </a:lnTo>
                      <a:lnTo>
                        <a:pt x="121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67"/>
                <p:cNvSpPr/>
                <p:nvPr/>
              </p:nvSpPr>
              <p:spPr>
                <a:xfrm>
                  <a:off x="-1360447" y="2198985"/>
                  <a:ext cx="36134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" h="378" extrusionOk="0">
                      <a:moveTo>
                        <a:pt x="79" y="0"/>
                      </a:moveTo>
                      <a:lnTo>
                        <a:pt x="1" y="377"/>
                      </a:lnTo>
                      <a:lnTo>
                        <a:pt x="1195" y="377"/>
                      </a:lnTo>
                      <a:lnTo>
                        <a:pt x="124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67"/>
                <p:cNvSpPr/>
                <p:nvPr/>
              </p:nvSpPr>
              <p:spPr>
                <a:xfrm>
                  <a:off x="-1400157" y="2198985"/>
                  <a:ext cx="37006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3" h="378" extrusionOk="0">
                      <a:moveTo>
                        <a:pt x="110" y="0"/>
                      </a:moveTo>
                      <a:lnTo>
                        <a:pt x="0" y="377"/>
                      </a:lnTo>
                      <a:lnTo>
                        <a:pt x="1210" y="377"/>
                      </a:lnTo>
                      <a:lnTo>
                        <a:pt x="127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67"/>
                <p:cNvSpPr/>
                <p:nvPr/>
              </p:nvSpPr>
              <p:spPr>
                <a:xfrm>
                  <a:off x="-1439459" y="2198985"/>
                  <a:ext cx="37500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" h="378" extrusionOk="0">
                      <a:moveTo>
                        <a:pt x="127" y="0"/>
                      </a:moveTo>
                      <a:lnTo>
                        <a:pt x="1" y="377"/>
                      </a:lnTo>
                      <a:lnTo>
                        <a:pt x="1195" y="377"/>
                      </a:lnTo>
                      <a:lnTo>
                        <a:pt x="1289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67"/>
                <p:cNvSpPr/>
                <p:nvPr/>
              </p:nvSpPr>
              <p:spPr>
                <a:xfrm>
                  <a:off x="-1479169" y="2198985"/>
                  <a:ext cx="38372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0" h="378" extrusionOk="0">
                      <a:moveTo>
                        <a:pt x="157" y="0"/>
                      </a:moveTo>
                      <a:lnTo>
                        <a:pt x="0" y="377"/>
                      </a:lnTo>
                      <a:lnTo>
                        <a:pt x="1210" y="377"/>
                      </a:lnTo>
                      <a:lnTo>
                        <a:pt x="132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67"/>
                <p:cNvSpPr/>
                <p:nvPr/>
              </p:nvSpPr>
              <p:spPr>
                <a:xfrm>
                  <a:off x="-1518471" y="2198985"/>
                  <a:ext cx="38867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" h="378" extrusionOk="0">
                      <a:moveTo>
                        <a:pt x="174" y="0"/>
                      </a:moveTo>
                      <a:lnTo>
                        <a:pt x="1" y="377"/>
                      </a:lnTo>
                      <a:lnTo>
                        <a:pt x="1195" y="377"/>
                      </a:lnTo>
                      <a:lnTo>
                        <a:pt x="133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67"/>
                <p:cNvSpPr/>
                <p:nvPr/>
              </p:nvSpPr>
              <p:spPr>
                <a:xfrm>
                  <a:off x="-1003730" y="2218142"/>
                  <a:ext cx="39739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" h="378" extrusionOk="0">
                      <a:moveTo>
                        <a:pt x="0" y="1"/>
                      </a:moveTo>
                      <a:lnTo>
                        <a:pt x="142" y="378"/>
                      </a:lnTo>
                      <a:lnTo>
                        <a:pt x="1367" y="378"/>
                      </a:lnTo>
                      <a:lnTo>
                        <a:pt x="119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1469;p67"/>
                <p:cNvSpPr/>
                <p:nvPr/>
              </p:nvSpPr>
              <p:spPr>
                <a:xfrm>
                  <a:off x="-1043934" y="2218142"/>
                  <a:ext cx="39303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378" extrusionOk="0">
                      <a:moveTo>
                        <a:pt x="1" y="1"/>
                      </a:moveTo>
                      <a:lnTo>
                        <a:pt x="126" y="378"/>
                      </a:lnTo>
                      <a:lnTo>
                        <a:pt x="1352" y="378"/>
                      </a:lnTo>
                      <a:lnTo>
                        <a:pt x="12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1470;p67"/>
                <p:cNvSpPr/>
                <p:nvPr/>
              </p:nvSpPr>
              <p:spPr>
                <a:xfrm>
                  <a:off x="-1083673" y="2218142"/>
                  <a:ext cx="38867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" h="378" extrusionOk="0">
                      <a:moveTo>
                        <a:pt x="1" y="1"/>
                      </a:moveTo>
                      <a:lnTo>
                        <a:pt x="95" y="378"/>
                      </a:lnTo>
                      <a:lnTo>
                        <a:pt x="1336" y="378"/>
                      </a:lnTo>
                      <a:lnTo>
                        <a:pt x="119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67"/>
                <p:cNvSpPr/>
                <p:nvPr/>
              </p:nvSpPr>
              <p:spPr>
                <a:xfrm>
                  <a:off x="-1123847" y="2218142"/>
                  <a:ext cx="37936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" h="378" extrusionOk="0">
                      <a:moveTo>
                        <a:pt x="0" y="1"/>
                      </a:moveTo>
                      <a:lnTo>
                        <a:pt x="79" y="378"/>
                      </a:lnTo>
                      <a:lnTo>
                        <a:pt x="1304" y="378"/>
                      </a:lnTo>
                      <a:lnTo>
                        <a:pt x="121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67"/>
                <p:cNvSpPr/>
                <p:nvPr/>
              </p:nvSpPr>
              <p:spPr>
                <a:xfrm>
                  <a:off x="-1163586" y="2218142"/>
                  <a:ext cx="37006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3" h="378" extrusionOk="0">
                      <a:moveTo>
                        <a:pt x="0" y="1"/>
                      </a:moveTo>
                      <a:lnTo>
                        <a:pt x="47" y="378"/>
                      </a:lnTo>
                      <a:lnTo>
                        <a:pt x="1273" y="378"/>
                      </a:lnTo>
                      <a:lnTo>
                        <a:pt x="1194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67"/>
                <p:cNvSpPr/>
                <p:nvPr/>
              </p:nvSpPr>
              <p:spPr>
                <a:xfrm>
                  <a:off x="-1203324" y="2218142"/>
                  <a:ext cx="36105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2" h="378" extrusionOk="0">
                      <a:moveTo>
                        <a:pt x="0" y="1"/>
                      </a:moveTo>
                      <a:lnTo>
                        <a:pt x="16" y="378"/>
                      </a:lnTo>
                      <a:lnTo>
                        <a:pt x="1242" y="378"/>
                      </a:lnTo>
                      <a:lnTo>
                        <a:pt x="119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67"/>
                <p:cNvSpPr/>
                <p:nvPr/>
              </p:nvSpPr>
              <p:spPr>
                <a:xfrm>
                  <a:off x="-1243528" y="2218142"/>
                  <a:ext cx="36134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" h="378" extrusionOk="0">
                      <a:moveTo>
                        <a:pt x="1" y="1"/>
                      </a:moveTo>
                      <a:lnTo>
                        <a:pt x="1" y="378"/>
                      </a:lnTo>
                      <a:lnTo>
                        <a:pt x="1242" y="378"/>
                      </a:lnTo>
                      <a:lnTo>
                        <a:pt x="12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67"/>
                <p:cNvSpPr/>
                <p:nvPr/>
              </p:nvSpPr>
              <p:spPr>
                <a:xfrm>
                  <a:off x="-1283703" y="2218142"/>
                  <a:ext cx="35640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6" h="378" extrusionOk="0">
                      <a:moveTo>
                        <a:pt x="32" y="1"/>
                      </a:moveTo>
                      <a:lnTo>
                        <a:pt x="0" y="378"/>
                      </a:lnTo>
                      <a:lnTo>
                        <a:pt x="1226" y="378"/>
                      </a:lnTo>
                      <a:lnTo>
                        <a:pt x="122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67"/>
                <p:cNvSpPr/>
                <p:nvPr/>
              </p:nvSpPr>
              <p:spPr>
                <a:xfrm>
                  <a:off x="-1324342" y="2218142"/>
                  <a:ext cx="36541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7" h="378" extrusionOk="0">
                      <a:moveTo>
                        <a:pt x="63" y="1"/>
                      </a:moveTo>
                      <a:lnTo>
                        <a:pt x="0" y="378"/>
                      </a:lnTo>
                      <a:lnTo>
                        <a:pt x="1241" y="378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67"/>
                <p:cNvSpPr/>
                <p:nvPr/>
              </p:nvSpPr>
              <p:spPr>
                <a:xfrm>
                  <a:off x="-1365011" y="2218142"/>
                  <a:ext cx="37035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4" h="378" extrusionOk="0">
                      <a:moveTo>
                        <a:pt x="79" y="1"/>
                      </a:moveTo>
                      <a:lnTo>
                        <a:pt x="1" y="378"/>
                      </a:lnTo>
                      <a:lnTo>
                        <a:pt x="1242" y="378"/>
                      </a:lnTo>
                      <a:lnTo>
                        <a:pt x="127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67"/>
                <p:cNvSpPr/>
                <p:nvPr/>
              </p:nvSpPr>
              <p:spPr>
                <a:xfrm>
                  <a:off x="-1405651" y="2218142"/>
                  <a:ext cx="37936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" h="378" extrusionOk="0">
                      <a:moveTo>
                        <a:pt x="111" y="1"/>
                      </a:moveTo>
                      <a:lnTo>
                        <a:pt x="1" y="378"/>
                      </a:lnTo>
                      <a:lnTo>
                        <a:pt x="1242" y="378"/>
                      </a:lnTo>
                      <a:lnTo>
                        <a:pt x="1305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67"/>
                <p:cNvSpPr/>
                <p:nvPr/>
              </p:nvSpPr>
              <p:spPr>
                <a:xfrm>
                  <a:off x="-1446291" y="2218142"/>
                  <a:ext cx="38372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0" h="378" extrusionOk="0">
                      <a:moveTo>
                        <a:pt x="126" y="1"/>
                      </a:moveTo>
                      <a:lnTo>
                        <a:pt x="0" y="378"/>
                      </a:lnTo>
                      <a:lnTo>
                        <a:pt x="1241" y="378"/>
                      </a:lnTo>
                      <a:lnTo>
                        <a:pt x="132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67"/>
                <p:cNvSpPr/>
                <p:nvPr/>
              </p:nvSpPr>
              <p:spPr>
                <a:xfrm>
                  <a:off x="-1486930" y="2218142"/>
                  <a:ext cx="39303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378" extrusionOk="0">
                      <a:moveTo>
                        <a:pt x="157" y="1"/>
                      </a:moveTo>
                      <a:lnTo>
                        <a:pt x="0" y="378"/>
                      </a:lnTo>
                      <a:lnTo>
                        <a:pt x="1241" y="378"/>
                      </a:lnTo>
                      <a:lnTo>
                        <a:pt x="135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67"/>
                <p:cNvSpPr/>
                <p:nvPr/>
              </p:nvSpPr>
              <p:spPr>
                <a:xfrm>
                  <a:off x="-1527599" y="2218142"/>
                  <a:ext cx="40233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" h="378" extrusionOk="0">
                      <a:moveTo>
                        <a:pt x="189" y="1"/>
                      </a:moveTo>
                      <a:lnTo>
                        <a:pt x="1" y="378"/>
                      </a:lnTo>
                      <a:lnTo>
                        <a:pt x="1242" y="378"/>
                      </a:lnTo>
                      <a:lnTo>
                        <a:pt x="1383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67"/>
                <p:cNvSpPr/>
                <p:nvPr/>
              </p:nvSpPr>
              <p:spPr>
                <a:xfrm>
                  <a:off x="-995533" y="2237328"/>
                  <a:ext cx="41599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410" extrusionOk="0">
                      <a:moveTo>
                        <a:pt x="1" y="1"/>
                      </a:moveTo>
                      <a:lnTo>
                        <a:pt x="158" y="409"/>
                      </a:lnTo>
                      <a:lnTo>
                        <a:pt x="1431" y="409"/>
                      </a:lnTo>
                      <a:lnTo>
                        <a:pt x="124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67"/>
                <p:cNvSpPr/>
                <p:nvPr/>
              </p:nvSpPr>
              <p:spPr>
                <a:xfrm>
                  <a:off x="-1036638" y="2237328"/>
                  <a:ext cx="40698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410" extrusionOk="0">
                      <a:moveTo>
                        <a:pt x="1" y="1"/>
                      </a:moveTo>
                      <a:lnTo>
                        <a:pt x="127" y="409"/>
                      </a:lnTo>
                      <a:lnTo>
                        <a:pt x="1399" y="409"/>
                      </a:lnTo>
                      <a:lnTo>
                        <a:pt x="124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67"/>
                <p:cNvSpPr/>
                <p:nvPr/>
              </p:nvSpPr>
              <p:spPr>
                <a:xfrm>
                  <a:off x="-1077742" y="2237328"/>
                  <a:ext cx="39768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" h="410" extrusionOk="0">
                      <a:moveTo>
                        <a:pt x="1" y="1"/>
                      </a:moveTo>
                      <a:lnTo>
                        <a:pt x="95" y="409"/>
                      </a:lnTo>
                      <a:lnTo>
                        <a:pt x="1368" y="409"/>
                      </a:lnTo>
                      <a:lnTo>
                        <a:pt x="1242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67"/>
                <p:cNvSpPr/>
                <p:nvPr/>
              </p:nvSpPr>
              <p:spPr>
                <a:xfrm>
                  <a:off x="-1119283" y="2237328"/>
                  <a:ext cx="39303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410" extrusionOk="0">
                      <a:moveTo>
                        <a:pt x="0" y="1"/>
                      </a:moveTo>
                      <a:lnTo>
                        <a:pt x="63" y="409"/>
                      </a:lnTo>
                      <a:lnTo>
                        <a:pt x="1351" y="409"/>
                      </a:lnTo>
                      <a:lnTo>
                        <a:pt x="124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67"/>
                <p:cNvSpPr/>
                <p:nvPr/>
              </p:nvSpPr>
              <p:spPr>
                <a:xfrm>
                  <a:off x="-1160388" y="2237328"/>
                  <a:ext cx="38401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410" extrusionOk="0">
                      <a:moveTo>
                        <a:pt x="0" y="1"/>
                      </a:moveTo>
                      <a:lnTo>
                        <a:pt x="32" y="409"/>
                      </a:lnTo>
                      <a:lnTo>
                        <a:pt x="1320" y="409"/>
                      </a:lnTo>
                      <a:lnTo>
                        <a:pt x="122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67"/>
                <p:cNvSpPr/>
                <p:nvPr/>
              </p:nvSpPr>
              <p:spPr>
                <a:xfrm>
                  <a:off x="-1327104" y="2237328"/>
                  <a:ext cx="163083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0" h="410" extrusionOk="0">
                      <a:moveTo>
                        <a:pt x="64" y="1"/>
                      </a:moveTo>
                      <a:lnTo>
                        <a:pt x="1" y="409"/>
                      </a:lnTo>
                      <a:lnTo>
                        <a:pt x="5610" y="409"/>
                      </a:lnTo>
                      <a:lnTo>
                        <a:pt x="554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67"/>
                <p:cNvSpPr/>
                <p:nvPr/>
              </p:nvSpPr>
              <p:spPr>
                <a:xfrm>
                  <a:off x="-1369110" y="2237328"/>
                  <a:ext cx="38838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" h="410" extrusionOk="0">
                      <a:moveTo>
                        <a:pt x="95" y="1"/>
                      </a:moveTo>
                      <a:lnTo>
                        <a:pt x="0" y="409"/>
                      </a:lnTo>
                      <a:lnTo>
                        <a:pt x="1289" y="409"/>
                      </a:lnTo>
                      <a:lnTo>
                        <a:pt x="133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9" name="Google Shape;1489;p67"/>
                <p:cNvSpPr/>
                <p:nvPr/>
              </p:nvSpPr>
              <p:spPr>
                <a:xfrm>
                  <a:off x="-1411116" y="2237328"/>
                  <a:ext cx="39303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2" h="410" extrusionOk="0">
                      <a:moveTo>
                        <a:pt x="110" y="1"/>
                      </a:moveTo>
                      <a:lnTo>
                        <a:pt x="0" y="409"/>
                      </a:lnTo>
                      <a:lnTo>
                        <a:pt x="1288" y="409"/>
                      </a:lnTo>
                      <a:lnTo>
                        <a:pt x="135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67"/>
                <p:cNvSpPr/>
                <p:nvPr/>
              </p:nvSpPr>
              <p:spPr>
                <a:xfrm>
                  <a:off x="-1453151" y="2237328"/>
                  <a:ext cx="39768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" h="410" extrusionOk="0">
                      <a:moveTo>
                        <a:pt x="142" y="1"/>
                      </a:moveTo>
                      <a:lnTo>
                        <a:pt x="1" y="409"/>
                      </a:lnTo>
                      <a:lnTo>
                        <a:pt x="1273" y="409"/>
                      </a:lnTo>
                      <a:lnTo>
                        <a:pt x="136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67"/>
                <p:cNvSpPr/>
                <p:nvPr/>
              </p:nvSpPr>
              <p:spPr>
                <a:xfrm>
                  <a:off x="-1495157" y="2237328"/>
                  <a:ext cx="40669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9" h="410" extrusionOk="0">
                      <a:moveTo>
                        <a:pt x="157" y="1"/>
                      </a:moveTo>
                      <a:lnTo>
                        <a:pt x="0" y="409"/>
                      </a:lnTo>
                      <a:lnTo>
                        <a:pt x="1273" y="409"/>
                      </a:lnTo>
                      <a:lnTo>
                        <a:pt x="1398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67"/>
                <p:cNvSpPr/>
                <p:nvPr/>
              </p:nvSpPr>
              <p:spPr>
                <a:xfrm>
                  <a:off x="-1537192" y="2237328"/>
                  <a:ext cx="41599" cy="11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410" extrusionOk="0">
                      <a:moveTo>
                        <a:pt x="189" y="1"/>
                      </a:moveTo>
                      <a:lnTo>
                        <a:pt x="1" y="409"/>
                      </a:lnTo>
                      <a:lnTo>
                        <a:pt x="1273" y="409"/>
                      </a:lnTo>
                      <a:lnTo>
                        <a:pt x="143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67"/>
                <p:cNvSpPr/>
                <p:nvPr/>
              </p:nvSpPr>
              <p:spPr>
                <a:xfrm>
                  <a:off x="-1949607" y="2214043"/>
                  <a:ext cx="390061" cy="79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8" h="2750" extrusionOk="0">
                      <a:moveTo>
                        <a:pt x="2200" y="0"/>
                      </a:moveTo>
                      <a:lnTo>
                        <a:pt x="174" y="2263"/>
                      </a:lnTo>
                      <a:cubicBezTo>
                        <a:pt x="1" y="2451"/>
                        <a:pt x="127" y="2750"/>
                        <a:pt x="394" y="2750"/>
                      </a:cubicBezTo>
                      <a:lnTo>
                        <a:pt x="10684" y="2750"/>
                      </a:lnTo>
                      <a:cubicBezTo>
                        <a:pt x="11218" y="2750"/>
                        <a:pt x="11737" y="2499"/>
                        <a:pt x="12051" y="2074"/>
                      </a:cubicBezTo>
                      <a:lnTo>
                        <a:pt x="13292" y="456"/>
                      </a:lnTo>
                      <a:cubicBezTo>
                        <a:pt x="13418" y="283"/>
                        <a:pt x="13339" y="63"/>
                        <a:pt x="13167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67"/>
                <p:cNvSpPr/>
                <p:nvPr/>
              </p:nvSpPr>
              <p:spPr>
                <a:xfrm>
                  <a:off x="-1907136" y="2143723"/>
                  <a:ext cx="353985" cy="135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7" h="4667" extrusionOk="0">
                      <a:moveTo>
                        <a:pt x="11816" y="1493"/>
                      </a:moveTo>
                      <a:cubicBezTo>
                        <a:pt x="11674" y="2011"/>
                        <a:pt x="9977" y="3771"/>
                        <a:pt x="9616" y="4148"/>
                      </a:cubicBezTo>
                      <a:cubicBezTo>
                        <a:pt x="9365" y="4462"/>
                        <a:pt x="9003" y="4666"/>
                        <a:pt x="8579" y="4666"/>
                      </a:cubicBezTo>
                      <a:lnTo>
                        <a:pt x="8563" y="4666"/>
                      </a:lnTo>
                      <a:lnTo>
                        <a:pt x="205" y="4666"/>
                      </a:lnTo>
                      <a:cubicBezTo>
                        <a:pt x="95" y="4666"/>
                        <a:pt x="1" y="4588"/>
                        <a:pt x="1" y="4478"/>
                      </a:cubicBezTo>
                      <a:cubicBezTo>
                        <a:pt x="1" y="4368"/>
                        <a:pt x="95" y="4289"/>
                        <a:pt x="205" y="4289"/>
                      </a:cubicBezTo>
                      <a:lnTo>
                        <a:pt x="8532" y="4289"/>
                      </a:lnTo>
                      <a:cubicBezTo>
                        <a:pt x="9082" y="4289"/>
                        <a:pt x="9522" y="3849"/>
                        <a:pt x="9522" y="3299"/>
                      </a:cubicBezTo>
                      <a:cubicBezTo>
                        <a:pt x="9522" y="2765"/>
                        <a:pt x="9082" y="2325"/>
                        <a:pt x="8532" y="2325"/>
                      </a:cubicBezTo>
                      <a:lnTo>
                        <a:pt x="205" y="2325"/>
                      </a:lnTo>
                      <a:cubicBezTo>
                        <a:pt x="95" y="2325"/>
                        <a:pt x="1" y="2247"/>
                        <a:pt x="1" y="2137"/>
                      </a:cubicBezTo>
                      <a:cubicBezTo>
                        <a:pt x="1" y="2027"/>
                        <a:pt x="95" y="1932"/>
                        <a:pt x="205" y="1932"/>
                      </a:cubicBezTo>
                      <a:lnTo>
                        <a:pt x="205" y="1932"/>
                      </a:lnTo>
                      <a:lnTo>
                        <a:pt x="174" y="1870"/>
                      </a:lnTo>
                      <a:lnTo>
                        <a:pt x="3677" y="0"/>
                      </a:lnTo>
                      <a:lnTo>
                        <a:pt x="10700" y="0"/>
                      </a:lnTo>
                      <a:cubicBezTo>
                        <a:pt x="10700" y="16"/>
                        <a:pt x="12177" y="189"/>
                        <a:pt x="11816" y="1493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67"/>
                <p:cNvSpPr/>
                <p:nvPr/>
              </p:nvSpPr>
              <p:spPr>
                <a:xfrm>
                  <a:off x="-1907136" y="2205817"/>
                  <a:ext cx="275903" cy="2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1" h="740" extrusionOk="0">
                      <a:moveTo>
                        <a:pt x="1" y="1"/>
                      </a:moveTo>
                      <a:cubicBezTo>
                        <a:pt x="17" y="111"/>
                        <a:pt x="95" y="189"/>
                        <a:pt x="205" y="189"/>
                      </a:cubicBezTo>
                      <a:lnTo>
                        <a:pt x="8642" y="189"/>
                      </a:lnTo>
                      <a:cubicBezTo>
                        <a:pt x="8988" y="205"/>
                        <a:pt x="9318" y="409"/>
                        <a:pt x="9475" y="723"/>
                      </a:cubicBezTo>
                      <a:lnTo>
                        <a:pt x="9490" y="739"/>
                      </a:lnTo>
                      <a:cubicBezTo>
                        <a:pt x="9380" y="315"/>
                        <a:pt x="9003" y="1"/>
                        <a:pt x="8532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67"/>
                <p:cNvSpPr/>
                <p:nvPr/>
              </p:nvSpPr>
              <p:spPr>
                <a:xfrm>
                  <a:off x="-1901177" y="2211311"/>
                  <a:ext cx="273607" cy="57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2" h="1965" extrusionOk="0">
                      <a:moveTo>
                        <a:pt x="0" y="0"/>
                      </a:moveTo>
                      <a:lnTo>
                        <a:pt x="0" y="1964"/>
                      </a:lnTo>
                      <a:lnTo>
                        <a:pt x="8406" y="1964"/>
                      </a:lnTo>
                      <a:cubicBezTo>
                        <a:pt x="8767" y="1964"/>
                        <a:pt x="9097" y="1760"/>
                        <a:pt x="9270" y="1430"/>
                      </a:cubicBezTo>
                      <a:cubicBezTo>
                        <a:pt x="9411" y="1147"/>
                        <a:pt x="9411" y="817"/>
                        <a:pt x="9270" y="534"/>
                      </a:cubicBezTo>
                      <a:cubicBezTo>
                        <a:pt x="9097" y="204"/>
                        <a:pt x="8767" y="0"/>
                        <a:pt x="840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67"/>
                <p:cNvSpPr/>
                <p:nvPr/>
              </p:nvSpPr>
              <p:spPr>
                <a:xfrm>
                  <a:off x="-1901177" y="2225003"/>
                  <a:ext cx="242996" cy="3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9" h="127" extrusionOk="0">
                      <a:moveTo>
                        <a:pt x="0" y="1"/>
                      </a:moveTo>
                      <a:lnTo>
                        <a:pt x="0" y="126"/>
                      </a:lnTo>
                      <a:lnTo>
                        <a:pt x="8296" y="126"/>
                      </a:lnTo>
                      <a:cubicBezTo>
                        <a:pt x="8327" y="126"/>
                        <a:pt x="8358" y="95"/>
                        <a:pt x="8358" y="63"/>
                      </a:cubicBezTo>
                      <a:cubicBezTo>
                        <a:pt x="8358" y="32"/>
                        <a:pt x="8327" y="1"/>
                        <a:pt x="8296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67"/>
                <p:cNvSpPr/>
                <p:nvPr/>
              </p:nvSpPr>
              <p:spPr>
                <a:xfrm>
                  <a:off x="-1901177" y="2237794"/>
                  <a:ext cx="242996" cy="4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9" h="142" extrusionOk="0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8296" y="142"/>
                      </a:lnTo>
                      <a:cubicBezTo>
                        <a:pt x="8327" y="142"/>
                        <a:pt x="8358" y="110"/>
                        <a:pt x="8358" y="79"/>
                      </a:cubicBezTo>
                      <a:cubicBezTo>
                        <a:pt x="8358" y="32"/>
                        <a:pt x="8327" y="0"/>
                        <a:pt x="8296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67"/>
                <p:cNvSpPr/>
                <p:nvPr/>
              </p:nvSpPr>
              <p:spPr>
                <a:xfrm>
                  <a:off x="-1901177" y="2251049"/>
                  <a:ext cx="242996" cy="3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9" h="126" extrusionOk="0">
                      <a:moveTo>
                        <a:pt x="0" y="0"/>
                      </a:moveTo>
                      <a:lnTo>
                        <a:pt x="0" y="126"/>
                      </a:lnTo>
                      <a:lnTo>
                        <a:pt x="8296" y="126"/>
                      </a:lnTo>
                      <a:cubicBezTo>
                        <a:pt x="8327" y="126"/>
                        <a:pt x="8358" y="110"/>
                        <a:pt x="8358" y="63"/>
                      </a:cubicBezTo>
                      <a:cubicBezTo>
                        <a:pt x="8358" y="31"/>
                        <a:pt x="8327" y="0"/>
                        <a:pt x="8296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67"/>
                <p:cNvSpPr/>
                <p:nvPr/>
              </p:nvSpPr>
              <p:spPr>
                <a:xfrm>
                  <a:off x="-1907136" y="2063781"/>
                  <a:ext cx="354451" cy="136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93" h="4683" extrusionOk="0">
                      <a:moveTo>
                        <a:pt x="3709" y="1"/>
                      </a:moveTo>
                      <a:lnTo>
                        <a:pt x="205" y="1870"/>
                      </a:lnTo>
                      <a:lnTo>
                        <a:pt x="237" y="1949"/>
                      </a:lnTo>
                      <a:lnTo>
                        <a:pt x="205" y="1949"/>
                      </a:lnTo>
                      <a:cubicBezTo>
                        <a:pt x="95" y="1949"/>
                        <a:pt x="1" y="2043"/>
                        <a:pt x="1" y="2153"/>
                      </a:cubicBezTo>
                      <a:cubicBezTo>
                        <a:pt x="1" y="2263"/>
                        <a:pt x="95" y="2342"/>
                        <a:pt x="205" y="2342"/>
                      </a:cubicBezTo>
                      <a:lnTo>
                        <a:pt x="8548" y="2342"/>
                      </a:lnTo>
                      <a:cubicBezTo>
                        <a:pt x="9082" y="2342"/>
                        <a:pt x="9522" y="2781"/>
                        <a:pt x="9522" y="3316"/>
                      </a:cubicBezTo>
                      <a:cubicBezTo>
                        <a:pt x="9522" y="3865"/>
                        <a:pt x="9082" y="4305"/>
                        <a:pt x="8548" y="4305"/>
                      </a:cubicBezTo>
                      <a:lnTo>
                        <a:pt x="205" y="4305"/>
                      </a:lnTo>
                      <a:cubicBezTo>
                        <a:pt x="95" y="4305"/>
                        <a:pt x="1" y="4384"/>
                        <a:pt x="1" y="4494"/>
                      </a:cubicBezTo>
                      <a:cubicBezTo>
                        <a:pt x="1" y="4604"/>
                        <a:pt x="95" y="4682"/>
                        <a:pt x="205" y="4682"/>
                      </a:cubicBezTo>
                      <a:lnTo>
                        <a:pt x="8579" y="4682"/>
                      </a:lnTo>
                      <a:cubicBezTo>
                        <a:pt x="8988" y="4682"/>
                        <a:pt x="9349" y="4494"/>
                        <a:pt x="9585" y="4195"/>
                      </a:cubicBezTo>
                      <a:cubicBezTo>
                        <a:pt x="9836" y="3960"/>
                        <a:pt x="11690" y="2043"/>
                        <a:pt x="11847" y="1493"/>
                      </a:cubicBezTo>
                      <a:cubicBezTo>
                        <a:pt x="12193" y="189"/>
                        <a:pt x="10732" y="16"/>
                        <a:pt x="10732" y="1"/>
                      </a:cubicBezTo>
                      <a:close/>
                    </a:path>
                  </a:pathLst>
                </a:custGeom>
                <a:solidFill>
                  <a:srgbClr val="E562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67"/>
                <p:cNvSpPr/>
                <p:nvPr/>
              </p:nvSpPr>
              <p:spPr>
                <a:xfrm>
                  <a:off x="-1907136" y="2126369"/>
                  <a:ext cx="275903" cy="21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91" h="739" extrusionOk="0">
                      <a:moveTo>
                        <a:pt x="1" y="0"/>
                      </a:moveTo>
                      <a:cubicBezTo>
                        <a:pt x="17" y="110"/>
                        <a:pt x="95" y="189"/>
                        <a:pt x="205" y="189"/>
                      </a:cubicBezTo>
                      <a:lnTo>
                        <a:pt x="8626" y="189"/>
                      </a:lnTo>
                      <a:cubicBezTo>
                        <a:pt x="8988" y="204"/>
                        <a:pt x="9318" y="408"/>
                        <a:pt x="9475" y="723"/>
                      </a:cubicBezTo>
                      <a:lnTo>
                        <a:pt x="9490" y="738"/>
                      </a:lnTo>
                      <a:cubicBezTo>
                        <a:pt x="9380" y="314"/>
                        <a:pt x="8988" y="0"/>
                        <a:pt x="853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67"/>
                <p:cNvSpPr/>
                <p:nvPr/>
              </p:nvSpPr>
              <p:spPr>
                <a:xfrm>
                  <a:off x="-1901177" y="2131834"/>
                  <a:ext cx="273607" cy="57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12" h="1965" extrusionOk="0">
                      <a:moveTo>
                        <a:pt x="0" y="1"/>
                      </a:moveTo>
                      <a:lnTo>
                        <a:pt x="0" y="1964"/>
                      </a:lnTo>
                      <a:lnTo>
                        <a:pt x="8406" y="1964"/>
                      </a:lnTo>
                      <a:cubicBezTo>
                        <a:pt x="8767" y="1964"/>
                        <a:pt x="9097" y="1760"/>
                        <a:pt x="9270" y="1430"/>
                      </a:cubicBezTo>
                      <a:cubicBezTo>
                        <a:pt x="9411" y="1147"/>
                        <a:pt x="9411" y="817"/>
                        <a:pt x="9270" y="535"/>
                      </a:cubicBezTo>
                      <a:cubicBezTo>
                        <a:pt x="9097" y="205"/>
                        <a:pt x="8767" y="1"/>
                        <a:pt x="840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67"/>
                <p:cNvSpPr/>
                <p:nvPr/>
              </p:nvSpPr>
              <p:spPr>
                <a:xfrm>
                  <a:off x="-1901177" y="2145526"/>
                  <a:ext cx="242996" cy="3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9" h="127" extrusionOk="0">
                      <a:moveTo>
                        <a:pt x="0" y="1"/>
                      </a:moveTo>
                      <a:lnTo>
                        <a:pt x="0" y="127"/>
                      </a:lnTo>
                      <a:lnTo>
                        <a:pt x="8296" y="127"/>
                      </a:lnTo>
                      <a:cubicBezTo>
                        <a:pt x="8327" y="127"/>
                        <a:pt x="8358" y="95"/>
                        <a:pt x="8358" y="64"/>
                      </a:cubicBezTo>
                      <a:cubicBezTo>
                        <a:pt x="8358" y="32"/>
                        <a:pt x="8327" y="1"/>
                        <a:pt x="8296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67"/>
                <p:cNvSpPr/>
                <p:nvPr/>
              </p:nvSpPr>
              <p:spPr>
                <a:xfrm>
                  <a:off x="-1901177" y="2158316"/>
                  <a:ext cx="242996" cy="4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9" h="143" extrusionOk="0">
                      <a:moveTo>
                        <a:pt x="0" y="1"/>
                      </a:moveTo>
                      <a:lnTo>
                        <a:pt x="0" y="142"/>
                      </a:lnTo>
                      <a:lnTo>
                        <a:pt x="8296" y="142"/>
                      </a:lnTo>
                      <a:cubicBezTo>
                        <a:pt x="8327" y="142"/>
                        <a:pt x="8358" y="111"/>
                        <a:pt x="8358" y="79"/>
                      </a:cubicBezTo>
                      <a:cubicBezTo>
                        <a:pt x="8358" y="32"/>
                        <a:pt x="8327" y="1"/>
                        <a:pt x="8296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67"/>
                <p:cNvSpPr/>
                <p:nvPr/>
              </p:nvSpPr>
              <p:spPr>
                <a:xfrm>
                  <a:off x="-1901177" y="2171572"/>
                  <a:ext cx="242996" cy="4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9" h="142" extrusionOk="0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8296" y="142"/>
                      </a:lnTo>
                      <a:cubicBezTo>
                        <a:pt x="8327" y="142"/>
                        <a:pt x="8358" y="110"/>
                        <a:pt x="8358" y="63"/>
                      </a:cubicBezTo>
                      <a:cubicBezTo>
                        <a:pt x="8358" y="32"/>
                        <a:pt x="8327" y="0"/>
                        <a:pt x="8296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67"/>
                <p:cNvSpPr/>
                <p:nvPr/>
              </p:nvSpPr>
              <p:spPr>
                <a:xfrm>
                  <a:off x="-1813967" y="1897937"/>
                  <a:ext cx="108751" cy="172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1" h="5926" extrusionOk="0">
                      <a:moveTo>
                        <a:pt x="1938" y="0"/>
                      </a:moveTo>
                      <a:cubicBezTo>
                        <a:pt x="1719" y="0"/>
                        <a:pt x="1500" y="16"/>
                        <a:pt x="1289" y="50"/>
                      </a:cubicBezTo>
                      <a:lnTo>
                        <a:pt x="1242" y="65"/>
                      </a:lnTo>
                      <a:lnTo>
                        <a:pt x="1" y="270"/>
                      </a:lnTo>
                      <a:lnTo>
                        <a:pt x="127" y="5926"/>
                      </a:lnTo>
                      <a:lnTo>
                        <a:pt x="3552" y="5926"/>
                      </a:lnTo>
                      <a:lnTo>
                        <a:pt x="3740" y="238"/>
                      </a:lnTo>
                      <a:cubicBezTo>
                        <a:pt x="3740" y="238"/>
                        <a:pt x="3253" y="113"/>
                        <a:pt x="2625" y="34"/>
                      </a:cubicBezTo>
                      <a:lnTo>
                        <a:pt x="2499" y="34"/>
                      </a:lnTo>
                      <a:cubicBezTo>
                        <a:pt x="2317" y="12"/>
                        <a:pt x="2128" y="0"/>
                        <a:pt x="1938" y="0"/>
                      </a:cubicBez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67"/>
                <p:cNvSpPr/>
                <p:nvPr/>
              </p:nvSpPr>
              <p:spPr>
                <a:xfrm>
                  <a:off x="-1779228" y="1897937"/>
                  <a:ext cx="37936" cy="172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5" h="5926" extrusionOk="0">
                      <a:moveTo>
                        <a:pt x="743" y="0"/>
                      </a:moveTo>
                      <a:cubicBezTo>
                        <a:pt x="524" y="0"/>
                        <a:pt x="305" y="16"/>
                        <a:pt x="94" y="50"/>
                      </a:cubicBezTo>
                      <a:lnTo>
                        <a:pt x="31" y="65"/>
                      </a:lnTo>
                      <a:cubicBezTo>
                        <a:pt x="47" y="867"/>
                        <a:pt x="94" y="3915"/>
                        <a:pt x="0" y="5926"/>
                      </a:cubicBezTo>
                      <a:lnTo>
                        <a:pt x="1178" y="5926"/>
                      </a:lnTo>
                      <a:cubicBezTo>
                        <a:pt x="1178" y="4653"/>
                        <a:pt x="1225" y="2469"/>
                        <a:pt x="1304" y="34"/>
                      </a:cubicBezTo>
                      <a:cubicBezTo>
                        <a:pt x="1122" y="12"/>
                        <a:pt x="933" y="0"/>
                        <a:pt x="74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67"/>
                <p:cNvSpPr/>
                <p:nvPr/>
              </p:nvSpPr>
              <p:spPr>
                <a:xfrm>
                  <a:off x="-1773298" y="1874710"/>
                  <a:ext cx="27413" cy="27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940" extrusionOk="0">
                      <a:moveTo>
                        <a:pt x="0" y="0"/>
                      </a:moveTo>
                      <a:lnTo>
                        <a:pt x="0" y="833"/>
                      </a:lnTo>
                      <a:cubicBezTo>
                        <a:pt x="157" y="904"/>
                        <a:pt x="314" y="939"/>
                        <a:pt x="472" y="939"/>
                      </a:cubicBezTo>
                      <a:cubicBezTo>
                        <a:pt x="629" y="939"/>
                        <a:pt x="786" y="904"/>
                        <a:pt x="943" y="833"/>
                      </a:cubicBezTo>
                      <a:lnTo>
                        <a:pt x="943" y="0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67"/>
                <p:cNvSpPr/>
                <p:nvPr/>
              </p:nvSpPr>
              <p:spPr>
                <a:xfrm>
                  <a:off x="-1773298" y="1874710"/>
                  <a:ext cx="27413" cy="19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" h="661" extrusionOk="0">
                      <a:moveTo>
                        <a:pt x="0" y="0"/>
                      </a:moveTo>
                      <a:lnTo>
                        <a:pt x="0" y="299"/>
                      </a:lnTo>
                      <a:cubicBezTo>
                        <a:pt x="220" y="440"/>
                        <a:pt x="582" y="629"/>
                        <a:pt x="943" y="660"/>
                      </a:cubicBezTo>
                      <a:lnTo>
                        <a:pt x="943" y="0"/>
                      </a:ln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67"/>
                <p:cNvSpPr/>
                <p:nvPr/>
              </p:nvSpPr>
              <p:spPr>
                <a:xfrm>
                  <a:off x="-1805217" y="1825757"/>
                  <a:ext cx="16861" cy="32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" h="1114" extrusionOk="0">
                      <a:moveTo>
                        <a:pt x="191" y="0"/>
                      </a:moveTo>
                      <a:cubicBezTo>
                        <a:pt x="0" y="0"/>
                        <a:pt x="20" y="491"/>
                        <a:pt x="140" y="852"/>
                      </a:cubicBezTo>
                      <a:cubicBezTo>
                        <a:pt x="212" y="1067"/>
                        <a:pt x="345" y="1113"/>
                        <a:pt x="446" y="1113"/>
                      </a:cubicBezTo>
                      <a:cubicBezTo>
                        <a:pt x="522" y="1113"/>
                        <a:pt x="580" y="1087"/>
                        <a:pt x="580" y="1087"/>
                      </a:cubicBezTo>
                      <a:lnTo>
                        <a:pt x="517" y="302"/>
                      </a:lnTo>
                      <a:cubicBezTo>
                        <a:pt x="517" y="302"/>
                        <a:pt x="423" y="50"/>
                        <a:pt x="218" y="3"/>
                      </a:cubicBezTo>
                      <a:cubicBezTo>
                        <a:pt x="209" y="1"/>
                        <a:pt x="200" y="0"/>
                        <a:pt x="191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67"/>
                <p:cNvSpPr/>
                <p:nvPr/>
              </p:nvSpPr>
              <p:spPr>
                <a:xfrm>
                  <a:off x="-1731292" y="1825757"/>
                  <a:ext cx="16919" cy="32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" h="1114" extrusionOk="0">
                      <a:moveTo>
                        <a:pt x="403" y="0"/>
                      </a:moveTo>
                      <a:cubicBezTo>
                        <a:pt x="395" y="0"/>
                        <a:pt x="386" y="1"/>
                        <a:pt x="378" y="3"/>
                      </a:cubicBezTo>
                      <a:cubicBezTo>
                        <a:pt x="173" y="50"/>
                        <a:pt x="79" y="302"/>
                        <a:pt x="79" y="302"/>
                      </a:cubicBezTo>
                      <a:lnTo>
                        <a:pt x="1" y="1087"/>
                      </a:lnTo>
                      <a:cubicBezTo>
                        <a:pt x="1" y="1087"/>
                        <a:pt x="61" y="1113"/>
                        <a:pt x="140" y="1113"/>
                      </a:cubicBezTo>
                      <a:cubicBezTo>
                        <a:pt x="246" y="1113"/>
                        <a:pt x="384" y="1067"/>
                        <a:pt x="456" y="852"/>
                      </a:cubicBezTo>
                      <a:cubicBezTo>
                        <a:pt x="577" y="491"/>
                        <a:pt x="582" y="0"/>
                        <a:pt x="403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67"/>
                <p:cNvSpPr/>
                <p:nvPr/>
              </p:nvSpPr>
              <p:spPr>
                <a:xfrm>
                  <a:off x="-1792484" y="1809855"/>
                  <a:ext cx="65785" cy="75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3" h="2609" extrusionOk="0">
                      <a:moveTo>
                        <a:pt x="0" y="0"/>
                      </a:moveTo>
                      <a:lnTo>
                        <a:pt x="0" y="1336"/>
                      </a:lnTo>
                      <a:cubicBezTo>
                        <a:pt x="0" y="1933"/>
                        <a:pt x="503" y="2608"/>
                        <a:pt x="1132" y="2608"/>
                      </a:cubicBezTo>
                      <a:cubicBezTo>
                        <a:pt x="1744" y="2608"/>
                        <a:pt x="2263" y="1933"/>
                        <a:pt x="2263" y="1336"/>
                      </a:cubicBezTo>
                      <a:lnTo>
                        <a:pt x="2263" y="0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67"/>
                <p:cNvSpPr/>
                <p:nvPr/>
              </p:nvSpPr>
              <p:spPr>
                <a:xfrm>
                  <a:off x="-1803909" y="1771018"/>
                  <a:ext cx="89536" cy="671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0" h="2311" extrusionOk="0">
                      <a:moveTo>
                        <a:pt x="393" y="2310"/>
                      </a:moveTo>
                      <a:cubicBezTo>
                        <a:pt x="393" y="2310"/>
                        <a:pt x="1" y="1729"/>
                        <a:pt x="268" y="1336"/>
                      </a:cubicBezTo>
                      <a:cubicBezTo>
                        <a:pt x="268" y="1336"/>
                        <a:pt x="111" y="1006"/>
                        <a:pt x="268" y="692"/>
                      </a:cubicBezTo>
                      <a:cubicBezTo>
                        <a:pt x="441" y="378"/>
                        <a:pt x="1132" y="1"/>
                        <a:pt x="2106" y="189"/>
                      </a:cubicBezTo>
                      <a:cubicBezTo>
                        <a:pt x="3080" y="394"/>
                        <a:pt x="2891" y="1101"/>
                        <a:pt x="2766" y="1305"/>
                      </a:cubicBezTo>
                      <a:cubicBezTo>
                        <a:pt x="2766" y="1305"/>
                        <a:pt x="3017" y="1745"/>
                        <a:pt x="2656" y="2310"/>
                      </a:cubicBezTo>
                      <a:cubicBezTo>
                        <a:pt x="2656" y="2310"/>
                        <a:pt x="2436" y="2028"/>
                        <a:pt x="2499" y="1399"/>
                      </a:cubicBezTo>
                      <a:cubicBezTo>
                        <a:pt x="2499" y="1399"/>
                        <a:pt x="1415" y="1713"/>
                        <a:pt x="535" y="1336"/>
                      </a:cubicBezTo>
                      <a:cubicBezTo>
                        <a:pt x="535" y="1336"/>
                        <a:pt x="660" y="2059"/>
                        <a:pt x="393" y="2310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4" name="Google Shape;1514;p67"/>
                <p:cNvSpPr/>
                <p:nvPr/>
              </p:nvSpPr>
              <p:spPr>
                <a:xfrm>
                  <a:off x="-1813502" y="2064711"/>
                  <a:ext cx="101890" cy="56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05" h="1949" extrusionOk="0">
                      <a:moveTo>
                        <a:pt x="3504" y="0"/>
                      </a:moveTo>
                      <a:cubicBezTo>
                        <a:pt x="3504" y="0"/>
                        <a:pt x="3473" y="1210"/>
                        <a:pt x="3174" y="1587"/>
                      </a:cubicBezTo>
                      <a:cubicBezTo>
                        <a:pt x="2892" y="1948"/>
                        <a:pt x="1195" y="1932"/>
                        <a:pt x="598" y="1681"/>
                      </a:cubicBezTo>
                      <a:cubicBezTo>
                        <a:pt x="1" y="1445"/>
                        <a:pt x="126" y="0"/>
                        <a:pt x="126" y="0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67"/>
                <p:cNvSpPr/>
                <p:nvPr/>
              </p:nvSpPr>
              <p:spPr>
                <a:xfrm>
                  <a:off x="-1832688" y="2054188"/>
                  <a:ext cx="60320" cy="217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5" h="7480" extrusionOk="0">
                      <a:moveTo>
                        <a:pt x="2043" y="2294"/>
                      </a:moveTo>
                      <a:cubicBezTo>
                        <a:pt x="2043" y="2169"/>
                        <a:pt x="2075" y="1572"/>
                        <a:pt x="2043" y="1446"/>
                      </a:cubicBezTo>
                      <a:cubicBezTo>
                        <a:pt x="1965" y="959"/>
                        <a:pt x="1619" y="1"/>
                        <a:pt x="849" y="315"/>
                      </a:cubicBezTo>
                      <a:cubicBezTo>
                        <a:pt x="1" y="676"/>
                        <a:pt x="331" y="2389"/>
                        <a:pt x="331" y="2389"/>
                      </a:cubicBezTo>
                      <a:lnTo>
                        <a:pt x="739" y="7479"/>
                      </a:lnTo>
                      <a:lnTo>
                        <a:pt x="1525" y="7479"/>
                      </a:lnTo>
                      <a:cubicBezTo>
                        <a:pt x="1525" y="7479"/>
                        <a:pt x="1776" y="4934"/>
                        <a:pt x="2043" y="2294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67"/>
                <p:cNvSpPr/>
                <p:nvPr/>
              </p:nvSpPr>
              <p:spPr>
                <a:xfrm>
                  <a:off x="-1829490" y="2271602"/>
                  <a:ext cx="43431" cy="2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" h="865" extrusionOk="0">
                      <a:moveTo>
                        <a:pt x="629" y="0"/>
                      </a:moveTo>
                      <a:lnTo>
                        <a:pt x="582" y="204"/>
                      </a:lnTo>
                      <a:cubicBezTo>
                        <a:pt x="48" y="519"/>
                        <a:pt x="1" y="864"/>
                        <a:pt x="1" y="864"/>
                      </a:cubicBezTo>
                      <a:lnTo>
                        <a:pt x="1462" y="864"/>
                      </a:lnTo>
                      <a:cubicBezTo>
                        <a:pt x="1493" y="691"/>
                        <a:pt x="1493" y="503"/>
                        <a:pt x="1462" y="314"/>
                      </a:cubicBezTo>
                      <a:lnTo>
                        <a:pt x="1431" y="0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67"/>
                <p:cNvSpPr/>
                <p:nvPr/>
              </p:nvSpPr>
              <p:spPr>
                <a:xfrm>
                  <a:off x="-1812572" y="2271602"/>
                  <a:ext cx="20582" cy="15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" h="535" extrusionOk="0">
                      <a:moveTo>
                        <a:pt x="47" y="0"/>
                      </a:moveTo>
                      <a:lnTo>
                        <a:pt x="0" y="204"/>
                      </a:lnTo>
                      <a:cubicBezTo>
                        <a:pt x="0" y="204"/>
                        <a:pt x="519" y="204"/>
                        <a:pt x="707" y="534"/>
                      </a:cubicBezTo>
                      <a:cubicBezTo>
                        <a:pt x="707" y="534"/>
                        <a:pt x="644" y="126"/>
                        <a:pt x="47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67"/>
                <p:cNvSpPr/>
                <p:nvPr/>
              </p:nvSpPr>
              <p:spPr>
                <a:xfrm>
                  <a:off x="-1743618" y="2054188"/>
                  <a:ext cx="60320" cy="217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5" h="7480" extrusionOk="0">
                      <a:moveTo>
                        <a:pt x="48" y="2294"/>
                      </a:moveTo>
                      <a:cubicBezTo>
                        <a:pt x="32" y="2169"/>
                        <a:pt x="0" y="1572"/>
                        <a:pt x="32" y="1446"/>
                      </a:cubicBezTo>
                      <a:cubicBezTo>
                        <a:pt x="126" y="959"/>
                        <a:pt x="456" y="1"/>
                        <a:pt x="1226" y="315"/>
                      </a:cubicBezTo>
                      <a:cubicBezTo>
                        <a:pt x="2074" y="676"/>
                        <a:pt x="1760" y="2389"/>
                        <a:pt x="1760" y="2389"/>
                      </a:cubicBezTo>
                      <a:lnTo>
                        <a:pt x="1352" y="7479"/>
                      </a:lnTo>
                      <a:lnTo>
                        <a:pt x="550" y="7479"/>
                      </a:lnTo>
                      <a:cubicBezTo>
                        <a:pt x="550" y="7479"/>
                        <a:pt x="315" y="4934"/>
                        <a:pt x="48" y="2294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67"/>
                <p:cNvSpPr/>
                <p:nvPr/>
              </p:nvSpPr>
              <p:spPr>
                <a:xfrm>
                  <a:off x="-1729461" y="2271602"/>
                  <a:ext cx="43431" cy="2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4" h="865" extrusionOk="0">
                      <a:moveTo>
                        <a:pt x="63" y="0"/>
                      </a:moveTo>
                      <a:lnTo>
                        <a:pt x="16" y="314"/>
                      </a:lnTo>
                      <a:cubicBezTo>
                        <a:pt x="1" y="503"/>
                        <a:pt x="1" y="691"/>
                        <a:pt x="16" y="864"/>
                      </a:cubicBezTo>
                      <a:lnTo>
                        <a:pt x="1493" y="864"/>
                      </a:lnTo>
                      <a:cubicBezTo>
                        <a:pt x="1493" y="864"/>
                        <a:pt x="1446" y="519"/>
                        <a:pt x="912" y="204"/>
                      </a:cubicBezTo>
                      <a:lnTo>
                        <a:pt x="865" y="0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67"/>
                <p:cNvSpPr/>
                <p:nvPr/>
              </p:nvSpPr>
              <p:spPr>
                <a:xfrm>
                  <a:off x="-1723530" y="2271602"/>
                  <a:ext cx="20582" cy="15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" h="535" extrusionOk="0">
                      <a:moveTo>
                        <a:pt x="661" y="0"/>
                      </a:moveTo>
                      <a:cubicBezTo>
                        <a:pt x="48" y="126"/>
                        <a:pt x="1" y="534"/>
                        <a:pt x="1" y="534"/>
                      </a:cubicBezTo>
                      <a:cubicBezTo>
                        <a:pt x="174" y="204"/>
                        <a:pt x="708" y="204"/>
                        <a:pt x="708" y="204"/>
                      </a:cubicBezTo>
                      <a:lnTo>
                        <a:pt x="661" y="0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67"/>
                <p:cNvSpPr/>
                <p:nvPr/>
              </p:nvSpPr>
              <p:spPr>
                <a:xfrm>
                  <a:off x="-1849578" y="1905757"/>
                  <a:ext cx="46628" cy="87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" h="3002" extrusionOk="0">
                      <a:moveTo>
                        <a:pt x="1226" y="1"/>
                      </a:moveTo>
                      <a:cubicBezTo>
                        <a:pt x="1226" y="1"/>
                        <a:pt x="330" y="1258"/>
                        <a:pt x="1" y="2326"/>
                      </a:cubicBezTo>
                      <a:cubicBezTo>
                        <a:pt x="1" y="2326"/>
                        <a:pt x="456" y="2876"/>
                        <a:pt x="770" y="3001"/>
                      </a:cubicBezTo>
                      <a:lnTo>
                        <a:pt x="1352" y="1760"/>
                      </a:lnTo>
                      <a:cubicBezTo>
                        <a:pt x="1352" y="1760"/>
                        <a:pt x="1603" y="629"/>
                        <a:pt x="1226" y="1"/>
                      </a:cubicBez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67"/>
                <p:cNvSpPr/>
                <p:nvPr/>
              </p:nvSpPr>
              <p:spPr>
                <a:xfrm>
                  <a:off x="-1856438" y="1973345"/>
                  <a:ext cx="64448" cy="845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7" h="2908" extrusionOk="0">
                      <a:moveTo>
                        <a:pt x="237" y="1"/>
                      </a:moveTo>
                      <a:lnTo>
                        <a:pt x="64" y="551"/>
                      </a:lnTo>
                      <a:cubicBezTo>
                        <a:pt x="1" y="818"/>
                        <a:pt x="111" y="1116"/>
                        <a:pt x="315" y="1289"/>
                      </a:cubicBezTo>
                      <a:lnTo>
                        <a:pt x="1776" y="2907"/>
                      </a:lnTo>
                      <a:lnTo>
                        <a:pt x="2216" y="2593"/>
                      </a:lnTo>
                      <a:cubicBezTo>
                        <a:pt x="1415" y="1368"/>
                        <a:pt x="1006" y="676"/>
                        <a:pt x="1006" y="676"/>
                      </a:cubicBezTo>
                      <a:cubicBezTo>
                        <a:pt x="818" y="221"/>
                        <a:pt x="237" y="1"/>
                        <a:pt x="237" y="1"/>
                      </a:cubicBez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67"/>
                <p:cNvSpPr/>
                <p:nvPr/>
              </p:nvSpPr>
              <p:spPr>
                <a:xfrm>
                  <a:off x="-1716670" y="1904856"/>
                  <a:ext cx="47064" cy="87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9" h="3002" extrusionOk="0">
                      <a:moveTo>
                        <a:pt x="393" y="0"/>
                      </a:moveTo>
                      <a:cubicBezTo>
                        <a:pt x="0" y="629"/>
                        <a:pt x="267" y="1760"/>
                        <a:pt x="267" y="1760"/>
                      </a:cubicBezTo>
                      <a:lnTo>
                        <a:pt x="849" y="3001"/>
                      </a:lnTo>
                      <a:cubicBezTo>
                        <a:pt x="1163" y="2875"/>
                        <a:pt x="1619" y="2325"/>
                        <a:pt x="1619" y="2325"/>
                      </a:cubicBezTo>
                      <a:cubicBezTo>
                        <a:pt x="1289" y="1257"/>
                        <a:pt x="393" y="0"/>
                        <a:pt x="393" y="0"/>
                      </a:cubicBez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67"/>
                <p:cNvSpPr/>
                <p:nvPr/>
              </p:nvSpPr>
              <p:spPr>
                <a:xfrm>
                  <a:off x="-1727164" y="1972443"/>
                  <a:ext cx="64419" cy="84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6" h="2907" extrusionOk="0">
                      <a:moveTo>
                        <a:pt x="1980" y="0"/>
                      </a:moveTo>
                      <a:cubicBezTo>
                        <a:pt x="1980" y="0"/>
                        <a:pt x="1398" y="220"/>
                        <a:pt x="1210" y="676"/>
                      </a:cubicBezTo>
                      <a:cubicBezTo>
                        <a:pt x="1210" y="676"/>
                        <a:pt x="786" y="1367"/>
                        <a:pt x="0" y="2593"/>
                      </a:cubicBezTo>
                      <a:lnTo>
                        <a:pt x="440" y="2907"/>
                      </a:lnTo>
                      <a:lnTo>
                        <a:pt x="1885" y="1289"/>
                      </a:lnTo>
                      <a:cubicBezTo>
                        <a:pt x="2090" y="1116"/>
                        <a:pt x="2215" y="817"/>
                        <a:pt x="2137" y="550"/>
                      </a:cubicBezTo>
                      <a:lnTo>
                        <a:pt x="1980" y="0"/>
                      </a:ln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67"/>
                <p:cNvSpPr/>
                <p:nvPr/>
              </p:nvSpPr>
              <p:spPr>
                <a:xfrm>
                  <a:off x="-1834054" y="1976106"/>
                  <a:ext cx="146629" cy="76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4" h="2640" extrusionOk="0">
                      <a:moveTo>
                        <a:pt x="4620" y="2640"/>
                      </a:moveTo>
                      <a:lnTo>
                        <a:pt x="425" y="2640"/>
                      </a:lnTo>
                      <a:lnTo>
                        <a:pt x="32" y="377"/>
                      </a:lnTo>
                      <a:cubicBezTo>
                        <a:pt x="1" y="173"/>
                        <a:pt x="142" y="0"/>
                        <a:pt x="346" y="0"/>
                      </a:cubicBezTo>
                      <a:lnTo>
                        <a:pt x="4683" y="0"/>
                      </a:lnTo>
                      <a:cubicBezTo>
                        <a:pt x="4887" y="0"/>
                        <a:pt x="5044" y="173"/>
                        <a:pt x="5012" y="377"/>
                      </a:cubicBezTo>
                      <a:close/>
                    </a:path>
                  </a:pathLst>
                </a:custGeom>
                <a:solidFill>
                  <a:srgbClr val="A1A1A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67"/>
                <p:cNvSpPr/>
                <p:nvPr/>
              </p:nvSpPr>
              <p:spPr>
                <a:xfrm>
                  <a:off x="-1821729" y="2052822"/>
                  <a:ext cx="121978" cy="14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6" h="504" extrusionOk="0">
                      <a:moveTo>
                        <a:pt x="1" y="1"/>
                      </a:moveTo>
                      <a:lnTo>
                        <a:pt x="1" y="63"/>
                      </a:lnTo>
                      <a:cubicBezTo>
                        <a:pt x="1" y="299"/>
                        <a:pt x="189" y="503"/>
                        <a:pt x="441" y="503"/>
                      </a:cubicBezTo>
                      <a:lnTo>
                        <a:pt x="3756" y="503"/>
                      </a:lnTo>
                      <a:cubicBezTo>
                        <a:pt x="4007" y="503"/>
                        <a:pt x="4196" y="299"/>
                        <a:pt x="4196" y="63"/>
                      </a:cubicBezTo>
                      <a:lnTo>
                        <a:pt x="4196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67"/>
                <p:cNvSpPr/>
                <p:nvPr/>
              </p:nvSpPr>
              <p:spPr>
                <a:xfrm>
                  <a:off x="-1770100" y="2006688"/>
                  <a:ext cx="21018" cy="21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3" h="724" extrusionOk="0">
                      <a:moveTo>
                        <a:pt x="362" y="1"/>
                      </a:moveTo>
                      <a:cubicBezTo>
                        <a:pt x="157" y="1"/>
                        <a:pt x="0" y="158"/>
                        <a:pt x="0" y="362"/>
                      </a:cubicBezTo>
                      <a:cubicBezTo>
                        <a:pt x="0" y="566"/>
                        <a:pt x="157" y="723"/>
                        <a:pt x="362" y="723"/>
                      </a:cubicBezTo>
                      <a:cubicBezTo>
                        <a:pt x="566" y="723"/>
                        <a:pt x="723" y="566"/>
                        <a:pt x="723" y="362"/>
                      </a:cubicBezTo>
                      <a:cubicBezTo>
                        <a:pt x="723" y="158"/>
                        <a:pt x="566" y="1"/>
                        <a:pt x="362" y="1"/>
                      </a:cubicBez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67"/>
                <p:cNvSpPr/>
                <p:nvPr/>
              </p:nvSpPr>
              <p:spPr>
                <a:xfrm>
                  <a:off x="-1603094" y="1567325"/>
                  <a:ext cx="68692" cy="630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3" h="2168" extrusionOk="0">
                      <a:moveTo>
                        <a:pt x="1624" y="1"/>
                      </a:moveTo>
                      <a:cubicBezTo>
                        <a:pt x="1624" y="1"/>
                        <a:pt x="1152" y="692"/>
                        <a:pt x="618" y="1132"/>
                      </a:cubicBezTo>
                      <a:cubicBezTo>
                        <a:pt x="0" y="1650"/>
                        <a:pt x="132" y="2167"/>
                        <a:pt x="580" y="2167"/>
                      </a:cubicBezTo>
                      <a:cubicBezTo>
                        <a:pt x="621" y="2167"/>
                        <a:pt x="666" y="2163"/>
                        <a:pt x="712" y="2153"/>
                      </a:cubicBezTo>
                      <a:cubicBezTo>
                        <a:pt x="1247" y="2043"/>
                        <a:pt x="1812" y="1305"/>
                        <a:pt x="1985" y="1164"/>
                      </a:cubicBezTo>
                      <a:cubicBezTo>
                        <a:pt x="2174" y="1006"/>
                        <a:pt x="2362" y="315"/>
                        <a:pt x="2362" y="315"/>
                      </a:cubicBezTo>
                      <a:cubicBezTo>
                        <a:pt x="1875" y="268"/>
                        <a:pt x="1624" y="1"/>
                        <a:pt x="1624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67"/>
                <p:cNvSpPr/>
                <p:nvPr/>
              </p:nvSpPr>
              <p:spPr>
                <a:xfrm>
                  <a:off x="-1566873" y="1186451"/>
                  <a:ext cx="149827" cy="7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4" h="2577" extrusionOk="0">
                      <a:moveTo>
                        <a:pt x="4321" y="0"/>
                      </a:moveTo>
                      <a:cubicBezTo>
                        <a:pt x="4321" y="0"/>
                        <a:pt x="3677" y="1084"/>
                        <a:pt x="2687" y="1618"/>
                      </a:cubicBezTo>
                      <a:cubicBezTo>
                        <a:pt x="2640" y="1650"/>
                        <a:pt x="2577" y="1665"/>
                        <a:pt x="2530" y="1697"/>
                      </a:cubicBezTo>
                      <a:cubicBezTo>
                        <a:pt x="2310" y="1665"/>
                        <a:pt x="1697" y="1634"/>
                        <a:pt x="1430" y="1618"/>
                      </a:cubicBezTo>
                      <a:cubicBezTo>
                        <a:pt x="723" y="1555"/>
                        <a:pt x="142" y="1445"/>
                        <a:pt x="142" y="1445"/>
                      </a:cubicBezTo>
                      <a:lnTo>
                        <a:pt x="1" y="1885"/>
                      </a:lnTo>
                      <a:cubicBezTo>
                        <a:pt x="959" y="2278"/>
                        <a:pt x="1745" y="2482"/>
                        <a:pt x="2404" y="2561"/>
                      </a:cubicBezTo>
                      <a:cubicBezTo>
                        <a:pt x="2404" y="2561"/>
                        <a:pt x="2561" y="2577"/>
                        <a:pt x="2624" y="2577"/>
                      </a:cubicBezTo>
                      <a:cubicBezTo>
                        <a:pt x="2797" y="2561"/>
                        <a:pt x="3033" y="2530"/>
                        <a:pt x="3284" y="2420"/>
                      </a:cubicBezTo>
                      <a:cubicBezTo>
                        <a:pt x="3834" y="2152"/>
                        <a:pt x="5154" y="581"/>
                        <a:pt x="5154" y="581"/>
                      </a:cubicBezTo>
                      <a:cubicBezTo>
                        <a:pt x="4997" y="330"/>
                        <a:pt x="4635" y="110"/>
                        <a:pt x="4321" y="0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67"/>
                <p:cNvSpPr/>
                <p:nvPr/>
              </p:nvSpPr>
              <p:spPr>
                <a:xfrm>
                  <a:off x="-1598384" y="1204097"/>
                  <a:ext cx="36105" cy="371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2" h="1279" extrusionOk="0">
                      <a:moveTo>
                        <a:pt x="176" y="0"/>
                      </a:moveTo>
                      <a:cubicBezTo>
                        <a:pt x="148" y="0"/>
                        <a:pt x="125" y="7"/>
                        <a:pt x="111" y="22"/>
                      </a:cubicBezTo>
                      <a:cubicBezTo>
                        <a:pt x="1" y="116"/>
                        <a:pt x="16" y="619"/>
                        <a:pt x="488" y="1027"/>
                      </a:cubicBezTo>
                      <a:cubicBezTo>
                        <a:pt x="786" y="1278"/>
                        <a:pt x="1085" y="1278"/>
                        <a:pt x="1085" y="1278"/>
                      </a:cubicBezTo>
                      <a:lnTo>
                        <a:pt x="1242" y="791"/>
                      </a:lnTo>
                      <a:cubicBezTo>
                        <a:pt x="1242" y="791"/>
                        <a:pt x="1116" y="446"/>
                        <a:pt x="927" y="351"/>
                      </a:cubicBezTo>
                      <a:cubicBezTo>
                        <a:pt x="778" y="270"/>
                        <a:pt x="358" y="0"/>
                        <a:pt x="176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67"/>
                <p:cNvSpPr/>
                <p:nvPr/>
              </p:nvSpPr>
              <p:spPr>
                <a:xfrm>
                  <a:off x="-1596553" y="1209736"/>
                  <a:ext cx="41599" cy="26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896" extrusionOk="0">
                      <a:moveTo>
                        <a:pt x="16" y="142"/>
                      </a:moveTo>
                      <a:lnTo>
                        <a:pt x="786" y="864"/>
                      </a:lnTo>
                      <a:cubicBezTo>
                        <a:pt x="817" y="880"/>
                        <a:pt x="864" y="896"/>
                        <a:pt x="912" y="880"/>
                      </a:cubicBezTo>
                      <a:lnTo>
                        <a:pt x="1383" y="644"/>
                      </a:lnTo>
                      <a:cubicBezTo>
                        <a:pt x="1399" y="644"/>
                        <a:pt x="1399" y="629"/>
                        <a:pt x="1399" y="613"/>
                      </a:cubicBezTo>
                      <a:lnTo>
                        <a:pt x="1414" y="613"/>
                      </a:lnTo>
                      <a:lnTo>
                        <a:pt x="1430" y="534"/>
                      </a:lnTo>
                      <a:lnTo>
                        <a:pt x="1304" y="487"/>
                      </a:lnTo>
                      <a:lnTo>
                        <a:pt x="95" y="32"/>
                      </a:lnTo>
                      <a:lnTo>
                        <a:pt x="32" y="0"/>
                      </a:lnTo>
                      <a:lnTo>
                        <a:pt x="0" y="95"/>
                      </a:lnTo>
                      <a:lnTo>
                        <a:pt x="0" y="95"/>
                      </a:lnTo>
                      <a:lnTo>
                        <a:pt x="0" y="95"/>
                      </a:lnTo>
                      <a:cubicBezTo>
                        <a:pt x="0" y="110"/>
                        <a:pt x="0" y="126"/>
                        <a:pt x="16" y="142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67"/>
                <p:cNvSpPr/>
                <p:nvPr/>
              </p:nvSpPr>
              <p:spPr>
                <a:xfrm>
                  <a:off x="-1596088" y="1201974"/>
                  <a:ext cx="41570" cy="31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1085" extrusionOk="0">
                      <a:moveTo>
                        <a:pt x="911" y="1069"/>
                      </a:moveTo>
                      <a:lnTo>
                        <a:pt x="1383" y="833"/>
                      </a:lnTo>
                      <a:cubicBezTo>
                        <a:pt x="1414" y="817"/>
                        <a:pt x="1430" y="786"/>
                        <a:pt x="1398" y="754"/>
                      </a:cubicBezTo>
                      <a:lnTo>
                        <a:pt x="629" y="32"/>
                      </a:lnTo>
                      <a:cubicBezTo>
                        <a:pt x="597" y="0"/>
                        <a:pt x="550" y="0"/>
                        <a:pt x="503" y="16"/>
                      </a:cubicBezTo>
                      <a:lnTo>
                        <a:pt x="32" y="252"/>
                      </a:lnTo>
                      <a:cubicBezTo>
                        <a:pt x="0" y="267"/>
                        <a:pt x="0" y="299"/>
                        <a:pt x="16" y="330"/>
                      </a:cubicBezTo>
                      <a:lnTo>
                        <a:pt x="786" y="1053"/>
                      </a:lnTo>
                      <a:cubicBezTo>
                        <a:pt x="817" y="1069"/>
                        <a:pt x="880" y="1084"/>
                        <a:pt x="911" y="1069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67"/>
                <p:cNvSpPr/>
                <p:nvPr/>
              </p:nvSpPr>
              <p:spPr>
                <a:xfrm>
                  <a:off x="-1592890" y="1204533"/>
                  <a:ext cx="33343" cy="25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7" h="862" extrusionOk="0">
                      <a:moveTo>
                        <a:pt x="439" y="0"/>
                      </a:moveTo>
                      <a:cubicBezTo>
                        <a:pt x="428" y="0"/>
                        <a:pt x="418" y="2"/>
                        <a:pt x="409" y="7"/>
                      </a:cubicBezTo>
                      <a:lnTo>
                        <a:pt x="31" y="195"/>
                      </a:lnTo>
                      <a:cubicBezTo>
                        <a:pt x="0" y="211"/>
                        <a:pt x="0" y="242"/>
                        <a:pt x="31" y="274"/>
                      </a:cubicBezTo>
                      <a:lnTo>
                        <a:pt x="629" y="823"/>
                      </a:lnTo>
                      <a:cubicBezTo>
                        <a:pt x="652" y="846"/>
                        <a:pt x="683" y="861"/>
                        <a:pt x="710" y="861"/>
                      </a:cubicBezTo>
                      <a:cubicBezTo>
                        <a:pt x="721" y="861"/>
                        <a:pt x="730" y="859"/>
                        <a:pt x="738" y="855"/>
                      </a:cubicBezTo>
                      <a:lnTo>
                        <a:pt x="1116" y="666"/>
                      </a:lnTo>
                      <a:cubicBezTo>
                        <a:pt x="1147" y="651"/>
                        <a:pt x="1147" y="619"/>
                        <a:pt x="1116" y="588"/>
                      </a:cubicBezTo>
                      <a:lnTo>
                        <a:pt x="519" y="22"/>
                      </a:lnTo>
                      <a:cubicBezTo>
                        <a:pt x="496" y="11"/>
                        <a:pt x="466" y="0"/>
                        <a:pt x="4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67"/>
                <p:cNvSpPr/>
                <p:nvPr/>
              </p:nvSpPr>
              <p:spPr>
                <a:xfrm>
                  <a:off x="-1596553" y="1212469"/>
                  <a:ext cx="29" cy="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EEBDD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67"/>
                <p:cNvSpPr/>
                <p:nvPr/>
              </p:nvSpPr>
              <p:spPr>
                <a:xfrm>
                  <a:off x="-1574838" y="1209242"/>
                  <a:ext cx="9680" cy="53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" h="185" extrusionOk="0">
                      <a:moveTo>
                        <a:pt x="152" y="1"/>
                      </a:moveTo>
                      <a:cubicBezTo>
                        <a:pt x="146" y="1"/>
                        <a:pt x="140" y="1"/>
                        <a:pt x="133" y="2"/>
                      </a:cubicBezTo>
                      <a:cubicBezTo>
                        <a:pt x="133" y="2"/>
                        <a:pt x="23" y="33"/>
                        <a:pt x="8" y="127"/>
                      </a:cubicBezTo>
                      <a:cubicBezTo>
                        <a:pt x="0" y="171"/>
                        <a:pt x="20" y="184"/>
                        <a:pt x="50" y="184"/>
                      </a:cubicBezTo>
                      <a:cubicBezTo>
                        <a:pt x="84" y="184"/>
                        <a:pt x="131" y="167"/>
                        <a:pt x="165" y="159"/>
                      </a:cubicBezTo>
                      <a:cubicBezTo>
                        <a:pt x="186" y="148"/>
                        <a:pt x="207" y="145"/>
                        <a:pt x="226" y="145"/>
                      </a:cubicBezTo>
                      <a:cubicBezTo>
                        <a:pt x="264" y="145"/>
                        <a:pt x="296" y="159"/>
                        <a:pt x="306" y="159"/>
                      </a:cubicBezTo>
                      <a:cubicBezTo>
                        <a:pt x="309" y="163"/>
                        <a:pt x="312" y="165"/>
                        <a:pt x="314" y="165"/>
                      </a:cubicBezTo>
                      <a:cubicBezTo>
                        <a:pt x="332" y="165"/>
                        <a:pt x="306" y="1"/>
                        <a:pt x="152" y="1"/>
                      </a:cubicBezTo>
                      <a:close/>
                    </a:path>
                  </a:pathLst>
                </a:custGeom>
                <a:solidFill>
                  <a:srgbClr val="BB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67"/>
                <p:cNvSpPr/>
                <p:nvPr/>
              </p:nvSpPr>
              <p:spPr>
                <a:xfrm>
                  <a:off x="-1597512" y="1210666"/>
                  <a:ext cx="12413" cy="13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75" extrusionOk="0">
                      <a:moveTo>
                        <a:pt x="64" y="0"/>
                      </a:moveTo>
                      <a:cubicBezTo>
                        <a:pt x="18" y="0"/>
                        <a:pt x="1" y="104"/>
                        <a:pt x="49" y="188"/>
                      </a:cubicBezTo>
                      <a:cubicBezTo>
                        <a:pt x="108" y="276"/>
                        <a:pt x="208" y="474"/>
                        <a:pt x="387" y="474"/>
                      </a:cubicBezTo>
                      <a:cubicBezTo>
                        <a:pt x="400" y="474"/>
                        <a:pt x="413" y="473"/>
                        <a:pt x="426" y="471"/>
                      </a:cubicBezTo>
                      <a:cubicBezTo>
                        <a:pt x="426" y="471"/>
                        <a:pt x="253" y="188"/>
                        <a:pt x="112" y="31"/>
                      </a:cubicBezTo>
                      <a:cubicBezTo>
                        <a:pt x="94" y="9"/>
                        <a:pt x="77" y="0"/>
                        <a:pt x="64" y="0"/>
                      </a:cubicBezTo>
                      <a:close/>
                    </a:path>
                  </a:pathLst>
                </a:custGeom>
                <a:solidFill>
                  <a:srgbClr val="BB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67"/>
                <p:cNvSpPr/>
                <p:nvPr/>
              </p:nvSpPr>
              <p:spPr>
                <a:xfrm>
                  <a:off x="-1580565" y="1280114"/>
                  <a:ext cx="179972" cy="14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1" h="4948" extrusionOk="0">
                      <a:moveTo>
                        <a:pt x="2798" y="0"/>
                      </a:moveTo>
                      <a:cubicBezTo>
                        <a:pt x="2733" y="0"/>
                        <a:pt x="2670" y="10"/>
                        <a:pt x="2608" y="30"/>
                      </a:cubicBezTo>
                      <a:cubicBezTo>
                        <a:pt x="1854" y="282"/>
                        <a:pt x="0" y="3974"/>
                        <a:pt x="0" y="3974"/>
                      </a:cubicBezTo>
                      <a:cubicBezTo>
                        <a:pt x="90" y="4096"/>
                        <a:pt x="230" y="4155"/>
                        <a:pt x="386" y="4155"/>
                      </a:cubicBezTo>
                      <a:cubicBezTo>
                        <a:pt x="531" y="4155"/>
                        <a:pt x="689" y="4104"/>
                        <a:pt x="833" y="4005"/>
                      </a:cubicBezTo>
                      <a:cubicBezTo>
                        <a:pt x="833" y="4005"/>
                        <a:pt x="2200" y="2874"/>
                        <a:pt x="2687" y="1570"/>
                      </a:cubicBezTo>
                      <a:cubicBezTo>
                        <a:pt x="2687" y="1570"/>
                        <a:pt x="4132" y="4948"/>
                        <a:pt x="6065" y="4948"/>
                      </a:cubicBezTo>
                      <a:cubicBezTo>
                        <a:pt x="6190" y="4948"/>
                        <a:pt x="5860" y="3330"/>
                        <a:pt x="5546" y="2984"/>
                      </a:cubicBezTo>
                      <a:cubicBezTo>
                        <a:pt x="5546" y="2984"/>
                        <a:pt x="3942" y="0"/>
                        <a:pt x="2798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67"/>
                <p:cNvSpPr/>
                <p:nvPr/>
              </p:nvSpPr>
              <p:spPr>
                <a:xfrm>
                  <a:off x="-1623036" y="1395609"/>
                  <a:ext cx="68082" cy="2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865" extrusionOk="0">
                      <a:moveTo>
                        <a:pt x="1461" y="1"/>
                      </a:moveTo>
                      <a:cubicBezTo>
                        <a:pt x="1037" y="299"/>
                        <a:pt x="581" y="111"/>
                        <a:pt x="283" y="299"/>
                      </a:cubicBezTo>
                      <a:cubicBezTo>
                        <a:pt x="0" y="503"/>
                        <a:pt x="0" y="865"/>
                        <a:pt x="0" y="865"/>
                      </a:cubicBezTo>
                      <a:lnTo>
                        <a:pt x="2325" y="849"/>
                      </a:lnTo>
                      <a:cubicBezTo>
                        <a:pt x="2325" y="849"/>
                        <a:pt x="2341" y="378"/>
                        <a:pt x="2341" y="236"/>
                      </a:cubicBezTo>
                      <a:cubicBezTo>
                        <a:pt x="2341" y="95"/>
                        <a:pt x="2294" y="32"/>
                        <a:pt x="2294" y="32"/>
                      </a:cubicBezTo>
                      <a:cubicBezTo>
                        <a:pt x="2117" y="48"/>
                        <a:pt x="1977" y="54"/>
                        <a:pt x="1866" y="54"/>
                      </a:cubicBezTo>
                      <a:cubicBezTo>
                        <a:pt x="1532" y="54"/>
                        <a:pt x="1461" y="1"/>
                        <a:pt x="1461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67"/>
                <p:cNvSpPr/>
                <p:nvPr/>
              </p:nvSpPr>
              <p:spPr>
                <a:xfrm>
                  <a:off x="-1423471" y="1155840"/>
                  <a:ext cx="79972" cy="4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1" h="1500" extrusionOk="0">
                      <a:moveTo>
                        <a:pt x="1148" y="0"/>
                      </a:moveTo>
                      <a:cubicBezTo>
                        <a:pt x="95" y="16"/>
                        <a:pt x="1" y="975"/>
                        <a:pt x="142" y="1194"/>
                      </a:cubicBezTo>
                      <a:cubicBezTo>
                        <a:pt x="244" y="1373"/>
                        <a:pt x="1108" y="1499"/>
                        <a:pt x="1650" y="1499"/>
                      </a:cubicBezTo>
                      <a:cubicBezTo>
                        <a:pt x="1777" y="1499"/>
                        <a:pt x="1887" y="1492"/>
                        <a:pt x="1965" y="1477"/>
                      </a:cubicBezTo>
                      <a:cubicBezTo>
                        <a:pt x="2389" y="1383"/>
                        <a:pt x="2750" y="692"/>
                        <a:pt x="2373" y="346"/>
                      </a:cubicBezTo>
                      <a:cubicBezTo>
                        <a:pt x="1980" y="0"/>
                        <a:pt x="1148" y="0"/>
                        <a:pt x="1148" y="0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67"/>
                <p:cNvSpPr/>
                <p:nvPr/>
              </p:nvSpPr>
              <p:spPr>
                <a:xfrm>
                  <a:off x="-1447221" y="1178660"/>
                  <a:ext cx="107356" cy="208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7177" extrusionOk="0">
                      <a:moveTo>
                        <a:pt x="2185" y="1"/>
                      </a:moveTo>
                      <a:lnTo>
                        <a:pt x="1163" y="142"/>
                      </a:lnTo>
                      <a:lnTo>
                        <a:pt x="1006" y="158"/>
                      </a:lnTo>
                      <a:lnTo>
                        <a:pt x="944" y="174"/>
                      </a:lnTo>
                      <a:lnTo>
                        <a:pt x="205" y="268"/>
                      </a:lnTo>
                      <a:cubicBezTo>
                        <a:pt x="205" y="2578"/>
                        <a:pt x="425" y="3080"/>
                        <a:pt x="1" y="4966"/>
                      </a:cubicBezTo>
                      <a:cubicBezTo>
                        <a:pt x="85" y="5662"/>
                        <a:pt x="380" y="7177"/>
                        <a:pt x="1723" y="7177"/>
                      </a:cubicBezTo>
                      <a:cubicBezTo>
                        <a:pt x="2136" y="7177"/>
                        <a:pt x="2648" y="7033"/>
                        <a:pt x="3284" y="6678"/>
                      </a:cubicBezTo>
                      <a:lnTo>
                        <a:pt x="3693" y="4070"/>
                      </a:lnTo>
                      <a:lnTo>
                        <a:pt x="3599" y="472"/>
                      </a:lnTo>
                      <a:lnTo>
                        <a:pt x="2640" y="142"/>
                      </a:lnTo>
                      <a:lnTo>
                        <a:pt x="2577" y="127"/>
                      </a:lnTo>
                      <a:lnTo>
                        <a:pt x="2357" y="48"/>
                      </a:lnTo>
                      <a:lnTo>
                        <a:pt x="2185" y="1"/>
                      </a:ln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67"/>
                <p:cNvSpPr/>
                <p:nvPr/>
              </p:nvSpPr>
              <p:spPr>
                <a:xfrm>
                  <a:off x="-1393325" y="1178951"/>
                  <a:ext cx="27907" cy="19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683" extrusionOk="0">
                      <a:moveTo>
                        <a:pt x="914" y="0"/>
                      </a:moveTo>
                      <a:cubicBezTo>
                        <a:pt x="904" y="0"/>
                        <a:pt x="896" y="11"/>
                        <a:pt x="896" y="22"/>
                      </a:cubicBezTo>
                      <a:cubicBezTo>
                        <a:pt x="896" y="38"/>
                        <a:pt x="739" y="635"/>
                        <a:pt x="48" y="635"/>
                      </a:cubicBezTo>
                      <a:lnTo>
                        <a:pt x="32" y="635"/>
                      </a:lnTo>
                      <a:cubicBezTo>
                        <a:pt x="16" y="635"/>
                        <a:pt x="1" y="651"/>
                        <a:pt x="1" y="667"/>
                      </a:cubicBezTo>
                      <a:cubicBezTo>
                        <a:pt x="1" y="682"/>
                        <a:pt x="16" y="682"/>
                        <a:pt x="32" y="682"/>
                      </a:cubicBezTo>
                      <a:lnTo>
                        <a:pt x="48" y="682"/>
                      </a:lnTo>
                      <a:cubicBezTo>
                        <a:pt x="786" y="682"/>
                        <a:pt x="959" y="38"/>
                        <a:pt x="959" y="38"/>
                      </a:cubicBezTo>
                      <a:cubicBezTo>
                        <a:pt x="959" y="22"/>
                        <a:pt x="943" y="7"/>
                        <a:pt x="928" y="7"/>
                      </a:cubicBezTo>
                      <a:cubicBezTo>
                        <a:pt x="923" y="2"/>
                        <a:pt x="918" y="0"/>
                        <a:pt x="914" y="0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67"/>
                <p:cNvSpPr/>
                <p:nvPr/>
              </p:nvSpPr>
              <p:spPr>
                <a:xfrm>
                  <a:off x="-1421639" y="1185056"/>
                  <a:ext cx="10552" cy="10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378" extrusionOk="0">
                      <a:moveTo>
                        <a:pt x="32" y="1"/>
                      </a:moveTo>
                      <a:cubicBezTo>
                        <a:pt x="16" y="1"/>
                        <a:pt x="1" y="17"/>
                        <a:pt x="1" y="32"/>
                      </a:cubicBezTo>
                      <a:cubicBezTo>
                        <a:pt x="64" y="362"/>
                        <a:pt x="331" y="378"/>
                        <a:pt x="331" y="378"/>
                      </a:cubicBezTo>
                      <a:cubicBezTo>
                        <a:pt x="346" y="378"/>
                        <a:pt x="362" y="362"/>
                        <a:pt x="362" y="347"/>
                      </a:cubicBezTo>
                      <a:cubicBezTo>
                        <a:pt x="362" y="331"/>
                        <a:pt x="346" y="315"/>
                        <a:pt x="331" y="315"/>
                      </a:cubicBezTo>
                      <a:cubicBezTo>
                        <a:pt x="331" y="315"/>
                        <a:pt x="111" y="315"/>
                        <a:pt x="64" y="32"/>
                      </a:cubicBezTo>
                      <a:cubicBezTo>
                        <a:pt x="64" y="17"/>
                        <a:pt x="48" y="1"/>
                        <a:pt x="32" y="1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67"/>
                <p:cNvSpPr/>
                <p:nvPr/>
              </p:nvSpPr>
              <p:spPr>
                <a:xfrm>
                  <a:off x="-1441727" y="1297411"/>
                  <a:ext cx="67617" cy="44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6" h="1533" extrusionOk="0">
                      <a:moveTo>
                        <a:pt x="220" y="1"/>
                      </a:moveTo>
                      <a:cubicBezTo>
                        <a:pt x="220" y="629"/>
                        <a:pt x="0" y="1258"/>
                        <a:pt x="0" y="1258"/>
                      </a:cubicBezTo>
                      <a:cubicBezTo>
                        <a:pt x="605" y="1495"/>
                        <a:pt x="1366" y="1532"/>
                        <a:pt x="1783" y="1532"/>
                      </a:cubicBezTo>
                      <a:cubicBezTo>
                        <a:pt x="1972" y="1532"/>
                        <a:pt x="2090" y="1525"/>
                        <a:pt x="2090" y="1525"/>
                      </a:cubicBezTo>
                      <a:cubicBezTo>
                        <a:pt x="2326" y="1069"/>
                        <a:pt x="2216" y="158"/>
                        <a:pt x="2216" y="158"/>
                      </a:cubicBezTo>
                      <a:lnTo>
                        <a:pt x="220" y="1"/>
                      </a:lnTo>
                      <a:close/>
                    </a:path>
                  </a:pathLst>
                </a:custGeom>
                <a:solidFill>
                  <a:srgbClr val="BB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67"/>
                <p:cNvSpPr/>
                <p:nvPr/>
              </p:nvSpPr>
              <p:spPr>
                <a:xfrm>
                  <a:off x="-1398790" y="1202876"/>
                  <a:ext cx="9157" cy="71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" h="2452" extrusionOk="0">
                      <a:moveTo>
                        <a:pt x="283" y="1"/>
                      </a:moveTo>
                      <a:cubicBezTo>
                        <a:pt x="267" y="1"/>
                        <a:pt x="252" y="16"/>
                        <a:pt x="252" y="32"/>
                      </a:cubicBezTo>
                      <a:cubicBezTo>
                        <a:pt x="252" y="48"/>
                        <a:pt x="0" y="1745"/>
                        <a:pt x="63" y="2436"/>
                      </a:cubicBezTo>
                      <a:cubicBezTo>
                        <a:pt x="63" y="2452"/>
                        <a:pt x="79" y="2452"/>
                        <a:pt x="94" y="2452"/>
                      </a:cubicBezTo>
                      <a:cubicBezTo>
                        <a:pt x="110" y="2452"/>
                        <a:pt x="110" y="2436"/>
                        <a:pt x="110" y="2420"/>
                      </a:cubicBezTo>
                      <a:cubicBezTo>
                        <a:pt x="47" y="1745"/>
                        <a:pt x="299" y="48"/>
                        <a:pt x="314" y="32"/>
                      </a:cubicBezTo>
                      <a:cubicBezTo>
                        <a:pt x="314" y="16"/>
                        <a:pt x="299" y="1"/>
                        <a:pt x="28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67"/>
                <p:cNvSpPr/>
                <p:nvPr/>
              </p:nvSpPr>
              <p:spPr>
                <a:xfrm>
                  <a:off x="-1424837" y="1198777"/>
                  <a:ext cx="9622" cy="71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2467" extrusionOk="0">
                      <a:moveTo>
                        <a:pt x="299" y="0"/>
                      </a:moveTo>
                      <a:cubicBezTo>
                        <a:pt x="283" y="0"/>
                        <a:pt x="268" y="0"/>
                        <a:pt x="268" y="16"/>
                      </a:cubicBezTo>
                      <a:cubicBezTo>
                        <a:pt x="268" y="32"/>
                        <a:pt x="1" y="1760"/>
                        <a:pt x="64" y="2435"/>
                      </a:cubicBezTo>
                      <a:cubicBezTo>
                        <a:pt x="64" y="2451"/>
                        <a:pt x="79" y="2467"/>
                        <a:pt x="95" y="2467"/>
                      </a:cubicBezTo>
                      <a:cubicBezTo>
                        <a:pt x="111" y="2467"/>
                        <a:pt x="126" y="2451"/>
                        <a:pt x="126" y="2435"/>
                      </a:cubicBezTo>
                      <a:cubicBezTo>
                        <a:pt x="64" y="1760"/>
                        <a:pt x="315" y="47"/>
                        <a:pt x="315" y="32"/>
                      </a:cubicBezTo>
                      <a:cubicBezTo>
                        <a:pt x="331" y="16"/>
                        <a:pt x="315" y="0"/>
                        <a:pt x="29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67"/>
                <p:cNvSpPr/>
                <p:nvPr/>
              </p:nvSpPr>
              <p:spPr>
                <a:xfrm>
                  <a:off x="-1460012" y="1111538"/>
                  <a:ext cx="17384" cy="31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8" h="1069" extrusionOk="0">
                      <a:moveTo>
                        <a:pt x="205" y="0"/>
                      </a:moveTo>
                      <a:cubicBezTo>
                        <a:pt x="205" y="0"/>
                        <a:pt x="1" y="220"/>
                        <a:pt x="205" y="645"/>
                      </a:cubicBezTo>
                      <a:cubicBezTo>
                        <a:pt x="409" y="1069"/>
                        <a:pt x="598" y="1069"/>
                        <a:pt x="598" y="1069"/>
                      </a:cubicBezTo>
                      <a:cubicBezTo>
                        <a:pt x="598" y="1069"/>
                        <a:pt x="598" y="16"/>
                        <a:pt x="205" y="0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67"/>
                <p:cNvSpPr/>
                <p:nvPr/>
              </p:nvSpPr>
              <p:spPr>
                <a:xfrm>
                  <a:off x="-1409750" y="1152468"/>
                  <a:ext cx="31977" cy="36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" h="1258" extrusionOk="0">
                      <a:moveTo>
                        <a:pt x="830" y="0"/>
                      </a:moveTo>
                      <a:cubicBezTo>
                        <a:pt x="649" y="0"/>
                        <a:pt x="358" y="206"/>
                        <a:pt x="157" y="321"/>
                      </a:cubicBezTo>
                      <a:cubicBezTo>
                        <a:pt x="63" y="384"/>
                        <a:pt x="0" y="431"/>
                        <a:pt x="0" y="431"/>
                      </a:cubicBezTo>
                      <a:lnTo>
                        <a:pt x="189" y="981"/>
                      </a:lnTo>
                      <a:lnTo>
                        <a:pt x="283" y="1232"/>
                      </a:lnTo>
                      <a:cubicBezTo>
                        <a:pt x="333" y="1250"/>
                        <a:pt x="383" y="1258"/>
                        <a:pt x="433" y="1258"/>
                      </a:cubicBezTo>
                      <a:cubicBezTo>
                        <a:pt x="776" y="1258"/>
                        <a:pt x="1100" y="886"/>
                        <a:pt x="1100" y="886"/>
                      </a:cubicBezTo>
                      <a:lnTo>
                        <a:pt x="880" y="6"/>
                      </a:lnTo>
                      <a:cubicBezTo>
                        <a:pt x="865" y="2"/>
                        <a:pt x="848" y="0"/>
                        <a:pt x="830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67"/>
                <p:cNvSpPr/>
                <p:nvPr/>
              </p:nvSpPr>
              <p:spPr>
                <a:xfrm>
                  <a:off x="-1409750" y="1157207"/>
                  <a:ext cx="20582" cy="27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" h="959" extrusionOk="0">
                      <a:moveTo>
                        <a:pt x="707" y="1"/>
                      </a:moveTo>
                      <a:lnTo>
                        <a:pt x="157" y="158"/>
                      </a:lnTo>
                      <a:cubicBezTo>
                        <a:pt x="63" y="221"/>
                        <a:pt x="0" y="268"/>
                        <a:pt x="0" y="268"/>
                      </a:cubicBezTo>
                      <a:lnTo>
                        <a:pt x="236" y="959"/>
                      </a:lnTo>
                      <a:cubicBezTo>
                        <a:pt x="691" y="755"/>
                        <a:pt x="707" y="1"/>
                        <a:pt x="707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67"/>
                <p:cNvSpPr/>
                <p:nvPr/>
              </p:nvSpPr>
              <p:spPr>
                <a:xfrm>
                  <a:off x="-1454518" y="1092294"/>
                  <a:ext cx="75379" cy="85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3" h="2945" extrusionOk="0">
                      <a:moveTo>
                        <a:pt x="1590" y="0"/>
                      </a:moveTo>
                      <a:cubicBezTo>
                        <a:pt x="896" y="0"/>
                        <a:pt x="102" y="459"/>
                        <a:pt x="32" y="867"/>
                      </a:cubicBezTo>
                      <a:cubicBezTo>
                        <a:pt x="0" y="992"/>
                        <a:pt x="32" y="1181"/>
                        <a:pt x="95" y="1385"/>
                      </a:cubicBezTo>
                      <a:cubicBezTo>
                        <a:pt x="95" y="1417"/>
                        <a:pt x="110" y="1432"/>
                        <a:pt x="110" y="1448"/>
                      </a:cubicBezTo>
                      <a:cubicBezTo>
                        <a:pt x="158" y="1621"/>
                        <a:pt x="236" y="1809"/>
                        <a:pt x="315" y="1998"/>
                      </a:cubicBezTo>
                      <a:cubicBezTo>
                        <a:pt x="330" y="2029"/>
                        <a:pt x="346" y="2076"/>
                        <a:pt x="362" y="2108"/>
                      </a:cubicBezTo>
                      <a:lnTo>
                        <a:pt x="393" y="2218"/>
                      </a:lnTo>
                      <a:cubicBezTo>
                        <a:pt x="425" y="2281"/>
                        <a:pt x="456" y="2344"/>
                        <a:pt x="488" y="2406"/>
                      </a:cubicBezTo>
                      <a:cubicBezTo>
                        <a:pt x="503" y="2454"/>
                        <a:pt x="519" y="2501"/>
                        <a:pt x="550" y="2548"/>
                      </a:cubicBezTo>
                      <a:cubicBezTo>
                        <a:pt x="550" y="2579"/>
                        <a:pt x="566" y="2595"/>
                        <a:pt x="597" y="2626"/>
                      </a:cubicBezTo>
                      <a:cubicBezTo>
                        <a:pt x="645" y="2721"/>
                        <a:pt x="723" y="2783"/>
                        <a:pt x="802" y="2831"/>
                      </a:cubicBezTo>
                      <a:cubicBezTo>
                        <a:pt x="911" y="2904"/>
                        <a:pt x="1042" y="2945"/>
                        <a:pt x="1179" y="2945"/>
                      </a:cubicBezTo>
                      <a:cubicBezTo>
                        <a:pt x="1278" y="2945"/>
                        <a:pt x="1379" y="2924"/>
                        <a:pt x="1477" y="2878"/>
                      </a:cubicBezTo>
                      <a:cubicBezTo>
                        <a:pt x="1666" y="2783"/>
                        <a:pt x="1854" y="2673"/>
                        <a:pt x="2043" y="2564"/>
                      </a:cubicBezTo>
                      <a:cubicBezTo>
                        <a:pt x="2059" y="2564"/>
                        <a:pt x="2059" y="2564"/>
                        <a:pt x="2074" y="2548"/>
                      </a:cubicBezTo>
                      <a:cubicBezTo>
                        <a:pt x="2231" y="2469"/>
                        <a:pt x="2357" y="2375"/>
                        <a:pt x="2467" y="2296"/>
                      </a:cubicBezTo>
                      <a:cubicBezTo>
                        <a:pt x="2483" y="2265"/>
                        <a:pt x="2483" y="2234"/>
                        <a:pt x="2499" y="2202"/>
                      </a:cubicBezTo>
                      <a:cubicBezTo>
                        <a:pt x="2577" y="1966"/>
                        <a:pt x="2593" y="1715"/>
                        <a:pt x="2577" y="1464"/>
                      </a:cubicBezTo>
                      <a:cubicBezTo>
                        <a:pt x="2561" y="1369"/>
                        <a:pt x="2546" y="1275"/>
                        <a:pt x="2530" y="1165"/>
                      </a:cubicBezTo>
                      <a:cubicBezTo>
                        <a:pt x="2530" y="1165"/>
                        <a:pt x="2530" y="1150"/>
                        <a:pt x="2530" y="1150"/>
                      </a:cubicBezTo>
                      <a:cubicBezTo>
                        <a:pt x="2404" y="662"/>
                        <a:pt x="2247" y="191"/>
                        <a:pt x="2247" y="191"/>
                      </a:cubicBezTo>
                      <a:cubicBezTo>
                        <a:pt x="2064" y="57"/>
                        <a:pt x="1833" y="0"/>
                        <a:pt x="1590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67"/>
                <p:cNvSpPr/>
                <p:nvPr/>
              </p:nvSpPr>
              <p:spPr>
                <a:xfrm>
                  <a:off x="-1387395" y="1134823"/>
                  <a:ext cx="8256" cy="21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" h="740" extrusionOk="0">
                      <a:moveTo>
                        <a:pt x="190" y="739"/>
                      </a:moveTo>
                      <a:cubicBezTo>
                        <a:pt x="268" y="503"/>
                        <a:pt x="284" y="252"/>
                        <a:pt x="252" y="1"/>
                      </a:cubicBezTo>
                      <a:cubicBezTo>
                        <a:pt x="190" y="16"/>
                        <a:pt x="95" y="64"/>
                        <a:pt x="1" y="158"/>
                      </a:cubicBezTo>
                      <a:cubicBezTo>
                        <a:pt x="1" y="158"/>
                        <a:pt x="64" y="519"/>
                        <a:pt x="190" y="739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67"/>
                <p:cNvSpPr/>
                <p:nvPr/>
              </p:nvSpPr>
              <p:spPr>
                <a:xfrm>
                  <a:off x="-1470971" y="1079125"/>
                  <a:ext cx="88198" cy="48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4" h="1666" extrusionOk="0">
                      <a:moveTo>
                        <a:pt x="3033" y="1398"/>
                      </a:moveTo>
                      <a:cubicBezTo>
                        <a:pt x="3033" y="1398"/>
                        <a:pt x="2766" y="1304"/>
                        <a:pt x="2640" y="1634"/>
                      </a:cubicBezTo>
                      <a:lnTo>
                        <a:pt x="2483" y="1665"/>
                      </a:lnTo>
                      <a:cubicBezTo>
                        <a:pt x="2483" y="1665"/>
                        <a:pt x="2405" y="1351"/>
                        <a:pt x="2279" y="1194"/>
                      </a:cubicBezTo>
                      <a:cubicBezTo>
                        <a:pt x="2153" y="1037"/>
                        <a:pt x="1870" y="1131"/>
                        <a:pt x="1761" y="943"/>
                      </a:cubicBezTo>
                      <a:cubicBezTo>
                        <a:pt x="1761" y="943"/>
                        <a:pt x="1116" y="1524"/>
                        <a:pt x="582" y="1351"/>
                      </a:cubicBezTo>
                      <a:cubicBezTo>
                        <a:pt x="1" y="1147"/>
                        <a:pt x="1383" y="0"/>
                        <a:pt x="2232" y="173"/>
                      </a:cubicBezTo>
                      <a:cubicBezTo>
                        <a:pt x="2892" y="314"/>
                        <a:pt x="3017" y="817"/>
                        <a:pt x="3033" y="1398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67"/>
                <p:cNvSpPr/>
                <p:nvPr/>
              </p:nvSpPr>
              <p:spPr>
                <a:xfrm>
                  <a:off x="-1394227" y="1118980"/>
                  <a:ext cx="19651" cy="26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6" h="923" extrusionOk="0">
                      <a:moveTo>
                        <a:pt x="303" y="1"/>
                      </a:moveTo>
                      <a:cubicBezTo>
                        <a:pt x="114" y="1"/>
                        <a:pt x="0" y="263"/>
                        <a:pt x="0" y="263"/>
                      </a:cubicBezTo>
                      <a:lnTo>
                        <a:pt x="220" y="923"/>
                      </a:lnTo>
                      <a:cubicBezTo>
                        <a:pt x="660" y="813"/>
                        <a:pt x="676" y="153"/>
                        <a:pt x="409" y="27"/>
                      </a:cubicBezTo>
                      <a:cubicBezTo>
                        <a:pt x="372" y="9"/>
                        <a:pt x="336" y="1"/>
                        <a:pt x="303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67"/>
                <p:cNvSpPr/>
                <p:nvPr/>
              </p:nvSpPr>
              <p:spPr>
                <a:xfrm>
                  <a:off x="-1472337" y="1089619"/>
                  <a:ext cx="38867" cy="28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7" h="975" extrusionOk="0">
                      <a:moveTo>
                        <a:pt x="1336" y="0"/>
                      </a:moveTo>
                      <a:cubicBezTo>
                        <a:pt x="1336" y="0"/>
                        <a:pt x="912" y="189"/>
                        <a:pt x="472" y="126"/>
                      </a:cubicBezTo>
                      <a:cubicBezTo>
                        <a:pt x="1" y="63"/>
                        <a:pt x="1" y="927"/>
                        <a:pt x="551" y="959"/>
                      </a:cubicBezTo>
                      <a:cubicBezTo>
                        <a:pt x="1101" y="974"/>
                        <a:pt x="1336" y="0"/>
                        <a:pt x="1336" y="0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67"/>
                <p:cNvSpPr/>
                <p:nvPr/>
              </p:nvSpPr>
              <p:spPr>
                <a:xfrm>
                  <a:off x="-1555913" y="1371510"/>
                  <a:ext cx="238432" cy="205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2" h="7058" extrusionOk="0">
                      <a:moveTo>
                        <a:pt x="6849" y="0"/>
                      </a:moveTo>
                      <a:cubicBezTo>
                        <a:pt x="6403" y="0"/>
                        <a:pt x="5232" y="290"/>
                        <a:pt x="4573" y="484"/>
                      </a:cubicBezTo>
                      <a:cubicBezTo>
                        <a:pt x="4573" y="484"/>
                        <a:pt x="2452" y="1191"/>
                        <a:pt x="1572" y="2024"/>
                      </a:cubicBezTo>
                      <a:cubicBezTo>
                        <a:pt x="708" y="2856"/>
                        <a:pt x="1" y="6737"/>
                        <a:pt x="1" y="6737"/>
                      </a:cubicBezTo>
                      <a:cubicBezTo>
                        <a:pt x="109" y="6968"/>
                        <a:pt x="323" y="7058"/>
                        <a:pt x="602" y="7058"/>
                      </a:cubicBezTo>
                      <a:cubicBezTo>
                        <a:pt x="646" y="7058"/>
                        <a:pt x="692" y="7055"/>
                        <a:pt x="739" y="7051"/>
                      </a:cubicBezTo>
                      <a:cubicBezTo>
                        <a:pt x="739" y="7051"/>
                        <a:pt x="1933" y="4883"/>
                        <a:pt x="2436" y="3139"/>
                      </a:cubicBezTo>
                      <a:cubicBezTo>
                        <a:pt x="2436" y="3139"/>
                        <a:pt x="8202" y="2071"/>
                        <a:pt x="7023" y="44"/>
                      </a:cubicBezTo>
                      <a:cubicBezTo>
                        <a:pt x="7007" y="14"/>
                        <a:pt x="6944" y="0"/>
                        <a:pt x="6849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67"/>
                <p:cNvSpPr/>
                <p:nvPr/>
              </p:nvSpPr>
              <p:spPr>
                <a:xfrm>
                  <a:off x="-1329837" y="1396975"/>
                  <a:ext cx="58111" cy="4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588" extrusionOk="0">
                      <a:moveTo>
                        <a:pt x="912" y="1"/>
                      </a:moveTo>
                      <a:lnTo>
                        <a:pt x="299" y="79"/>
                      </a:lnTo>
                      <a:cubicBezTo>
                        <a:pt x="299" y="79"/>
                        <a:pt x="1" y="488"/>
                        <a:pt x="16" y="692"/>
                      </a:cubicBezTo>
                      <a:cubicBezTo>
                        <a:pt x="48" y="912"/>
                        <a:pt x="315" y="1305"/>
                        <a:pt x="535" y="1320"/>
                      </a:cubicBezTo>
                      <a:cubicBezTo>
                        <a:pt x="541" y="1321"/>
                        <a:pt x="547" y="1322"/>
                        <a:pt x="552" y="1322"/>
                      </a:cubicBezTo>
                      <a:cubicBezTo>
                        <a:pt x="726" y="1322"/>
                        <a:pt x="300" y="833"/>
                        <a:pt x="389" y="833"/>
                      </a:cubicBezTo>
                      <a:cubicBezTo>
                        <a:pt x="390" y="833"/>
                        <a:pt x="392" y="833"/>
                        <a:pt x="393" y="833"/>
                      </a:cubicBezTo>
                      <a:cubicBezTo>
                        <a:pt x="519" y="849"/>
                        <a:pt x="1430" y="1588"/>
                        <a:pt x="1619" y="1588"/>
                      </a:cubicBezTo>
                      <a:cubicBezTo>
                        <a:pt x="1807" y="1588"/>
                        <a:pt x="1399" y="1242"/>
                        <a:pt x="1226" y="1163"/>
                      </a:cubicBezTo>
                      <a:lnTo>
                        <a:pt x="1226" y="1163"/>
                      </a:lnTo>
                      <a:cubicBezTo>
                        <a:pt x="1227" y="1164"/>
                        <a:pt x="1650" y="1352"/>
                        <a:pt x="1760" y="1446"/>
                      </a:cubicBezTo>
                      <a:cubicBezTo>
                        <a:pt x="1776" y="1462"/>
                        <a:pt x="1791" y="1469"/>
                        <a:pt x="1804" y="1469"/>
                      </a:cubicBezTo>
                      <a:cubicBezTo>
                        <a:pt x="1864" y="1469"/>
                        <a:pt x="1849" y="1286"/>
                        <a:pt x="1430" y="1038"/>
                      </a:cubicBezTo>
                      <a:lnTo>
                        <a:pt x="1430" y="1038"/>
                      </a:lnTo>
                      <a:cubicBezTo>
                        <a:pt x="1431" y="1038"/>
                        <a:pt x="1886" y="1289"/>
                        <a:pt x="1917" y="1289"/>
                      </a:cubicBezTo>
                      <a:cubicBezTo>
                        <a:pt x="1919" y="1289"/>
                        <a:pt x="1921" y="1290"/>
                        <a:pt x="1923" y="1290"/>
                      </a:cubicBezTo>
                      <a:cubicBezTo>
                        <a:pt x="1998" y="1290"/>
                        <a:pt x="1723" y="972"/>
                        <a:pt x="1477" y="849"/>
                      </a:cubicBezTo>
                      <a:lnTo>
                        <a:pt x="1477" y="849"/>
                      </a:lnTo>
                      <a:cubicBezTo>
                        <a:pt x="1478" y="849"/>
                        <a:pt x="1839" y="1022"/>
                        <a:pt x="1886" y="1022"/>
                      </a:cubicBezTo>
                      <a:cubicBezTo>
                        <a:pt x="1889" y="1023"/>
                        <a:pt x="1891" y="1023"/>
                        <a:pt x="1892" y="1023"/>
                      </a:cubicBezTo>
                      <a:cubicBezTo>
                        <a:pt x="1920" y="1023"/>
                        <a:pt x="1808" y="903"/>
                        <a:pt x="1556" y="755"/>
                      </a:cubicBezTo>
                      <a:cubicBezTo>
                        <a:pt x="1305" y="629"/>
                        <a:pt x="912" y="1"/>
                        <a:pt x="912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67"/>
                <p:cNvSpPr/>
                <p:nvPr/>
              </p:nvSpPr>
              <p:spPr>
                <a:xfrm>
                  <a:off x="-1351755" y="1192381"/>
                  <a:ext cx="48431" cy="20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6" h="7174" extrusionOk="0">
                      <a:moveTo>
                        <a:pt x="315" y="0"/>
                      </a:moveTo>
                      <a:cubicBezTo>
                        <a:pt x="0" y="896"/>
                        <a:pt x="299" y="2671"/>
                        <a:pt x="299" y="2671"/>
                      </a:cubicBezTo>
                      <a:lnTo>
                        <a:pt x="692" y="4258"/>
                      </a:lnTo>
                      <a:lnTo>
                        <a:pt x="1053" y="7117"/>
                      </a:lnTo>
                      <a:cubicBezTo>
                        <a:pt x="1185" y="7159"/>
                        <a:pt x="1290" y="7174"/>
                        <a:pt x="1374" y="7174"/>
                      </a:cubicBezTo>
                      <a:cubicBezTo>
                        <a:pt x="1606" y="7174"/>
                        <a:pt x="1666" y="7054"/>
                        <a:pt x="1666" y="7054"/>
                      </a:cubicBezTo>
                      <a:lnTo>
                        <a:pt x="1556" y="3975"/>
                      </a:lnTo>
                      <a:cubicBezTo>
                        <a:pt x="1320" y="1933"/>
                        <a:pt x="315" y="0"/>
                        <a:pt x="315" y="0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67"/>
                <p:cNvSpPr/>
                <p:nvPr/>
              </p:nvSpPr>
              <p:spPr>
                <a:xfrm>
                  <a:off x="-1019719" y="2142793"/>
                  <a:ext cx="186368" cy="2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1" h="834" extrusionOk="0">
                      <a:moveTo>
                        <a:pt x="3205" y="1"/>
                      </a:moveTo>
                      <a:cubicBezTo>
                        <a:pt x="1430" y="1"/>
                        <a:pt x="0" y="189"/>
                        <a:pt x="0" y="409"/>
                      </a:cubicBezTo>
                      <a:cubicBezTo>
                        <a:pt x="0" y="645"/>
                        <a:pt x="1430" y="833"/>
                        <a:pt x="3205" y="833"/>
                      </a:cubicBezTo>
                      <a:cubicBezTo>
                        <a:pt x="4981" y="833"/>
                        <a:pt x="6410" y="645"/>
                        <a:pt x="6410" y="409"/>
                      </a:cubicBezTo>
                      <a:cubicBezTo>
                        <a:pt x="6410" y="189"/>
                        <a:pt x="4981" y="1"/>
                        <a:pt x="3205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67"/>
                <p:cNvSpPr/>
                <p:nvPr/>
              </p:nvSpPr>
              <p:spPr>
                <a:xfrm>
                  <a:off x="-1064021" y="1693837"/>
                  <a:ext cx="126077" cy="76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7" h="2640" extrusionOk="0">
                      <a:moveTo>
                        <a:pt x="409" y="1"/>
                      </a:moveTo>
                      <a:lnTo>
                        <a:pt x="0" y="268"/>
                      </a:lnTo>
                      <a:cubicBezTo>
                        <a:pt x="16" y="315"/>
                        <a:pt x="47" y="378"/>
                        <a:pt x="79" y="441"/>
                      </a:cubicBezTo>
                      <a:cubicBezTo>
                        <a:pt x="534" y="1273"/>
                        <a:pt x="1540" y="2169"/>
                        <a:pt x="1980" y="2546"/>
                      </a:cubicBezTo>
                      <a:cubicBezTo>
                        <a:pt x="2050" y="2607"/>
                        <a:pt x="2140" y="2639"/>
                        <a:pt x="2230" y="2639"/>
                      </a:cubicBezTo>
                      <a:cubicBezTo>
                        <a:pt x="2301" y="2639"/>
                        <a:pt x="2373" y="2619"/>
                        <a:pt x="2435" y="2577"/>
                      </a:cubicBezTo>
                      <a:cubicBezTo>
                        <a:pt x="2561" y="2499"/>
                        <a:pt x="2687" y="2420"/>
                        <a:pt x="2687" y="2420"/>
                      </a:cubicBezTo>
                      <a:lnTo>
                        <a:pt x="4337" y="1336"/>
                      </a:lnTo>
                      <a:lnTo>
                        <a:pt x="3708" y="708"/>
                      </a:lnTo>
                      <a:cubicBezTo>
                        <a:pt x="3142" y="1069"/>
                        <a:pt x="2593" y="1431"/>
                        <a:pt x="2216" y="1698"/>
                      </a:cubicBezTo>
                      <a:cubicBezTo>
                        <a:pt x="2011" y="1446"/>
                        <a:pt x="1650" y="1053"/>
                        <a:pt x="1304" y="786"/>
                      </a:cubicBezTo>
                      <a:cubicBezTo>
                        <a:pt x="990" y="551"/>
                        <a:pt x="707" y="299"/>
                        <a:pt x="550" y="142"/>
                      </a:cubicBezTo>
                      <a:cubicBezTo>
                        <a:pt x="472" y="64"/>
                        <a:pt x="409" y="1"/>
                        <a:pt x="409" y="1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67"/>
                <p:cNvSpPr/>
                <p:nvPr/>
              </p:nvSpPr>
              <p:spPr>
                <a:xfrm>
                  <a:off x="-1084574" y="1657296"/>
                  <a:ext cx="36861" cy="45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" h="1569" extrusionOk="0">
                      <a:moveTo>
                        <a:pt x="409" y="1"/>
                      </a:moveTo>
                      <a:cubicBezTo>
                        <a:pt x="252" y="1"/>
                        <a:pt x="534" y="535"/>
                        <a:pt x="534" y="535"/>
                      </a:cubicBezTo>
                      <a:cubicBezTo>
                        <a:pt x="534" y="535"/>
                        <a:pt x="531" y="535"/>
                        <a:pt x="523" y="535"/>
                      </a:cubicBezTo>
                      <a:cubicBezTo>
                        <a:pt x="486" y="535"/>
                        <a:pt x="364" y="546"/>
                        <a:pt x="220" y="677"/>
                      </a:cubicBezTo>
                      <a:cubicBezTo>
                        <a:pt x="32" y="834"/>
                        <a:pt x="0" y="1069"/>
                        <a:pt x="236" y="1132"/>
                      </a:cubicBezTo>
                      <a:cubicBezTo>
                        <a:pt x="236" y="1132"/>
                        <a:pt x="252" y="1164"/>
                        <a:pt x="252" y="1195"/>
                      </a:cubicBezTo>
                      <a:cubicBezTo>
                        <a:pt x="308" y="1307"/>
                        <a:pt x="426" y="1569"/>
                        <a:pt x="651" y="1569"/>
                      </a:cubicBezTo>
                      <a:cubicBezTo>
                        <a:pt x="679" y="1569"/>
                        <a:pt x="708" y="1565"/>
                        <a:pt x="739" y="1556"/>
                      </a:cubicBezTo>
                      <a:cubicBezTo>
                        <a:pt x="739" y="1556"/>
                        <a:pt x="974" y="1493"/>
                        <a:pt x="1163" y="1305"/>
                      </a:cubicBezTo>
                      <a:cubicBezTo>
                        <a:pt x="1163" y="1305"/>
                        <a:pt x="1257" y="975"/>
                        <a:pt x="1257" y="771"/>
                      </a:cubicBezTo>
                      <a:cubicBezTo>
                        <a:pt x="1267" y="638"/>
                        <a:pt x="1152" y="579"/>
                        <a:pt x="1036" y="579"/>
                      </a:cubicBezTo>
                      <a:cubicBezTo>
                        <a:pt x="972" y="579"/>
                        <a:pt x="909" y="596"/>
                        <a:pt x="864" y="629"/>
                      </a:cubicBezTo>
                      <a:cubicBezTo>
                        <a:pt x="864" y="629"/>
                        <a:pt x="582" y="1"/>
                        <a:pt x="409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67"/>
                <p:cNvSpPr/>
                <p:nvPr/>
              </p:nvSpPr>
              <p:spPr>
                <a:xfrm>
                  <a:off x="-1077742" y="1679680"/>
                  <a:ext cx="25175" cy="12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" h="425" extrusionOk="0">
                      <a:moveTo>
                        <a:pt x="535" y="1"/>
                      </a:moveTo>
                      <a:cubicBezTo>
                        <a:pt x="535" y="1"/>
                        <a:pt x="519" y="17"/>
                        <a:pt x="504" y="48"/>
                      </a:cubicBezTo>
                      <a:cubicBezTo>
                        <a:pt x="488" y="64"/>
                        <a:pt x="284" y="331"/>
                        <a:pt x="1" y="362"/>
                      </a:cubicBezTo>
                      <a:cubicBezTo>
                        <a:pt x="1" y="362"/>
                        <a:pt x="17" y="394"/>
                        <a:pt x="17" y="425"/>
                      </a:cubicBezTo>
                      <a:cubicBezTo>
                        <a:pt x="111" y="425"/>
                        <a:pt x="299" y="378"/>
                        <a:pt x="504" y="158"/>
                      </a:cubicBezTo>
                      <a:cubicBezTo>
                        <a:pt x="518" y="187"/>
                        <a:pt x="569" y="206"/>
                        <a:pt x="631" y="206"/>
                      </a:cubicBezTo>
                      <a:cubicBezTo>
                        <a:pt x="706" y="206"/>
                        <a:pt x="797" y="179"/>
                        <a:pt x="865" y="111"/>
                      </a:cubicBezTo>
                      <a:cubicBezTo>
                        <a:pt x="852" y="111"/>
                        <a:pt x="773" y="165"/>
                        <a:pt x="675" y="165"/>
                      </a:cubicBezTo>
                      <a:cubicBezTo>
                        <a:pt x="655" y="165"/>
                        <a:pt x="635" y="163"/>
                        <a:pt x="614" y="158"/>
                      </a:cubicBezTo>
                      <a:cubicBezTo>
                        <a:pt x="488" y="126"/>
                        <a:pt x="535" y="1"/>
                        <a:pt x="535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67"/>
                <p:cNvSpPr/>
                <p:nvPr/>
              </p:nvSpPr>
              <p:spPr>
                <a:xfrm>
                  <a:off x="-899602" y="1934304"/>
                  <a:ext cx="45698" cy="175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2" h="6026" extrusionOk="0">
                      <a:moveTo>
                        <a:pt x="1321" y="0"/>
                      </a:moveTo>
                      <a:cubicBezTo>
                        <a:pt x="939" y="0"/>
                        <a:pt x="0" y="574"/>
                        <a:pt x="0" y="574"/>
                      </a:cubicBezTo>
                      <a:lnTo>
                        <a:pt x="63" y="1171"/>
                      </a:lnTo>
                      <a:lnTo>
                        <a:pt x="63" y="1312"/>
                      </a:lnTo>
                      <a:lnTo>
                        <a:pt x="456" y="6026"/>
                      </a:lnTo>
                      <a:lnTo>
                        <a:pt x="927" y="5853"/>
                      </a:lnTo>
                      <a:cubicBezTo>
                        <a:pt x="927" y="5853"/>
                        <a:pt x="1571" y="3795"/>
                        <a:pt x="1147" y="3198"/>
                      </a:cubicBezTo>
                      <a:cubicBezTo>
                        <a:pt x="1147" y="3198"/>
                        <a:pt x="1367" y="2051"/>
                        <a:pt x="1461" y="1092"/>
                      </a:cubicBezTo>
                      <a:cubicBezTo>
                        <a:pt x="1461" y="1030"/>
                        <a:pt x="1477" y="983"/>
                        <a:pt x="1477" y="935"/>
                      </a:cubicBezTo>
                      <a:cubicBezTo>
                        <a:pt x="1508" y="605"/>
                        <a:pt x="1508" y="307"/>
                        <a:pt x="1477" y="103"/>
                      </a:cubicBezTo>
                      <a:cubicBezTo>
                        <a:pt x="1465" y="30"/>
                        <a:pt x="1407" y="0"/>
                        <a:pt x="1321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67"/>
                <p:cNvSpPr/>
                <p:nvPr/>
              </p:nvSpPr>
              <p:spPr>
                <a:xfrm>
                  <a:off x="-899602" y="1934304"/>
                  <a:ext cx="43867" cy="34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9" h="1172" extrusionOk="0">
                      <a:moveTo>
                        <a:pt x="1321" y="0"/>
                      </a:moveTo>
                      <a:cubicBezTo>
                        <a:pt x="939" y="0"/>
                        <a:pt x="0" y="574"/>
                        <a:pt x="0" y="574"/>
                      </a:cubicBezTo>
                      <a:lnTo>
                        <a:pt x="63" y="1171"/>
                      </a:lnTo>
                      <a:cubicBezTo>
                        <a:pt x="424" y="1171"/>
                        <a:pt x="1116" y="1140"/>
                        <a:pt x="1477" y="935"/>
                      </a:cubicBezTo>
                      <a:cubicBezTo>
                        <a:pt x="1508" y="605"/>
                        <a:pt x="1508" y="307"/>
                        <a:pt x="1477" y="103"/>
                      </a:cubicBezTo>
                      <a:cubicBezTo>
                        <a:pt x="1465" y="30"/>
                        <a:pt x="1407" y="0"/>
                        <a:pt x="1321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67"/>
                <p:cNvSpPr/>
                <p:nvPr/>
              </p:nvSpPr>
              <p:spPr>
                <a:xfrm>
                  <a:off x="-921521" y="2102473"/>
                  <a:ext cx="52093" cy="51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1781" extrusionOk="0">
                      <a:moveTo>
                        <a:pt x="1543" y="1"/>
                      </a:moveTo>
                      <a:cubicBezTo>
                        <a:pt x="1447" y="1"/>
                        <a:pt x="1306" y="130"/>
                        <a:pt x="1178" y="272"/>
                      </a:cubicBezTo>
                      <a:cubicBezTo>
                        <a:pt x="1068" y="398"/>
                        <a:pt x="974" y="523"/>
                        <a:pt x="911" y="618"/>
                      </a:cubicBezTo>
                      <a:cubicBezTo>
                        <a:pt x="848" y="696"/>
                        <a:pt x="739" y="838"/>
                        <a:pt x="613" y="995"/>
                      </a:cubicBezTo>
                      <a:cubicBezTo>
                        <a:pt x="581" y="1042"/>
                        <a:pt x="534" y="1073"/>
                        <a:pt x="503" y="1121"/>
                      </a:cubicBezTo>
                      <a:lnTo>
                        <a:pt x="471" y="1168"/>
                      </a:lnTo>
                      <a:cubicBezTo>
                        <a:pt x="299" y="1372"/>
                        <a:pt x="110" y="1576"/>
                        <a:pt x="16" y="1686"/>
                      </a:cubicBezTo>
                      <a:cubicBezTo>
                        <a:pt x="0" y="1718"/>
                        <a:pt x="16" y="1765"/>
                        <a:pt x="47" y="1765"/>
                      </a:cubicBezTo>
                      <a:cubicBezTo>
                        <a:pt x="142" y="1773"/>
                        <a:pt x="283" y="1780"/>
                        <a:pt x="434" y="1780"/>
                      </a:cubicBezTo>
                      <a:cubicBezTo>
                        <a:pt x="585" y="1780"/>
                        <a:pt x="746" y="1773"/>
                        <a:pt x="880" y="1749"/>
                      </a:cubicBezTo>
                      <a:cubicBezTo>
                        <a:pt x="1021" y="1733"/>
                        <a:pt x="1147" y="1608"/>
                        <a:pt x="1257" y="1482"/>
                      </a:cubicBezTo>
                      <a:lnTo>
                        <a:pt x="1273" y="1435"/>
                      </a:lnTo>
                      <a:cubicBezTo>
                        <a:pt x="1430" y="1215"/>
                        <a:pt x="1540" y="963"/>
                        <a:pt x="1540" y="963"/>
                      </a:cubicBezTo>
                      <a:lnTo>
                        <a:pt x="1540" y="1749"/>
                      </a:lnTo>
                      <a:lnTo>
                        <a:pt x="1697" y="1749"/>
                      </a:lnTo>
                      <a:cubicBezTo>
                        <a:pt x="1728" y="1356"/>
                        <a:pt x="1775" y="414"/>
                        <a:pt x="1775" y="288"/>
                      </a:cubicBezTo>
                      <a:cubicBezTo>
                        <a:pt x="1791" y="178"/>
                        <a:pt x="1728" y="115"/>
                        <a:pt x="1681" y="68"/>
                      </a:cubicBezTo>
                      <a:cubicBezTo>
                        <a:pt x="1634" y="21"/>
                        <a:pt x="1603" y="5"/>
                        <a:pt x="1603" y="5"/>
                      </a:cubicBezTo>
                      <a:lnTo>
                        <a:pt x="1571" y="5"/>
                      </a:lnTo>
                      <a:cubicBezTo>
                        <a:pt x="1562" y="2"/>
                        <a:pt x="1553" y="1"/>
                        <a:pt x="1543" y="1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67"/>
                <p:cNvSpPr/>
                <p:nvPr/>
              </p:nvSpPr>
              <p:spPr>
                <a:xfrm>
                  <a:off x="-907829" y="2102473"/>
                  <a:ext cx="35204" cy="36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" h="1255" extrusionOk="0">
                      <a:moveTo>
                        <a:pt x="1072" y="1"/>
                      </a:moveTo>
                      <a:cubicBezTo>
                        <a:pt x="976" y="1"/>
                        <a:pt x="835" y="130"/>
                        <a:pt x="707" y="272"/>
                      </a:cubicBezTo>
                      <a:cubicBezTo>
                        <a:pt x="597" y="398"/>
                        <a:pt x="487" y="523"/>
                        <a:pt x="425" y="618"/>
                      </a:cubicBezTo>
                      <a:cubicBezTo>
                        <a:pt x="377" y="696"/>
                        <a:pt x="268" y="838"/>
                        <a:pt x="142" y="995"/>
                      </a:cubicBezTo>
                      <a:cubicBezTo>
                        <a:pt x="95" y="1042"/>
                        <a:pt x="63" y="1073"/>
                        <a:pt x="32" y="1121"/>
                      </a:cubicBezTo>
                      <a:lnTo>
                        <a:pt x="0" y="1168"/>
                      </a:lnTo>
                      <a:cubicBezTo>
                        <a:pt x="0" y="1168"/>
                        <a:pt x="24" y="1255"/>
                        <a:pt x="150" y="1255"/>
                      </a:cubicBezTo>
                      <a:cubicBezTo>
                        <a:pt x="202" y="1255"/>
                        <a:pt x="271" y="1240"/>
                        <a:pt x="362" y="1199"/>
                      </a:cubicBezTo>
                      <a:cubicBezTo>
                        <a:pt x="597" y="1073"/>
                        <a:pt x="880" y="665"/>
                        <a:pt x="1022" y="335"/>
                      </a:cubicBezTo>
                      <a:cubicBezTo>
                        <a:pt x="1037" y="319"/>
                        <a:pt x="1084" y="225"/>
                        <a:pt x="1084" y="209"/>
                      </a:cubicBezTo>
                      <a:cubicBezTo>
                        <a:pt x="1116" y="162"/>
                        <a:pt x="1179" y="115"/>
                        <a:pt x="1210" y="68"/>
                      </a:cubicBezTo>
                      <a:cubicBezTo>
                        <a:pt x="1163" y="21"/>
                        <a:pt x="1116" y="5"/>
                        <a:pt x="1116" y="5"/>
                      </a:cubicBezTo>
                      <a:lnTo>
                        <a:pt x="1100" y="5"/>
                      </a:lnTo>
                      <a:cubicBezTo>
                        <a:pt x="1091" y="2"/>
                        <a:pt x="1082" y="1"/>
                        <a:pt x="1072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67"/>
                <p:cNvSpPr/>
                <p:nvPr/>
              </p:nvSpPr>
              <p:spPr>
                <a:xfrm>
                  <a:off x="-958992" y="1942211"/>
                  <a:ext cx="48896" cy="170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2" h="5864" extrusionOk="0">
                      <a:moveTo>
                        <a:pt x="1223" y="0"/>
                      </a:moveTo>
                      <a:cubicBezTo>
                        <a:pt x="822" y="0"/>
                        <a:pt x="252" y="239"/>
                        <a:pt x="252" y="239"/>
                      </a:cubicBezTo>
                      <a:lnTo>
                        <a:pt x="205" y="1182"/>
                      </a:lnTo>
                      <a:lnTo>
                        <a:pt x="1" y="5864"/>
                      </a:lnTo>
                      <a:lnTo>
                        <a:pt x="441" y="5864"/>
                      </a:lnTo>
                      <a:cubicBezTo>
                        <a:pt x="441" y="5864"/>
                        <a:pt x="1321" y="3664"/>
                        <a:pt x="896" y="3067"/>
                      </a:cubicBezTo>
                      <a:cubicBezTo>
                        <a:pt x="896" y="3067"/>
                        <a:pt x="1509" y="1716"/>
                        <a:pt x="1635" y="805"/>
                      </a:cubicBezTo>
                      <a:cubicBezTo>
                        <a:pt x="1682" y="475"/>
                        <a:pt x="1666" y="192"/>
                        <a:pt x="1525" y="82"/>
                      </a:cubicBezTo>
                      <a:cubicBezTo>
                        <a:pt x="1455" y="23"/>
                        <a:pt x="1347" y="0"/>
                        <a:pt x="1223" y="0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67"/>
                <p:cNvSpPr/>
                <p:nvPr/>
              </p:nvSpPr>
              <p:spPr>
                <a:xfrm>
                  <a:off x="-953032" y="1942211"/>
                  <a:ext cx="42936" cy="34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7" h="1182" extrusionOk="0">
                      <a:moveTo>
                        <a:pt x="1018" y="0"/>
                      </a:moveTo>
                      <a:cubicBezTo>
                        <a:pt x="617" y="0"/>
                        <a:pt x="47" y="239"/>
                        <a:pt x="47" y="239"/>
                      </a:cubicBezTo>
                      <a:lnTo>
                        <a:pt x="0" y="1182"/>
                      </a:lnTo>
                      <a:cubicBezTo>
                        <a:pt x="440" y="1150"/>
                        <a:pt x="1006" y="1072"/>
                        <a:pt x="1430" y="805"/>
                      </a:cubicBezTo>
                      <a:cubicBezTo>
                        <a:pt x="1477" y="475"/>
                        <a:pt x="1461" y="192"/>
                        <a:pt x="1320" y="82"/>
                      </a:cubicBezTo>
                      <a:cubicBezTo>
                        <a:pt x="1250" y="23"/>
                        <a:pt x="1142" y="0"/>
                        <a:pt x="1018" y="0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7" name="Google Shape;1567;p67"/>
                <p:cNvSpPr/>
                <p:nvPr/>
              </p:nvSpPr>
              <p:spPr>
                <a:xfrm>
                  <a:off x="-992335" y="2102473"/>
                  <a:ext cx="52093" cy="51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" h="1781" extrusionOk="0">
                      <a:moveTo>
                        <a:pt x="1548" y="1"/>
                      </a:moveTo>
                      <a:cubicBezTo>
                        <a:pt x="1464" y="1"/>
                        <a:pt x="1323" y="130"/>
                        <a:pt x="1195" y="272"/>
                      </a:cubicBezTo>
                      <a:cubicBezTo>
                        <a:pt x="1085" y="398"/>
                        <a:pt x="975" y="523"/>
                        <a:pt x="912" y="618"/>
                      </a:cubicBezTo>
                      <a:cubicBezTo>
                        <a:pt x="865" y="696"/>
                        <a:pt x="755" y="838"/>
                        <a:pt x="614" y="995"/>
                      </a:cubicBezTo>
                      <a:cubicBezTo>
                        <a:pt x="582" y="1042"/>
                        <a:pt x="551" y="1073"/>
                        <a:pt x="519" y="1121"/>
                      </a:cubicBezTo>
                      <a:lnTo>
                        <a:pt x="488" y="1168"/>
                      </a:lnTo>
                      <a:cubicBezTo>
                        <a:pt x="299" y="1372"/>
                        <a:pt x="127" y="1576"/>
                        <a:pt x="32" y="1686"/>
                      </a:cubicBezTo>
                      <a:cubicBezTo>
                        <a:pt x="1" y="1718"/>
                        <a:pt x="17" y="1765"/>
                        <a:pt x="64" y="1765"/>
                      </a:cubicBezTo>
                      <a:cubicBezTo>
                        <a:pt x="150" y="1773"/>
                        <a:pt x="288" y="1780"/>
                        <a:pt x="439" y="1780"/>
                      </a:cubicBezTo>
                      <a:cubicBezTo>
                        <a:pt x="590" y="1780"/>
                        <a:pt x="755" y="1773"/>
                        <a:pt x="896" y="1749"/>
                      </a:cubicBezTo>
                      <a:cubicBezTo>
                        <a:pt x="1038" y="1733"/>
                        <a:pt x="1164" y="1608"/>
                        <a:pt x="1258" y="1482"/>
                      </a:cubicBezTo>
                      <a:lnTo>
                        <a:pt x="1289" y="1435"/>
                      </a:lnTo>
                      <a:cubicBezTo>
                        <a:pt x="1446" y="1215"/>
                        <a:pt x="1541" y="963"/>
                        <a:pt x="1541" y="963"/>
                      </a:cubicBezTo>
                      <a:lnTo>
                        <a:pt x="1541" y="1749"/>
                      </a:lnTo>
                      <a:lnTo>
                        <a:pt x="1713" y="1749"/>
                      </a:lnTo>
                      <a:cubicBezTo>
                        <a:pt x="1729" y="1356"/>
                        <a:pt x="1792" y="414"/>
                        <a:pt x="1792" y="288"/>
                      </a:cubicBezTo>
                      <a:cubicBezTo>
                        <a:pt x="1792" y="178"/>
                        <a:pt x="1745" y="115"/>
                        <a:pt x="1682" y="68"/>
                      </a:cubicBezTo>
                      <a:cubicBezTo>
                        <a:pt x="1651" y="21"/>
                        <a:pt x="1603" y="5"/>
                        <a:pt x="1603" y="5"/>
                      </a:cubicBezTo>
                      <a:lnTo>
                        <a:pt x="1572" y="5"/>
                      </a:lnTo>
                      <a:cubicBezTo>
                        <a:pt x="1565" y="2"/>
                        <a:pt x="1556" y="1"/>
                        <a:pt x="1548" y="1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8" name="Google Shape;1568;p67"/>
                <p:cNvSpPr/>
                <p:nvPr/>
              </p:nvSpPr>
              <p:spPr>
                <a:xfrm>
                  <a:off x="-978614" y="2102473"/>
                  <a:ext cx="35175" cy="36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" h="1255" extrusionOk="0">
                      <a:moveTo>
                        <a:pt x="1076" y="1"/>
                      </a:moveTo>
                      <a:cubicBezTo>
                        <a:pt x="992" y="1"/>
                        <a:pt x="851" y="130"/>
                        <a:pt x="723" y="272"/>
                      </a:cubicBezTo>
                      <a:cubicBezTo>
                        <a:pt x="597" y="398"/>
                        <a:pt x="503" y="523"/>
                        <a:pt x="440" y="618"/>
                      </a:cubicBezTo>
                      <a:cubicBezTo>
                        <a:pt x="393" y="696"/>
                        <a:pt x="267" y="838"/>
                        <a:pt x="142" y="995"/>
                      </a:cubicBezTo>
                      <a:cubicBezTo>
                        <a:pt x="110" y="1042"/>
                        <a:pt x="79" y="1073"/>
                        <a:pt x="47" y="1121"/>
                      </a:cubicBezTo>
                      <a:lnTo>
                        <a:pt x="0" y="1168"/>
                      </a:lnTo>
                      <a:cubicBezTo>
                        <a:pt x="0" y="1168"/>
                        <a:pt x="24" y="1255"/>
                        <a:pt x="150" y="1255"/>
                      </a:cubicBezTo>
                      <a:cubicBezTo>
                        <a:pt x="202" y="1255"/>
                        <a:pt x="270" y="1240"/>
                        <a:pt x="362" y="1199"/>
                      </a:cubicBezTo>
                      <a:cubicBezTo>
                        <a:pt x="613" y="1073"/>
                        <a:pt x="880" y="665"/>
                        <a:pt x="1037" y="335"/>
                      </a:cubicBezTo>
                      <a:cubicBezTo>
                        <a:pt x="1037" y="319"/>
                        <a:pt x="1100" y="225"/>
                        <a:pt x="1100" y="209"/>
                      </a:cubicBezTo>
                      <a:cubicBezTo>
                        <a:pt x="1116" y="162"/>
                        <a:pt x="1179" y="115"/>
                        <a:pt x="1210" y="68"/>
                      </a:cubicBezTo>
                      <a:cubicBezTo>
                        <a:pt x="1163" y="21"/>
                        <a:pt x="1131" y="5"/>
                        <a:pt x="1131" y="5"/>
                      </a:cubicBezTo>
                      <a:lnTo>
                        <a:pt x="1100" y="5"/>
                      </a:lnTo>
                      <a:cubicBezTo>
                        <a:pt x="1093" y="2"/>
                        <a:pt x="1084" y="1"/>
                        <a:pt x="1076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9" name="Google Shape;1569;p67"/>
                <p:cNvSpPr/>
                <p:nvPr/>
              </p:nvSpPr>
              <p:spPr>
                <a:xfrm>
                  <a:off x="-954864" y="1826745"/>
                  <a:ext cx="107356" cy="138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4762" extrusionOk="0">
                      <a:moveTo>
                        <a:pt x="2781" y="1"/>
                      </a:moveTo>
                      <a:cubicBezTo>
                        <a:pt x="2781" y="1"/>
                        <a:pt x="1930" y="687"/>
                        <a:pt x="524" y="687"/>
                      </a:cubicBezTo>
                      <a:cubicBezTo>
                        <a:pt x="425" y="687"/>
                        <a:pt x="324" y="683"/>
                        <a:pt x="220" y="676"/>
                      </a:cubicBezTo>
                      <a:cubicBezTo>
                        <a:pt x="220" y="676"/>
                        <a:pt x="0" y="3693"/>
                        <a:pt x="63" y="4761"/>
                      </a:cubicBezTo>
                      <a:cubicBezTo>
                        <a:pt x="63" y="4761"/>
                        <a:pt x="1791" y="4557"/>
                        <a:pt x="3394" y="4353"/>
                      </a:cubicBezTo>
                      <a:cubicBezTo>
                        <a:pt x="3692" y="3269"/>
                        <a:pt x="3488" y="896"/>
                        <a:pt x="2781" y="1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0" name="Google Shape;1570;p67"/>
                <p:cNvSpPr/>
                <p:nvPr/>
              </p:nvSpPr>
              <p:spPr>
                <a:xfrm>
                  <a:off x="-970852" y="1594738"/>
                  <a:ext cx="95466" cy="14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4" h="4919" extrusionOk="0">
                      <a:moveTo>
                        <a:pt x="1933" y="4855"/>
                      </a:moveTo>
                      <a:lnTo>
                        <a:pt x="1414" y="4777"/>
                      </a:lnTo>
                      <a:cubicBezTo>
                        <a:pt x="1414" y="4777"/>
                        <a:pt x="1053" y="4698"/>
                        <a:pt x="660" y="4667"/>
                      </a:cubicBezTo>
                      <a:lnTo>
                        <a:pt x="32" y="1210"/>
                      </a:lnTo>
                      <a:cubicBezTo>
                        <a:pt x="0" y="1085"/>
                        <a:pt x="0" y="975"/>
                        <a:pt x="47" y="880"/>
                      </a:cubicBezTo>
                      <a:cubicBezTo>
                        <a:pt x="362" y="1"/>
                        <a:pt x="2074" y="189"/>
                        <a:pt x="2624" y="975"/>
                      </a:cubicBezTo>
                      <a:cubicBezTo>
                        <a:pt x="3284" y="1964"/>
                        <a:pt x="2907" y="4918"/>
                        <a:pt x="2907" y="4918"/>
                      </a:cubicBezTo>
                      <a:cubicBezTo>
                        <a:pt x="2655" y="4902"/>
                        <a:pt x="2655" y="4902"/>
                        <a:pt x="2184" y="4855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1" name="Google Shape;1571;p67"/>
                <p:cNvSpPr/>
                <p:nvPr/>
              </p:nvSpPr>
              <p:spPr>
                <a:xfrm>
                  <a:off x="-961724" y="1701163"/>
                  <a:ext cx="95030" cy="154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9" h="5304" extrusionOk="0">
                      <a:moveTo>
                        <a:pt x="1556" y="0"/>
                      </a:moveTo>
                      <a:lnTo>
                        <a:pt x="708" y="283"/>
                      </a:lnTo>
                      <a:lnTo>
                        <a:pt x="645" y="299"/>
                      </a:lnTo>
                      <a:lnTo>
                        <a:pt x="189" y="456"/>
                      </a:lnTo>
                      <a:lnTo>
                        <a:pt x="48" y="1540"/>
                      </a:lnTo>
                      <a:cubicBezTo>
                        <a:pt x="1" y="1870"/>
                        <a:pt x="16" y="2215"/>
                        <a:pt x="95" y="2530"/>
                      </a:cubicBezTo>
                      <a:lnTo>
                        <a:pt x="472" y="5169"/>
                      </a:lnTo>
                      <a:cubicBezTo>
                        <a:pt x="647" y="5265"/>
                        <a:pt x="853" y="5304"/>
                        <a:pt x="1079" y="5304"/>
                      </a:cubicBezTo>
                      <a:cubicBezTo>
                        <a:pt x="1744" y="5304"/>
                        <a:pt x="2576" y="4964"/>
                        <a:pt x="3268" y="4729"/>
                      </a:cubicBezTo>
                      <a:lnTo>
                        <a:pt x="2860" y="3692"/>
                      </a:lnTo>
                      <a:lnTo>
                        <a:pt x="2687" y="314"/>
                      </a:lnTo>
                      <a:lnTo>
                        <a:pt x="1776" y="47"/>
                      </a:lnTo>
                      <a:lnTo>
                        <a:pt x="1619" y="16"/>
                      </a:lnTo>
                      <a:lnTo>
                        <a:pt x="1556" y="0"/>
                      </a:lnTo>
                      <a:close/>
                    </a:path>
                  </a:pathLst>
                </a:custGeom>
                <a:solidFill>
                  <a:srgbClr val="BBE2E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2" name="Google Shape;1572;p67"/>
                <p:cNvSpPr/>
                <p:nvPr/>
              </p:nvSpPr>
              <p:spPr>
                <a:xfrm>
                  <a:off x="-943468" y="1701163"/>
                  <a:ext cx="26977" cy="52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1823" extrusionOk="0">
                      <a:moveTo>
                        <a:pt x="928" y="0"/>
                      </a:moveTo>
                      <a:lnTo>
                        <a:pt x="80" y="283"/>
                      </a:lnTo>
                      <a:cubicBezTo>
                        <a:pt x="1" y="770"/>
                        <a:pt x="17" y="1288"/>
                        <a:pt x="142" y="1823"/>
                      </a:cubicBezTo>
                      <a:cubicBezTo>
                        <a:pt x="142" y="1823"/>
                        <a:pt x="928" y="1131"/>
                        <a:pt x="928" y="63"/>
                      </a:cubicBezTo>
                      <a:lnTo>
                        <a:pt x="928" y="0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3" name="Google Shape;1573;p67"/>
                <p:cNvSpPr/>
                <p:nvPr/>
              </p:nvSpPr>
              <p:spPr>
                <a:xfrm>
                  <a:off x="-888178" y="1709826"/>
                  <a:ext cx="55291" cy="1498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" h="5154" extrusionOk="0">
                      <a:moveTo>
                        <a:pt x="157" y="1"/>
                      </a:moveTo>
                      <a:cubicBezTo>
                        <a:pt x="0" y="519"/>
                        <a:pt x="94" y="1289"/>
                        <a:pt x="94" y="1289"/>
                      </a:cubicBezTo>
                      <a:cubicBezTo>
                        <a:pt x="566" y="1588"/>
                        <a:pt x="974" y="2467"/>
                        <a:pt x="1068" y="2687"/>
                      </a:cubicBezTo>
                      <a:cubicBezTo>
                        <a:pt x="1037" y="2860"/>
                        <a:pt x="1021" y="3221"/>
                        <a:pt x="943" y="3630"/>
                      </a:cubicBezTo>
                      <a:cubicBezTo>
                        <a:pt x="848" y="4180"/>
                        <a:pt x="456" y="5028"/>
                        <a:pt x="456" y="5028"/>
                      </a:cubicBezTo>
                      <a:lnTo>
                        <a:pt x="817" y="5154"/>
                      </a:lnTo>
                      <a:cubicBezTo>
                        <a:pt x="817" y="5154"/>
                        <a:pt x="1901" y="3771"/>
                        <a:pt x="1838" y="2467"/>
                      </a:cubicBezTo>
                      <a:lnTo>
                        <a:pt x="1822" y="2467"/>
                      </a:lnTo>
                      <a:cubicBezTo>
                        <a:pt x="1603" y="865"/>
                        <a:pt x="157" y="1"/>
                        <a:pt x="157" y="1"/>
                      </a:cubicBezTo>
                      <a:close/>
                    </a:path>
                  </a:pathLst>
                </a:custGeom>
                <a:solidFill>
                  <a:srgbClr val="5A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4" name="Google Shape;1574;p67"/>
                <p:cNvSpPr/>
                <p:nvPr/>
              </p:nvSpPr>
              <p:spPr>
                <a:xfrm>
                  <a:off x="-887276" y="1855960"/>
                  <a:ext cx="25146" cy="22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" h="787" extrusionOk="0">
                      <a:moveTo>
                        <a:pt x="402" y="1"/>
                      </a:moveTo>
                      <a:cubicBezTo>
                        <a:pt x="332" y="1"/>
                        <a:pt x="116" y="12"/>
                        <a:pt x="63" y="143"/>
                      </a:cubicBezTo>
                      <a:cubicBezTo>
                        <a:pt x="0" y="284"/>
                        <a:pt x="32" y="347"/>
                        <a:pt x="63" y="425"/>
                      </a:cubicBezTo>
                      <a:cubicBezTo>
                        <a:pt x="236" y="582"/>
                        <a:pt x="487" y="677"/>
                        <a:pt x="692" y="787"/>
                      </a:cubicBezTo>
                      <a:cubicBezTo>
                        <a:pt x="865" y="488"/>
                        <a:pt x="786" y="127"/>
                        <a:pt x="786" y="127"/>
                      </a:cubicBezTo>
                      <a:lnTo>
                        <a:pt x="425" y="1"/>
                      </a:lnTo>
                      <a:cubicBezTo>
                        <a:pt x="425" y="1"/>
                        <a:pt x="416" y="1"/>
                        <a:pt x="402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5" name="Google Shape;1575;p67"/>
                <p:cNvSpPr/>
                <p:nvPr/>
              </p:nvSpPr>
              <p:spPr>
                <a:xfrm>
                  <a:off x="-943468" y="1673837"/>
                  <a:ext cx="26977" cy="39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8" h="1367" extrusionOk="0">
                      <a:moveTo>
                        <a:pt x="751" y="1"/>
                      </a:moveTo>
                      <a:cubicBezTo>
                        <a:pt x="665" y="1"/>
                        <a:pt x="584" y="30"/>
                        <a:pt x="504" y="76"/>
                      </a:cubicBezTo>
                      <a:cubicBezTo>
                        <a:pt x="394" y="123"/>
                        <a:pt x="299" y="218"/>
                        <a:pt x="221" y="312"/>
                      </a:cubicBezTo>
                      <a:cubicBezTo>
                        <a:pt x="80" y="453"/>
                        <a:pt x="1" y="610"/>
                        <a:pt x="1" y="610"/>
                      </a:cubicBezTo>
                      <a:lnTo>
                        <a:pt x="17" y="705"/>
                      </a:lnTo>
                      <a:lnTo>
                        <a:pt x="48" y="1034"/>
                      </a:lnTo>
                      <a:lnTo>
                        <a:pt x="95" y="1364"/>
                      </a:lnTo>
                      <a:cubicBezTo>
                        <a:pt x="120" y="1366"/>
                        <a:pt x="144" y="1367"/>
                        <a:pt x="168" y="1367"/>
                      </a:cubicBezTo>
                      <a:cubicBezTo>
                        <a:pt x="395" y="1367"/>
                        <a:pt x="619" y="1299"/>
                        <a:pt x="818" y="1129"/>
                      </a:cubicBezTo>
                      <a:cubicBezTo>
                        <a:pt x="849" y="1082"/>
                        <a:pt x="897" y="1050"/>
                        <a:pt x="928" y="1003"/>
                      </a:cubicBezTo>
                      <a:lnTo>
                        <a:pt x="928" y="987"/>
                      </a:lnTo>
                      <a:lnTo>
                        <a:pt x="865" y="280"/>
                      </a:lnTo>
                      <a:lnTo>
                        <a:pt x="849" y="13"/>
                      </a:lnTo>
                      <a:cubicBezTo>
                        <a:pt x="816" y="5"/>
                        <a:pt x="783" y="1"/>
                        <a:pt x="751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6" name="Google Shape;1576;p67"/>
                <p:cNvSpPr/>
                <p:nvPr/>
              </p:nvSpPr>
              <p:spPr>
                <a:xfrm>
                  <a:off x="-943468" y="1678314"/>
                  <a:ext cx="21512" cy="25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0" h="881" extrusionOk="0">
                      <a:moveTo>
                        <a:pt x="739" y="1"/>
                      </a:moveTo>
                      <a:lnTo>
                        <a:pt x="221" y="158"/>
                      </a:lnTo>
                      <a:cubicBezTo>
                        <a:pt x="80" y="299"/>
                        <a:pt x="1" y="456"/>
                        <a:pt x="1" y="456"/>
                      </a:cubicBezTo>
                      <a:lnTo>
                        <a:pt x="48" y="880"/>
                      </a:lnTo>
                      <a:cubicBezTo>
                        <a:pt x="551" y="692"/>
                        <a:pt x="739" y="1"/>
                        <a:pt x="739" y="1"/>
                      </a:cubicBezTo>
                      <a:close/>
                    </a:path>
                  </a:pathLst>
                </a:custGeom>
                <a:solidFill>
                  <a:srgbClr val="43434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7" name="Google Shape;1577;p67"/>
                <p:cNvSpPr/>
                <p:nvPr/>
              </p:nvSpPr>
              <p:spPr>
                <a:xfrm>
                  <a:off x="-977248" y="1613808"/>
                  <a:ext cx="82530" cy="81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9" h="2817" extrusionOk="0">
                      <a:moveTo>
                        <a:pt x="1044" y="1"/>
                      </a:moveTo>
                      <a:cubicBezTo>
                        <a:pt x="842" y="1"/>
                        <a:pt x="633" y="46"/>
                        <a:pt x="425" y="146"/>
                      </a:cubicBezTo>
                      <a:cubicBezTo>
                        <a:pt x="409" y="162"/>
                        <a:pt x="377" y="162"/>
                        <a:pt x="362" y="177"/>
                      </a:cubicBezTo>
                      <a:lnTo>
                        <a:pt x="48" y="2157"/>
                      </a:lnTo>
                      <a:cubicBezTo>
                        <a:pt x="0" y="2487"/>
                        <a:pt x="252" y="2801"/>
                        <a:pt x="597" y="2817"/>
                      </a:cubicBezTo>
                      <a:cubicBezTo>
                        <a:pt x="770" y="2817"/>
                        <a:pt x="974" y="2817"/>
                        <a:pt x="1179" y="2770"/>
                      </a:cubicBezTo>
                      <a:cubicBezTo>
                        <a:pt x="1289" y="2754"/>
                        <a:pt x="1399" y="2722"/>
                        <a:pt x="1509" y="2675"/>
                      </a:cubicBezTo>
                      <a:cubicBezTo>
                        <a:pt x="1587" y="2644"/>
                        <a:pt x="1666" y="2612"/>
                        <a:pt x="1744" y="2565"/>
                      </a:cubicBezTo>
                      <a:cubicBezTo>
                        <a:pt x="1776" y="2550"/>
                        <a:pt x="1791" y="2534"/>
                        <a:pt x="1823" y="2518"/>
                      </a:cubicBezTo>
                      <a:cubicBezTo>
                        <a:pt x="1886" y="2471"/>
                        <a:pt x="1964" y="2408"/>
                        <a:pt x="2027" y="2345"/>
                      </a:cubicBezTo>
                      <a:cubicBezTo>
                        <a:pt x="2121" y="2251"/>
                        <a:pt x="2200" y="2157"/>
                        <a:pt x="2263" y="2047"/>
                      </a:cubicBezTo>
                      <a:cubicBezTo>
                        <a:pt x="2838" y="1105"/>
                        <a:pt x="2042" y="1"/>
                        <a:pt x="1044" y="1"/>
                      </a:cubicBez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8" name="Google Shape;1578;p67"/>
                <p:cNvSpPr/>
                <p:nvPr/>
              </p:nvSpPr>
              <p:spPr>
                <a:xfrm>
                  <a:off x="-979544" y="1643605"/>
                  <a:ext cx="13198" cy="23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818" extrusionOk="0">
                      <a:moveTo>
                        <a:pt x="378" y="1"/>
                      </a:moveTo>
                      <a:lnTo>
                        <a:pt x="1" y="676"/>
                      </a:lnTo>
                      <a:cubicBezTo>
                        <a:pt x="1" y="676"/>
                        <a:pt x="1" y="692"/>
                        <a:pt x="17" y="692"/>
                      </a:cubicBezTo>
                      <a:lnTo>
                        <a:pt x="251" y="817"/>
                      </a:lnTo>
                      <a:lnTo>
                        <a:pt x="251" y="817"/>
                      </a:lnTo>
                      <a:cubicBezTo>
                        <a:pt x="250" y="808"/>
                        <a:pt x="454" y="655"/>
                        <a:pt x="378" y="1"/>
                      </a:cubicBezTo>
                      <a:close/>
                      <a:moveTo>
                        <a:pt x="251" y="817"/>
                      </a:moveTo>
                      <a:cubicBezTo>
                        <a:pt x="251" y="817"/>
                        <a:pt x="252" y="818"/>
                        <a:pt x="252" y="818"/>
                      </a:cubicBezTo>
                      <a:lnTo>
                        <a:pt x="251" y="817"/>
                      </a:lnTo>
                      <a:close/>
                    </a:path>
                  </a:pathLst>
                </a:custGeom>
                <a:solidFill>
                  <a:srgbClr val="FAB3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9" name="Google Shape;1579;p67"/>
                <p:cNvSpPr/>
                <p:nvPr/>
              </p:nvSpPr>
              <p:spPr>
                <a:xfrm>
                  <a:off x="-968120" y="1600668"/>
                  <a:ext cx="90001" cy="101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6" h="3505" extrusionOk="0">
                      <a:moveTo>
                        <a:pt x="2247" y="2672"/>
                      </a:moveTo>
                      <a:cubicBezTo>
                        <a:pt x="2169" y="2797"/>
                        <a:pt x="1807" y="2703"/>
                        <a:pt x="1713" y="2797"/>
                      </a:cubicBezTo>
                      <a:lnTo>
                        <a:pt x="1776" y="3504"/>
                      </a:lnTo>
                      <a:cubicBezTo>
                        <a:pt x="1635" y="3410"/>
                        <a:pt x="1477" y="3190"/>
                        <a:pt x="1430" y="3017"/>
                      </a:cubicBezTo>
                      <a:cubicBezTo>
                        <a:pt x="1383" y="2860"/>
                        <a:pt x="1367" y="2719"/>
                        <a:pt x="1352" y="2593"/>
                      </a:cubicBezTo>
                      <a:cubicBezTo>
                        <a:pt x="1336" y="2373"/>
                        <a:pt x="1367" y="2232"/>
                        <a:pt x="1430" y="2232"/>
                      </a:cubicBezTo>
                      <a:cubicBezTo>
                        <a:pt x="1776" y="2216"/>
                        <a:pt x="2027" y="1415"/>
                        <a:pt x="1572" y="1383"/>
                      </a:cubicBezTo>
                      <a:cubicBezTo>
                        <a:pt x="1195" y="1368"/>
                        <a:pt x="1257" y="1808"/>
                        <a:pt x="1069" y="1760"/>
                      </a:cubicBezTo>
                      <a:cubicBezTo>
                        <a:pt x="1038" y="1760"/>
                        <a:pt x="1006" y="1729"/>
                        <a:pt x="990" y="1698"/>
                      </a:cubicBezTo>
                      <a:cubicBezTo>
                        <a:pt x="865" y="1462"/>
                        <a:pt x="770" y="1289"/>
                        <a:pt x="425" y="1148"/>
                      </a:cubicBezTo>
                      <a:cubicBezTo>
                        <a:pt x="205" y="1069"/>
                        <a:pt x="63" y="959"/>
                        <a:pt x="1" y="865"/>
                      </a:cubicBezTo>
                      <a:lnTo>
                        <a:pt x="48" y="629"/>
                      </a:lnTo>
                      <a:cubicBezTo>
                        <a:pt x="63" y="614"/>
                        <a:pt x="79" y="598"/>
                        <a:pt x="111" y="598"/>
                      </a:cubicBezTo>
                      <a:cubicBezTo>
                        <a:pt x="1352" y="1"/>
                        <a:pt x="3096" y="1211"/>
                        <a:pt x="2247" y="2672"/>
                      </a:cubicBezTo>
                      <a:close/>
                    </a:path>
                  </a:pathLst>
                </a:custGeom>
                <a:solidFill>
                  <a:srgbClr val="885B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80" name="Google Shape;1580;p67"/>
              <p:cNvSpPr/>
              <p:nvPr/>
            </p:nvSpPr>
            <p:spPr>
              <a:xfrm>
                <a:off x="5039617" y="1902382"/>
                <a:ext cx="416806" cy="416906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4165" extrusionOk="0">
                    <a:moveTo>
                      <a:pt x="2082" y="1"/>
                    </a:moveTo>
                    <a:cubicBezTo>
                      <a:pt x="1941" y="1801"/>
                      <a:pt x="1801" y="1942"/>
                      <a:pt x="0" y="2082"/>
                    </a:cubicBezTo>
                    <a:cubicBezTo>
                      <a:pt x="1801" y="2251"/>
                      <a:pt x="1941" y="2364"/>
                      <a:pt x="2082" y="4164"/>
                    </a:cubicBezTo>
                    <a:cubicBezTo>
                      <a:pt x="2251" y="2364"/>
                      <a:pt x="2363" y="2251"/>
                      <a:pt x="4164" y="2082"/>
                    </a:cubicBezTo>
                    <a:cubicBezTo>
                      <a:pt x="2363" y="1942"/>
                      <a:pt x="2251" y="1801"/>
                      <a:pt x="2082" y="1"/>
                    </a:cubicBezTo>
                    <a:close/>
                  </a:path>
                </a:pathLst>
              </a:cu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67"/>
              <p:cNvSpPr/>
              <p:nvPr/>
            </p:nvSpPr>
            <p:spPr>
              <a:xfrm>
                <a:off x="4618225" y="3301050"/>
                <a:ext cx="151200" cy="151200"/>
              </a:xfrm>
              <a:prstGeom prst="ellipse">
                <a:avLst/>
              </a:prstGeom>
              <a:solidFill>
                <a:srgbClr val="EEB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2" name="Google Shape;1582;p67"/>
            <p:cNvSpPr/>
            <p:nvPr/>
          </p:nvSpPr>
          <p:spPr>
            <a:xfrm>
              <a:off x="7740861" y="1188700"/>
              <a:ext cx="212700" cy="2127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7"/>
            <p:cNvSpPr/>
            <p:nvPr/>
          </p:nvSpPr>
          <p:spPr>
            <a:xfrm>
              <a:off x="7590625" y="1372751"/>
              <a:ext cx="150300" cy="150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" name="Google Shape;1588;p68"/>
          <p:cNvSpPr txBox="1">
            <a:spLocks noGrp="1"/>
          </p:cNvSpPr>
          <p:nvPr>
            <p:ph type="title"/>
          </p:nvPr>
        </p:nvSpPr>
        <p:spPr>
          <a:xfrm>
            <a:off x="787200" y="749818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1589" name="Google Shape;1589;p68"/>
          <p:cNvGrpSpPr/>
          <p:nvPr/>
        </p:nvGrpSpPr>
        <p:grpSpPr>
          <a:xfrm>
            <a:off x="5506452" y="2343102"/>
            <a:ext cx="2749385" cy="1907573"/>
            <a:chOff x="-1901050" y="2754200"/>
            <a:chExt cx="1544425" cy="1071550"/>
          </a:xfrm>
        </p:grpSpPr>
        <p:sp>
          <p:nvSpPr>
            <p:cNvPr id="1590" name="Google Shape;1590;p68"/>
            <p:cNvSpPr/>
            <p:nvPr/>
          </p:nvSpPr>
          <p:spPr>
            <a:xfrm>
              <a:off x="-862150" y="3176475"/>
              <a:ext cx="480775" cy="617450"/>
            </a:xfrm>
            <a:custGeom>
              <a:avLst/>
              <a:gdLst/>
              <a:ahLst/>
              <a:cxnLst/>
              <a:rect l="l" t="t" r="r" b="b"/>
              <a:pathLst>
                <a:path w="19231" h="24698" extrusionOk="0">
                  <a:moveTo>
                    <a:pt x="2153" y="0"/>
                  </a:moveTo>
                  <a:cubicBezTo>
                    <a:pt x="958" y="0"/>
                    <a:pt x="0" y="959"/>
                    <a:pt x="0" y="2153"/>
                  </a:cubicBezTo>
                  <a:lnTo>
                    <a:pt x="0" y="22545"/>
                  </a:lnTo>
                  <a:cubicBezTo>
                    <a:pt x="0" y="23724"/>
                    <a:pt x="958" y="24698"/>
                    <a:pt x="2153" y="24698"/>
                  </a:cubicBezTo>
                  <a:lnTo>
                    <a:pt x="14753" y="24698"/>
                  </a:lnTo>
                  <a:cubicBezTo>
                    <a:pt x="17235" y="24698"/>
                    <a:pt x="19230" y="22687"/>
                    <a:pt x="19230" y="20205"/>
                  </a:cubicBezTo>
                  <a:lnTo>
                    <a:pt x="19230" y="4494"/>
                  </a:lnTo>
                  <a:cubicBezTo>
                    <a:pt x="19230" y="2011"/>
                    <a:pt x="17235" y="0"/>
                    <a:pt x="14753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8"/>
            <p:cNvSpPr/>
            <p:nvPr/>
          </p:nvSpPr>
          <p:spPr>
            <a:xfrm>
              <a:off x="-878650" y="3176475"/>
              <a:ext cx="480775" cy="617450"/>
            </a:xfrm>
            <a:custGeom>
              <a:avLst/>
              <a:gdLst/>
              <a:ahLst/>
              <a:cxnLst/>
              <a:rect l="l" t="t" r="r" b="b"/>
              <a:pathLst>
                <a:path w="19231" h="24698" extrusionOk="0">
                  <a:moveTo>
                    <a:pt x="2153" y="0"/>
                  </a:moveTo>
                  <a:cubicBezTo>
                    <a:pt x="974" y="0"/>
                    <a:pt x="0" y="959"/>
                    <a:pt x="0" y="2153"/>
                  </a:cubicBezTo>
                  <a:lnTo>
                    <a:pt x="0" y="22545"/>
                  </a:lnTo>
                  <a:cubicBezTo>
                    <a:pt x="0" y="23724"/>
                    <a:pt x="974" y="24698"/>
                    <a:pt x="2153" y="24698"/>
                  </a:cubicBezTo>
                  <a:lnTo>
                    <a:pt x="14753" y="24698"/>
                  </a:lnTo>
                  <a:cubicBezTo>
                    <a:pt x="17235" y="24698"/>
                    <a:pt x="19230" y="22687"/>
                    <a:pt x="19230" y="20205"/>
                  </a:cubicBezTo>
                  <a:lnTo>
                    <a:pt x="19230" y="4494"/>
                  </a:lnTo>
                  <a:cubicBezTo>
                    <a:pt x="19230" y="2011"/>
                    <a:pt x="17235" y="0"/>
                    <a:pt x="147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8"/>
            <p:cNvSpPr/>
            <p:nvPr/>
          </p:nvSpPr>
          <p:spPr>
            <a:xfrm>
              <a:off x="-914800" y="3176475"/>
              <a:ext cx="480775" cy="617450"/>
            </a:xfrm>
            <a:custGeom>
              <a:avLst/>
              <a:gdLst/>
              <a:ahLst/>
              <a:cxnLst/>
              <a:rect l="l" t="t" r="r" b="b"/>
              <a:pathLst>
                <a:path w="19231" h="24698" extrusionOk="0">
                  <a:moveTo>
                    <a:pt x="2153" y="0"/>
                  </a:moveTo>
                  <a:cubicBezTo>
                    <a:pt x="959" y="0"/>
                    <a:pt x="1" y="959"/>
                    <a:pt x="1" y="2153"/>
                  </a:cubicBezTo>
                  <a:lnTo>
                    <a:pt x="1" y="22545"/>
                  </a:lnTo>
                  <a:cubicBezTo>
                    <a:pt x="1" y="23724"/>
                    <a:pt x="959" y="24698"/>
                    <a:pt x="2153" y="24698"/>
                  </a:cubicBezTo>
                  <a:lnTo>
                    <a:pt x="14753" y="24698"/>
                  </a:lnTo>
                  <a:cubicBezTo>
                    <a:pt x="17220" y="24698"/>
                    <a:pt x="19231" y="22687"/>
                    <a:pt x="19231" y="20205"/>
                  </a:cubicBezTo>
                  <a:lnTo>
                    <a:pt x="19231" y="4494"/>
                  </a:lnTo>
                  <a:cubicBezTo>
                    <a:pt x="19231" y="2011"/>
                    <a:pt x="17236" y="0"/>
                    <a:pt x="14753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8"/>
            <p:cNvSpPr/>
            <p:nvPr/>
          </p:nvSpPr>
          <p:spPr>
            <a:xfrm>
              <a:off x="-914800" y="3176475"/>
              <a:ext cx="116300" cy="619025"/>
            </a:xfrm>
            <a:custGeom>
              <a:avLst/>
              <a:gdLst/>
              <a:ahLst/>
              <a:cxnLst/>
              <a:rect l="l" t="t" r="r" b="b"/>
              <a:pathLst>
                <a:path w="4652" h="24761" extrusionOk="0">
                  <a:moveTo>
                    <a:pt x="1996" y="0"/>
                  </a:moveTo>
                  <a:cubicBezTo>
                    <a:pt x="896" y="0"/>
                    <a:pt x="1" y="896"/>
                    <a:pt x="1" y="1996"/>
                  </a:cubicBezTo>
                  <a:lnTo>
                    <a:pt x="1" y="22545"/>
                  </a:lnTo>
                  <a:cubicBezTo>
                    <a:pt x="1" y="23771"/>
                    <a:pt x="991" y="24761"/>
                    <a:pt x="2216" y="24761"/>
                  </a:cubicBezTo>
                  <a:lnTo>
                    <a:pt x="4651" y="24761"/>
                  </a:lnTo>
                  <a:lnTo>
                    <a:pt x="4651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8"/>
            <p:cNvSpPr/>
            <p:nvPr/>
          </p:nvSpPr>
          <p:spPr>
            <a:xfrm>
              <a:off x="-798525" y="3301775"/>
              <a:ext cx="364500" cy="49500"/>
            </a:xfrm>
            <a:custGeom>
              <a:avLst/>
              <a:gdLst/>
              <a:ahLst/>
              <a:cxnLst/>
              <a:rect l="l" t="t" r="r" b="b"/>
              <a:pathLst>
                <a:path w="14580" h="1980" extrusionOk="0">
                  <a:moveTo>
                    <a:pt x="0" y="0"/>
                  </a:moveTo>
                  <a:lnTo>
                    <a:pt x="0" y="1980"/>
                  </a:lnTo>
                  <a:lnTo>
                    <a:pt x="14580" y="1980"/>
                  </a:lnTo>
                  <a:lnTo>
                    <a:pt x="14580" y="0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8"/>
            <p:cNvSpPr/>
            <p:nvPr/>
          </p:nvSpPr>
          <p:spPr>
            <a:xfrm>
              <a:off x="-798525" y="3588875"/>
              <a:ext cx="364500" cy="49525"/>
            </a:xfrm>
            <a:custGeom>
              <a:avLst/>
              <a:gdLst/>
              <a:ahLst/>
              <a:cxnLst/>
              <a:rect l="l" t="t" r="r" b="b"/>
              <a:pathLst>
                <a:path w="14580" h="1981" extrusionOk="0">
                  <a:moveTo>
                    <a:pt x="0" y="1"/>
                  </a:moveTo>
                  <a:lnTo>
                    <a:pt x="0" y="1980"/>
                  </a:lnTo>
                  <a:lnTo>
                    <a:pt x="14580" y="1980"/>
                  </a:lnTo>
                  <a:lnTo>
                    <a:pt x="14580" y="1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8"/>
            <p:cNvSpPr/>
            <p:nvPr/>
          </p:nvSpPr>
          <p:spPr>
            <a:xfrm>
              <a:off x="-1901050" y="3236575"/>
              <a:ext cx="297750" cy="166550"/>
            </a:xfrm>
            <a:custGeom>
              <a:avLst/>
              <a:gdLst/>
              <a:ahLst/>
              <a:cxnLst/>
              <a:rect l="l" t="t" r="r" b="b"/>
              <a:pathLst>
                <a:path w="11910" h="6662" extrusionOk="0">
                  <a:moveTo>
                    <a:pt x="3331" y="0"/>
                  </a:moveTo>
                  <a:cubicBezTo>
                    <a:pt x="1493" y="0"/>
                    <a:pt x="1" y="1493"/>
                    <a:pt x="1" y="3331"/>
                  </a:cubicBezTo>
                  <a:cubicBezTo>
                    <a:pt x="1" y="5169"/>
                    <a:pt x="1493" y="6662"/>
                    <a:pt x="3331" y="6662"/>
                  </a:cubicBezTo>
                  <a:lnTo>
                    <a:pt x="11910" y="6662"/>
                  </a:lnTo>
                  <a:lnTo>
                    <a:pt x="11910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8"/>
            <p:cNvSpPr/>
            <p:nvPr/>
          </p:nvSpPr>
          <p:spPr>
            <a:xfrm>
              <a:off x="-1859400" y="3270725"/>
              <a:ext cx="232925" cy="104125"/>
            </a:xfrm>
            <a:custGeom>
              <a:avLst/>
              <a:gdLst/>
              <a:ahLst/>
              <a:cxnLst/>
              <a:rect l="l" t="t" r="r" b="b"/>
              <a:pathLst>
                <a:path w="9317" h="4165" extrusionOk="0">
                  <a:moveTo>
                    <a:pt x="2090" y="1"/>
                  </a:moveTo>
                  <a:cubicBezTo>
                    <a:pt x="943" y="1"/>
                    <a:pt x="0" y="928"/>
                    <a:pt x="0" y="2075"/>
                  </a:cubicBezTo>
                  <a:cubicBezTo>
                    <a:pt x="0" y="3222"/>
                    <a:pt x="943" y="4164"/>
                    <a:pt x="2090" y="4164"/>
                  </a:cubicBezTo>
                  <a:lnTo>
                    <a:pt x="9317" y="4164"/>
                  </a:lnTo>
                  <a:lnTo>
                    <a:pt x="9317" y="1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8"/>
            <p:cNvSpPr/>
            <p:nvPr/>
          </p:nvSpPr>
          <p:spPr>
            <a:xfrm>
              <a:off x="-1686200" y="3236575"/>
              <a:ext cx="503175" cy="166550"/>
            </a:xfrm>
            <a:custGeom>
              <a:avLst/>
              <a:gdLst/>
              <a:ahLst/>
              <a:cxnLst/>
              <a:rect l="l" t="t" r="r" b="b"/>
              <a:pathLst>
                <a:path w="20127" h="6662" extrusionOk="0">
                  <a:moveTo>
                    <a:pt x="3316" y="0"/>
                  </a:moveTo>
                  <a:cubicBezTo>
                    <a:pt x="1477" y="0"/>
                    <a:pt x="1" y="1493"/>
                    <a:pt x="1" y="3331"/>
                  </a:cubicBezTo>
                  <a:cubicBezTo>
                    <a:pt x="1" y="5169"/>
                    <a:pt x="1477" y="6662"/>
                    <a:pt x="3316" y="6662"/>
                  </a:cubicBezTo>
                  <a:lnTo>
                    <a:pt x="19372" y="6662"/>
                  </a:lnTo>
                  <a:cubicBezTo>
                    <a:pt x="19781" y="6662"/>
                    <a:pt x="20111" y="6332"/>
                    <a:pt x="20126" y="5907"/>
                  </a:cubicBezTo>
                  <a:lnTo>
                    <a:pt x="20126" y="739"/>
                  </a:lnTo>
                  <a:cubicBezTo>
                    <a:pt x="20126" y="330"/>
                    <a:pt x="19796" y="0"/>
                    <a:pt x="19388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8"/>
            <p:cNvSpPr/>
            <p:nvPr/>
          </p:nvSpPr>
          <p:spPr>
            <a:xfrm>
              <a:off x="-1666550" y="3253050"/>
              <a:ext cx="483125" cy="133575"/>
            </a:xfrm>
            <a:custGeom>
              <a:avLst/>
              <a:gdLst/>
              <a:ahLst/>
              <a:cxnLst/>
              <a:rect l="l" t="t" r="r" b="b"/>
              <a:pathLst>
                <a:path w="19325" h="5343" extrusionOk="0">
                  <a:moveTo>
                    <a:pt x="1870" y="1"/>
                  </a:moveTo>
                  <a:cubicBezTo>
                    <a:pt x="833" y="1"/>
                    <a:pt x="0" y="1195"/>
                    <a:pt x="0" y="2672"/>
                  </a:cubicBezTo>
                  <a:cubicBezTo>
                    <a:pt x="0" y="4149"/>
                    <a:pt x="833" y="5343"/>
                    <a:pt x="1870" y="5343"/>
                  </a:cubicBezTo>
                  <a:lnTo>
                    <a:pt x="19325" y="5343"/>
                  </a:lnTo>
                  <a:lnTo>
                    <a:pt x="193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8"/>
            <p:cNvSpPr/>
            <p:nvPr/>
          </p:nvSpPr>
          <p:spPr>
            <a:xfrm>
              <a:off x="-1661963" y="3266430"/>
              <a:ext cx="459143" cy="5900"/>
            </a:xfrm>
            <a:custGeom>
              <a:avLst/>
              <a:gdLst/>
              <a:ahLst/>
              <a:cxnLst/>
              <a:rect l="l" t="t" r="r" b="b"/>
              <a:pathLst>
                <a:path w="19812" h="236" extrusionOk="0">
                  <a:moveTo>
                    <a:pt x="0" y="0"/>
                  </a:moveTo>
                  <a:lnTo>
                    <a:pt x="0" y="236"/>
                  </a:lnTo>
                  <a:lnTo>
                    <a:pt x="19812" y="236"/>
                  </a:lnTo>
                  <a:lnTo>
                    <a:pt x="1981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8"/>
            <p:cNvSpPr/>
            <p:nvPr/>
          </p:nvSpPr>
          <p:spPr>
            <a:xfrm>
              <a:off x="-1668521" y="3297056"/>
              <a:ext cx="483546" cy="5925"/>
            </a:xfrm>
            <a:custGeom>
              <a:avLst/>
              <a:gdLst/>
              <a:ahLst/>
              <a:cxnLst/>
              <a:rect l="l" t="t" r="r" b="b"/>
              <a:pathLst>
                <a:path w="20865" h="237" extrusionOk="0">
                  <a:moveTo>
                    <a:pt x="1" y="1"/>
                  </a:moveTo>
                  <a:lnTo>
                    <a:pt x="1" y="236"/>
                  </a:lnTo>
                  <a:lnTo>
                    <a:pt x="20865" y="236"/>
                  </a:lnTo>
                  <a:lnTo>
                    <a:pt x="208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8"/>
            <p:cNvSpPr/>
            <p:nvPr/>
          </p:nvSpPr>
          <p:spPr>
            <a:xfrm>
              <a:off x="-1668521" y="3327706"/>
              <a:ext cx="483546" cy="5900"/>
            </a:xfrm>
            <a:custGeom>
              <a:avLst/>
              <a:gdLst/>
              <a:ahLst/>
              <a:cxnLst/>
              <a:rect l="l" t="t" r="r" b="b"/>
              <a:pathLst>
                <a:path w="20865" h="236" extrusionOk="0">
                  <a:moveTo>
                    <a:pt x="1" y="0"/>
                  </a:moveTo>
                  <a:lnTo>
                    <a:pt x="1" y="236"/>
                  </a:lnTo>
                  <a:lnTo>
                    <a:pt x="20865" y="236"/>
                  </a:lnTo>
                  <a:lnTo>
                    <a:pt x="208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8"/>
            <p:cNvSpPr/>
            <p:nvPr/>
          </p:nvSpPr>
          <p:spPr>
            <a:xfrm>
              <a:off x="-1668521" y="3358332"/>
              <a:ext cx="483546" cy="5925"/>
            </a:xfrm>
            <a:custGeom>
              <a:avLst/>
              <a:gdLst/>
              <a:ahLst/>
              <a:cxnLst/>
              <a:rect l="l" t="t" r="r" b="b"/>
              <a:pathLst>
                <a:path w="20865" h="237" extrusionOk="0">
                  <a:moveTo>
                    <a:pt x="1" y="0"/>
                  </a:moveTo>
                  <a:lnTo>
                    <a:pt x="1" y="236"/>
                  </a:lnTo>
                  <a:lnTo>
                    <a:pt x="20865" y="236"/>
                  </a:lnTo>
                  <a:lnTo>
                    <a:pt x="208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8"/>
            <p:cNvSpPr/>
            <p:nvPr/>
          </p:nvSpPr>
          <p:spPr>
            <a:xfrm>
              <a:off x="-1774175" y="3429025"/>
              <a:ext cx="437575" cy="384150"/>
            </a:xfrm>
            <a:custGeom>
              <a:avLst/>
              <a:gdLst/>
              <a:ahLst/>
              <a:cxnLst/>
              <a:rect l="l" t="t" r="r" b="b"/>
              <a:pathLst>
                <a:path w="17503" h="15366" extrusionOk="0">
                  <a:moveTo>
                    <a:pt x="0" y="0"/>
                  </a:moveTo>
                  <a:lnTo>
                    <a:pt x="0" y="11438"/>
                  </a:lnTo>
                  <a:cubicBezTo>
                    <a:pt x="0" y="12396"/>
                    <a:pt x="550" y="13260"/>
                    <a:pt x="1414" y="13685"/>
                  </a:cubicBezTo>
                  <a:cubicBezTo>
                    <a:pt x="4604" y="15240"/>
                    <a:pt x="7542" y="15366"/>
                    <a:pt x="8751" y="15366"/>
                  </a:cubicBezTo>
                  <a:cubicBezTo>
                    <a:pt x="13198" y="15366"/>
                    <a:pt x="16355" y="13622"/>
                    <a:pt x="17502" y="12915"/>
                  </a:cubicBezTo>
                  <a:lnTo>
                    <a:pt x="175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8"/>
            <p:cNvSpPr/>
            <p:nvPr/>
          </p:nvSpPr>
          <p:spPr>
            <a:xfrm>
              <a:off x="-1877875" y="3399175"/>
              <a:ext cx="644950" cy="95850"/>
            </a:xfrm>
            <a:custGeom>
              <a:avLst/>
              <a:gdLst/>
              <a:ahLst/>
              <a:cxnLst/>
              <a:rect l="l" t="t" r="r" b="b"/>
              <a:pathLst>
                <a:path w="25798" h="3834" extrusionOk="0">
                  <a:moveTo>
                    <a:pt x="1933" y="0"/>
                  </a:moveTo>
                  <a:cubicBezTo>
                    <a:pt x="865" y="0"/>
                    <a:pt x="1" y="865"/>
                    <a:pt x="1" y="1917"/>
                  </a:cubicBezTo>
                  <a:cubicBezTo>
                    <a:pt x="1" y="2970"/>
                    <a:pt x="865" y="3834"/>
                    <a:pt x="1933" y="3834"/>
                  </a:cubicBezTo>
                  <a:lnTo>
                    <a:pt x="23866" y="3834"/>
                  </a:lnTo>
                  <a:cubicBezTo>
                    <a:pt x="24934" y="3834"/>
                    <a:pt x="25798" y="2970"/>
                    <a:pt x="25798" y="1917"/>
                  </a:cubicBezTo>
                  <a:cubicBezTo>
                    <a:pt x="25798" y="849"/>
                    <a:pt x="24934" y="0"/>
                    <a:pt x="23866" y="0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8"/>
            <p:cNvSpPr/>
            <p:nvPr/>
          </p:nvSpPr>
          <p:spPr>
            <a:xfrm>
              <a:off x="-1795000" y="3389750"/>
              <a:ext cx="18100" cy="259250"/>
            </a:xfrm>
            <a:custGeom>
              <a:avLst/>
              <a:gdLst/>
              <a:ahLst/>
              <a:cxnLst/>
              <a:rect l="l" t="t" r="r" b="b"/>
              <a:pathLst>
                <a:path w="724" h="10370" extrusionOk="0">
                  <a:moveTo>
                    <a:pt x="1" y="0"/>
                  </a:moveTo>
                  <a:lnTo>
                    <a:pt x="1" y="10370"/>
                  </a:lnTo>
                  <a:lnTo>
                    <a:pt x="723" y="10370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8"/>
            <p:cNvSpPr/>
            <p:nvPr/>
          </p:nvSpPr>
          <p:spPr>
            <a:xfrm>
              <a:off x="-1811100" y="3619525"/>
              <a:ext cx="50700" cy="104100"/>
            </a:xfrm>
            <a:custGeom>
              <a:avLst/>
              <a:gdLst/>
              <a:ahLst/>
              <a:cxnLst/>
              <a:rect l="l" t="t" r="r" b="b"/>
              <a:pathLst>
                <a:path w="2028" h="4164" extrusionOk="0">
                  <a:moveTo>
                    <a:pt x="1006" y="0"/>
                  </a:moveTo>
                  <a:cubicBezTo>
                    <a:pt x="456" y="0"/>
                    <a:pt x="1" y="456"/>
                    <a:pt x="1" y="1021"/>
                  </a:cubicBezTo>
                  <a:lnTo>
                    <a:pt x="1" y="3158"/>
                  </a:lnTo>
                  <a:cubicBezTo>
                    <a:pt x="1" y="3708"/>
                    <a:pt x="456" y="4164"/>
                    <a:pt x="1006" y="4164"/>
                  </a:cubicBezTo>
                  <a:cubicBezTo>
                    <a:pt x="1572" y="4164"/>
                    <a:pt x="2027" y="3708"/>
                    <a:pt x="2027" y="3158"/>
                  </a:cubicBezTo>
                  <a:lnTo>
                    <a:pt x="2027" y="1021"/>
                  </a:lnTo>
                  <a:cubicBezTo>
                    <a:pt x="2027" y="456"/>
                    <a:pt x="1572" y="0"/>
                    <a:pt x="1006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8"/>
            <p:cNvSpPr/>
            <p:nvPr/>
          </p:nvSpPr>
          <p:spPr>
            <a:xfrm>
              <a:off x="-1623350" y="3429800"/>
              <a:ext cx="155550" cy="276550"/>
            </a:xfrm>
            <a:custGeom>
              <a:avLst/>
              <a:gdLst/>
              <a:ahLst/>
              <a:cxnLst/>
              <a:rect l="l" t="t" r="r" b="b"/>
              <a:pathLst>
                <a:path w="6222" h="11062" extrusionOk="0">
                  <a:moveTo>
                    <a:pt x="47" y="1"/>
                  </a:moveTo>
                  <a:lnTo>
                    <a:pt x="0" y="95"/>
                  </a:lnTo>
                  <a:cubicBezTo>
                    <a:pt x="5452" y="3222"/>
                    <a:pt x="6128" y="10983"/>
                    <a:pt x="6128" y="11061"/>
                  </a:cubicBezTo>
                  <a:lnTo>
                    <a:pt x="6222" y="11061"/>
                  </a:lnTo>
                  <a:cubicBezTo>
                    <a:pt x="6222" y="11046"/>
                    <a:pt x="6065" y="9066"/>
                    <a:pt x="5232" y="6725"/>
                  </a:cubicBezTo>
                  <a:cubicBezTo>
                    <a:pt x="4447" y="4573"/>
                    <a:pt x="2923" y="1650"/>
                    <a:pt x="47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8"/>
            <p:cNvSpPr/>
            <p:nvPr/>
          </p:nvSpPr>
          <p:spPr>
            <a:xfrm>
              <a:off x="-1602925" y="3412525"/>
              <a:ext cx="10625" cy="34975"/>
            </a:xfrm>
            <a:custGeom>
              <a:avLst/>
              <a:gdLst/>
              <a:ahLst/>
              <a:cxnLst/>
              <a:rect l="l" t="t" r="r" b="b"/>
              <a:pathLst>
                <a:path w="425" h="1399" extrusionOk="0">
                  <a:moveTo>
                    <a:pt x="330" y="1"/>
                  </a:moveTo>
                  <a:cubicBezTo>
                    <a:pt x="0" y="928"/>
                    <a:pt x="110" y="1383"/>
                    <a:pt x="126" y="1399"/>
                  </a:cubicBezTo>
                  <a:lnTo>
                    <a:pt x="220" y="1367"/>
                  </a:lnTo>
                  <a:cubicBezTo>
                    <a:pt x="220" y="1367"/>
                    <a:pt x="110" y="928"/>
                    <a:pt x="425" y="32"/>
                  </a:cubicBezTo>
                  <a:lnTo>
                    <a:pt x="330" y="1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8"/>
            <p:cNvSpPr/>
            <p:nvPr/>
          </p:nvSpPr>
          <p:spPr>
            <a:xfrm>
              <a:off x="-1608425" y="3388575"/>
              <a:ext cx="31450" cy="38125"/>
            </a:xfrm>
            <a:custGeom>
              <a:avLst/>
              <a:gdLst/>
              <a:ahLst/>
              <a:cxnLst/>
              <a:rect l="l" t="t" r="r" b="b"/>
              <a:pathLst>
                <a:path w="1258" h="1525" extrusionOk="0">
                  <a:moveTo>
                    <a:pt x="880" y="0"/>
                  </a:moveTo>
                  <a:cubicBezTo>
                    <a:pt x="0" y="409"/>
                    <a:pt x="425" y="1524"/>
                    <a:pt x="425" y="1524"/>
                  </a:cubicBezTo>
                  <a:cubicBezTo>
                    <a:pt x="425" y="1524"/>
                    <a:pt x="426" y="1525"/>
                    <a:pt x="430" y="1525"/>
                  </a:cubicBezTo>
                  <a:cubicBezTo>
                    <a:pt x="460" y="1525"/>
                    <a:pt x="605" y="1500"/>
                    <a:pt x="912" y="1069"/>
                  </a:cubicBezTo>
                  <a:cubicBezTo>
                    <a:pt x="1257" y="582"/>
                    <a:pt x="880" y="0"/>
                    <a:pt x="880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8"/>
            <p:cNvSpPr/>
            <p:nvPr/>
          </p:nvSpPr>
          <p:spPr>
            <a:xfrm>
              <a:off x="-1598225" y="3395850"/>
              <a:ext cx="8675" cy="31625"/>
            </a:xfrm>
            <a:custGeom>
              <a:avLst/>
              <a:gdLst/>
              <a:ahLst/>
              <a:cxnLst/>
              <a:rect l="l" t="t" r="r" b="b"/>
              <a:pathLst>
                <a:path w="347" h="1265" extrusionOk="0">
                  <a:moveTo>
                    <a:pt x="319" y="1"/>
                  </a:moveTo>
                  <a:cubicBezTo>
                    <a:pt x="313" y="1"/>
                    <a:pt x="310" y="8"/>
                    <a:pt x="299" y="8"/>
                  </a:cubicBezTo>
                  <a:cubicBezTo>
                    <a:pt x="64" y="699"/>
                    <a:pt x="1" y="1233"/>
                    <a:pt x="1" y="1233"/>
                  </a:cubicBezTo>
                  <a:cubicBezTo>
                    <a:pt x="1" y="1249"/>
                    <a:pt x="1" y="1249"/>
                    <a:pt x="17" y="1265"/>
                  </a:cubicBezTo>
                  <a:cubicBezTo>
                    <a:pt x="32" y="1265"/>
                    <a:pt x="32" y="1249"/>
                    <a:pt x="32" y="1233"/>
                  </a:cubicBezTo>
                  <a:cubicBezTo>
                    <a:pt x="32" y="1233"/>
                    <a:pt x="95" y="699"/>
                    <a:pt x="347" y="23"/>
                  </a:cubicBezTo>
                  <a:cubicBezTo>
                    <a:pt x="347" y="23"/>
                    <a:pt x="347" y="8"/>
                    <a:pt x="331" y="8"/>
                  </a:cubicBezTo>
                  <a:cubicBezTo>
                    <a:pt x="326" y="2"/>
                    <a:pt x="322" y="1"/>
                    <a:pt x="319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8"/>
            <p:cNvSpPr/>
            <p:nvPr/>
          </p:nvSpPr>
          <p:spPr>
            <a:xfrm>
              <a:off x="-1624525" y="3445925"/>
              <a:ext cx="25950" cy="10225"/>
            </a:xfrm>
            <a:custGeom>
              <a:avLst/>
              <a:gdLst/>
              <a:ahLst/>
              <a:cxnLst/>
              <a:rect l="l" t="t" r="r" b="b"/>
              <a:pathLst>
                <a:path w="1038" h="409" extrusionOk="0">
                  <a:moveTo>
                    <a:pt x="1037" y="0"/>
                  </a:moveTo>
                  <a:cubicBezTo>
                    <a:pt x="1006" y="0"/>
                    <a:pt x="519" y="16"/>
                    <a:pt x="0" y="314"/>
                  </a:cubicBezTo>
                  <a:lnTo>
                    <a:pt x="47" y="408"/>
                  </a:lnTo>
                  <a:cubicBezTo>
                    <a:pt x="550" y="110"/>
                    <a:pt x="1037" y="94"/>
                    <a:pt x="1037" y="94"/>
                  </a:cubicBezTo>
                  <a:lnTo>
                    <a:pt x="1037" y="0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8"/>
            <p:cNvSpPr/>
            <p:nvPr/>
          </p:nvSpPr>
          <p:spPr>
            <a:xfrm>
              <a:off x="-1649275" y="3447675"/>
              <a:ext cx="38125" cy="19150"/>
            </a:xfrm>
            <a:custGeom>
              <a:avLst/>
              <a:gdLst/>
              <a:ahLst/>
              <a:cxnLst/>
              <a:rect l="l" t="t" r="r" b="b"/>
              <a:pathLst>
                <a:path w="1525" h="766" extrusionOk="0">
                  <a:moveTo>
                    <a:pt x="994" y="1"/>
                  </a:moveTo>
                  <a:cubicBezTo>
                    <a:pt x="643" y="1"/>
                    <a:pt x="202" y="113"/>
                    <a:pt x="0" y="621"/>
                  </a:cubicBezTo>
                  <a:cubicBezTo>
                    <a:pt x="0" y="621"/>
                    <a:pt x="250" y="766"/>
                    <a:pt x="555" y="766"/>
                  </a:cubicBezTo>
                  <a:cubicBezTo>
                    <a:pt x="720" y="766"/>
                    <a:pt x="902" y="723"/>
                    <a:pt x="1069" y="590"/>
                  </a:cubicBezTo>
                  <a:cubicBezTo>
                    <a:pt x="1524" y="213"/>
                    <a:pt x="1493" y="71"/>
                    <a:pt x="1493" y="71"/>
                  </a:cubicBezTo>
                  <a:cubicBezTo>
                    <a:pt x="1493" y="71"/>
                    <a:pt x="1272" y="1"/>
                    <a:pt x="994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8"/>
            <p:cNvSpPr/>
            <p:nvPr/>
          </p:nvSpPr>
          <p:spPr>
            <a:xfrm>
              <a:off x="-1642600" y="3448900"/>
              <a:ext cx="31050" cy="10775"/>
            </a:xfrm>
            <a:custGeom>
              <a:avLst/>
              <a:gdLst/>
              <a:ahLst/>
              <a:cxnLst/>
              <a:rect l="l" t="t" r="r" b="b"/>
              <a:pathLst>
                <a:path w="1242" h="431" extrusionOk="0">
                  <a:moveTo>
                    <a:pt x="1229" y="0"/>
                  </a:moveTo>
                  <a:cubicBezTo>
                    <a:pt x="1227" y="0"/>
                    <a:pt x="1226" y="2"/>
                    <a:pt x="1226" y="7"/>
                  </a:cubicBezTo>
                  <a:cubicBezTo>
                    <a:pt x="1210" y="7"/>
                    <a:pt x="676" y="101"/>
                    <a:pt x="16" y="384"/>
                  </a:cubicBezTo>
                  <a:cubicBezTo>
                    <a:pt x="16" y="399"/>
                    <a:pt x="1" y="399"/>
                    <a:pt x="16" y="415"/>
                  </a:cubicBezTo>
                  <a:cubicBezTo>
                    <a:pt x="16" y="415"/>
                    <a:pt x="16" y="431"/>
                    <a:pt x="32" y="431"/>
                  </a:cubicBezTo>
                  <a:cubicBezTo>
                    <a:pt x="32" y="431"/>
                    <a:pt x="32" y="431"/>
                    <a:pt x="32" y="415"/>
                  </a:cubicBezTo>
                  <a:cubicBezTo>
                    <a:pt x="692" y="132"/>
                    <a:pt x="1226" y="38"/>
                    <a:pt x="1226" y="38"/>
                  </a:cubicBezTo>
                  <a:cubicBezTo>
                    <a:pt x="1242" y="38"/>
                    <a:pt x="1242" y="22"/>
                    <a:pt x="1242" y="22"/>
                  </a:cubicBezTo>
                  <a:cubicBezTo>
                    <a:pt x="1242" y="11"/>
                    <a:pt x="1234" y="0"/>
                    <a:pt x="1229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8"/>
            <p:cNvSpPr/>
            <p:nvPr/>
          </p:nvSpPr>
          <p:spPr>
            <a:xfrm>
              <a:off x="-1580150" y="3430600"/>
              <a:ext cx="11425" cy="36950"/>
            </a:xfrm>
            <a:custGeom>
              <a:avLst/>
              <a:gdLst/>
              <a:ahLst/>
              <a:cxnLst/>
              <a:rect l="l" t="t" r="r" b="b"/>
              <a:pathLst>
                <a:path w="457" h="1478" extrusionOk="0">
                  <a:moveTo>
                    <a:pt x="362" y="0"/>
                  </a:moveTo>
                  <a:cubicBezTo>
                    <a:pt x="1" y="1037"/>
                    <a:pt x="158" y="1461"/>
                    <a:pt x="173" y="1477"/>
                  </a:cubicBezTo>
                  <a:lnTo>
                    <a:pt x="268" y="1430"/>
                  </a:lnTo>
                  <a:cubicBezTo>
                    <a:pt x="268" y="1430"/>
                    <a:pt x="111" y="1021"/>
                    <a:pt x="456" y="32"/>
                  </a:cubicBezTo>
                  <a:lnTo>
                    <a:pt x="362" y="0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8"/>
            <p:cNvSpPr/>
            <p:nvPr/>
          </p:nvSpPr>
          <p:spPr>
            <a:xfrm>
              <a:off x="-1586825" y="3404275"/>
              <a:ext cx="35375" cy="42450"/>
            </a:xfrm>
            <a:custGeom>
              <a:avLst/>
              <a:gdLst/>
              <a:ahLst/>
              <a:cxnLst/>
              <a:rect l="l" t="t" r="r" b="b"/>
              <a:pathLst>
                <a:path w="1415" h="1698" extrusionOk="0">
                  <a:moveTo>
                    <a:pt x="990" y="1"/>
                  </a:moveTo>
                  <a:cubicBezTo>
                    <a:pt x="0" y="456"/>
                    <a:pt x="488" y="1697"/>
                    <a:pt x="488" y="1697"/>
                  </a:cubicBezTo>
                  <a:cubicBezTo>
                    <a:pt x="488" y="1697"/>
                    <a:pt x="489" y="1698"/>
                    <a:pt x="493" y="1698"/>
                  </a:cubicBezTo>
                  <a:cubicBezTo>
                    <a:pt x="522" y="1698"/>
                    <a:pt x="683" y="1672"/>
                    <a:pt x="1022" y="1179"/>
                  </a:cubicBezTo>
                  <a:cubicBezTo>
                    <a:pt x="1414" y="629"/>
                    <a:pt x="990" y="1"/>
                    <a:pt x="990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8"/>
            <p:cNvSpPr/>
            <p:nvPr/>
          </p:nvSpPr>
          <p:spPr>
            <a:xfrm>
              <a:off x="-1575425" y="3412125"/>
              <a:ext cx="9825" cy="35000"/>
            </a:xfrm>
            <a:custGeom>
              <a:avLst/>
              <a:gdLst/>
              <a:ahLst/>
              <a:cxnLst/>
              <a:rect l="l" t="t" r="r" b="b"/>
              <a:pathLst>
                <a:path w="393" h="1400" extrusionOk="0">
                  <a:moveTo>
                    <a:pt x="377" y="1"/>
                  </a:moveTo>
                  <a:cubicBezTo>
                    <a:pt x="361" y="1"/>
                    <a:pt x="346" y="1"/>
                    <a:pt x="346" y="17"/>
                  </a:cubicBezTo>
                  <a:cubicBezTo>
                    <a:pt x="79" y="771"/>
                    <a:pt x="0" y="1368"/>
                    <a:pt x="0" y="1368"/>
                  </a:cubicBezTo>
                  <a:cubicBezTo>
                    <a:pt x="0" y="1383"/>
                    <a:pt x="16" y="1399"/>
                    <a:pt x="16" y="1399"/>
                  </a:cubicBezTo>
                  <a:lnTo>
                    <a:pt x="32" y="1399"/>
                  </a:lnTo>
                  <a:cubicBezTo>
                    <a:pt x="32" y="1399"/>
                    <a:pt x="47" y="1383"/>
                    <a:pt x="47" y="1383"/>
                  </a:cubicBezTo>
                  <a:cubicBezTo>
                    <a:pt x="47" y="1368"/>
                    <a:pt x="126" y="786"/>
                    <a:pt x="393" y="32"/>
                  </a:cubicBezTo>
                  <a:cubicBezTo>
                    <a:pt x="393" y="17"/>
                    <a:pt x="393" y="1"/>
                    <a:pt x="377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8"/>
            <p:cNvSpPr/>
            <p:nvPr/>
          </p:nvSpPr>
          <p:spPr>
            <a:xfrm>
              <a:off x="-1604500" y="3467525"/>
              <a:ext cx="31450" cy="11400"/>
            </a:xfrm>
            <a:custGeom>
              <a:avLst/>
              <a:gdLst/>
              <a:ahLst/>
              <a:cxnLst/>
              <a:rect l="l" t="t" r="r" b="b"/>
              <a:pathLst>
                <a:path w="1258" h="456" extrusionOk="0">
                  <a:moveTo>
                    <a:pt x="1257" y="0"/>
                  </a:moveTo>
                  <a:cubicBezTo>
                    <a:pt x="1226" y="0"/>
                    <a:pt x="582" y="32"/>
                    <a:pt x="0" y="361"/>
                  </a:cubicBezTo>
                  <a:lnTo>
                    <a:pt x="48" y="456"/>
                  </a:lnTo>
                  <a:cubicBezTo>
                    <a:pt x="598" y="141"/>
                    <a:pt x="1257" y="110"/>
                    <a:pt x="1257" y="110"/>
                  </a:cubicBezTo>
                  <a:lnTo>
                    <a:pt x="1257" y="0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8"/>
            <p:cNvSpPr/>
            <p:nvPr/>
          </p:nvSpPr>
          <p:spPr>
            <a:xfrm>
              <a:off x="-1632000" y="3469825"/>
              <a:ext cx="42450" cy="21225"/>
            </a:xfrm>
            <a:custGeom>
              <a:avLst/>
              <a:gdLst/>
              <a:ahLst/>
              <a:cxnLst/>
              <a:rect l="l" t="t" r="r" b="b"/>
              <a:pathLst>
                <a:path w="1698" h="849" extrusionOk="0">
                  <a:moveTo>
                    <a:pt x="1101" y="0"/>
                  </a:moveTo>
                  <a:cubicBezTo>
                    <a:pt x="709" y="0"/>
                    <a:pt x="219" y="126"/>
                    <a:pt x="1" y="694"/>
                  </a:cubicBezTo>
                  <a:cubicBezTo>
                    <a:pt x="1" y="694"/>
                    <a:pt x="271" y="848"/>
                    <a:pt x="602" y="848"/>
                  </a:cubicBezTo>
                  <a:cubicBezTo>
                    <a:pt x="787" y="848"/>
                    <a:pt x="992" y="799"/>
                    <a:pt x="1179" y="647"/>
                  </a:cubicBezTo>
                  <a:cubicBezTo>
                    <a:pt x="1698" y="238"/>
                    <a:pt x="1666" y="81"/>
                    <a:pt x="1666" y="81"/>
                  </a:cubicBezTo>
                  <a:cubicBezTo>
                    <a:pt x="1666" y="81"/>
                    <a:pt x="1415" y="0"/>
                    <a:pt x="1101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8"/>
            <p:cNvSpPr/>
            <p:nvPr/>
          </p:nvSpPr>
          <p:spPr>
            <a:xfrm>
              <a:off x="-1624525" y="3471050"/>
              <a:ext cx="34575" cy="11800"/>
            </a:xfrm>
            <a:custGeom>
              <a:avLst/>
              <a:gdLst/>
              <a:ahLst/>
              <a:cxnLst/>
              <a:rect l="l" t="t" r="r" b="b"/>
              <a:pathLst>
                <a:path w="1383" h="472" extrusionOk="0">
                  <a:moveTo>
                    <a:pt x="1351" y="0"/>
                  </a:moveTo>
                  <a:cubicBezTo>
                    <a:pt x="1351" y="0"/>
                    <a:pt x="754" y="110"/>
                    <a:pt x="16" y="425"/>
                  </a:cubicBezTo>
                  <a:cubicBezTo>
                    <a:pt x="0" y="440"/>
                    <a:pt x="0" y="456"/>
                    <a:pt x="0" y="456"/>
                  </a:cubicBezTo>
                  <a:cubicBezTo>
                    <a:pt x="16" y="472"/>
                    <a:pt x="16" y="472"/>
                    <a:pt x="32" y="472"/>
                  </a:cubicBezTo>
                  <a:cubicBezTo>
                    <a:pt x="770" y="158"/>
                    <a:pt x="1351" y="48"/>
                    <a:pt x="1367" y="48"/>
                  </a:cubicBezTo>
                  <a:cubicBezTo>
                    <a:pt x="1367" y="48"/>
                    <a:pt x="1383" y="32"/>
                    <a:pt x="1383" y="16"/>
                  </a:cubicBezTo>
                  <a:cubicBezTo>
                    <a:pt x="1383" y="0"/>
                    <a:pt x="1367" y="0"/>
                    <a:pt x="1351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8"/>
            <p:cNvSpPr/>
            <p:nvPr/>
          </p:nvSpPr>
          <p:spPr>
            <a:xfrm>
              <a:off x="-1553450" y="3462400"/>
              <a:ext cx="14575" cy="34600"/>
            </a:xfrm>
            <a:custGeom>
              <a:avLst/>
              <a:gdLst/>
              <a:ahLst/>
              <a:cxnLst/>
              <a:rect l="l" t="t" r="r" b="b"/>
              <a:pathLst>
                <a:path w="583" h="1384" extrusionOk="0">
                  <a:moveTo>
                    <a:pt x="488" y="1"/>
                  </a:moveTo>
                  <a:cubicBezTo>
                    <a:pt x="1" y="944"/>
                    <a:pt x="95" y="1352"/>
                    <a:pt x="95" y="1383"/>
                  </a:cubicBezTo>
                  <a:lnTo>
                    <a:pt x="205" y="1352"/>
                  </a:lnTo>
                  <a:cubicBezTo>
                    <a:pt x="189" y="1352"/>
                    <a:pt x="111" y="944"/>
                    <a:pt x="582" y="48"/>
                  </a:cubicBezTo>
                  <a:lnTo>
                    <a:pt x="488" y="1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8"/>
            <p:cNvSpPr/>
            <p:nvPr/>
          </p:nvSpPr>
          <p:spPr>
            <a:xfrm>
              <a:off x="-1553825" y="3438450"/>
              <a:ext cx="33000" cy="38575"/>
            </a:xfrm>
            <a:custGeom>
              <a:avLst/>
              <a:gdLst/>
              <a:ahLst/>
              <a:cxnLst/>
              <a:rect l="l" t="t" r="r" b="b"/>
              <a:pathLst>
                <a:path w="1320" h="1543" extrusionOk="0">
                  <a:moveTo>
                    <a:pt x="1006" y="0"/>
                  </a:moveTo>
                  <a:lnTo>
                    <a:pt x="1006" y="0"/>
                  </a:lnTo>
                  <a:cubicBezTo>
                    <a:pt x="0" y="299"/>
                    <a:pt x="283" y="1540"/>
                    <a:pt x="283" y="1540"/>
                  </a:cubicBezTo>
                  <a:cubicBezTo>
                    <a:pt x="283" y="1540"/>
                    <a:pt x="289" y="1543"/>
                    <a:pt x="303" y="1543"/>
                  </a:cubicBezTo>
                  <a:cubicBezTo>
                    <a:pt x="356" y="1543"/>
                    <a:pt x="517" y="1504"/>
                    <a:pt x="864" y="1132"/>
                  </a:cubicBezTo>
                  <a:cubicBezTo>
                    <a:pt x="1320" y="660"/>
                    <a:pt x="1006" y="1"/>
                    <a:pt x="1006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8"/>
            <p:cNvSpPr/>
            <p:nvPr/>
          </p:nvSpPr>
          <p:spPr>
            <a:xfrm>
              <a:off x="-1547550" y="3445525"/>
              <a:ext cx="14175" cy="32225"/>
            </a:xfrm>
            <a:custGeom>
              <a:avLst/>
              <a:gdLst/>
              <a:ahLst/>
              <a:cxnLst/>
              <a:rect l="l" t="t" r="r" b="b"/>
              <a:pathLst>
                <a:path w="567" h="1289" extrusionOk="0">
                  <a:moveTo>
                    <a:pt x="519" y="0"/>
                  </a:moveTo>
                  <a:cubicBezTo>
                    <a:pt x="158" y="692"/>
                    <a:pt x="1" y="1241"/>
                    <a:pt x="1" y="1257"/>
                  </a:cubicBezTo>
                  <a:cubicBezTo>
                    <a:pt x="1" y="1273"/>
                    <a:pt x="16" y="1273"/>
                    <a:pt x="16" y="1289"/>
                  </a:cubicBezTo>
                  <a:lnTo>
                    <a:pt x="32" y="1289"/>
                  </a:lnTo>
                  <a:cubicBezTo>
                    <a:pt x="32" y="1289"/>
                    <a:pt x="48" y="1273"/>
                    <a:pt x="48" y="1257"/>
                  </a:cubicBezTo>
                  <a:cubicBezTo>
                    <a:pt x="48" y="1257"/>
                    <a:pt x="205" y="707"/>
                    <a:pt x="566" y="32"/>
                  </a:cubicBezTo>
                  <a:cubicBezTo>
                    <a:pt x="566" y="16"/>
                    <a:pt x="566" y="0"/>
                    <a:pt x="550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8"/>
            <p:cNvSpPr/>
            <p:nvPr/>
          </p:nvSpPr>
          <p:spPr>
            <a:xfrm>
              <a:off x="-1579750" y="3497150"/>
              <a:ext cx="32225" cy="6525"/>
            </a:xfrm>
            <a:custGeom>
              <a:avLst/>
              <a:gdLst/>
              <a:ahLst/>
              <a:cxnLst/>
              <a:rect l="l" t="t" r="r" b="b"/>
              <a:pathLst>
                <a:path w="1289" h="261" extrusionOk="0">
                  <a:moveTo>
                    <a:pt x="1049" y="1"/>
                  </a:moveTo>
                  <a:cubicBezTo>
                    <a:pt x="799" y="1"/>
                    <a:pt x="390" y="26"/>
                    <a:pt x="0" y="166"/>
                  </a:cubicBezTo>
                  <a:lnTo>
                    <a:pt x="47" y="260"/>
                  </a:lnTo>
                  <a:cubicBezTo>
                    <a:pt x="417" y="121"/>
                    <a:pt x="813" y="95"/>
                    <a:pt x="1055" y="95"/>
                  </a:cubicBezTo>
                  <a:cubicBezTo>
                    <a:pt x="1194" y="95"/>
                    <a:pt x="1283" y="103"/>
                    <a:pt x="1289" y="103"/>
                  </a:cubicBezTo>
                  <a:lnTo>
                    <a:pt x="1289" y="9"/>
                  </a:lnTo>
                  <a:cubicBezTo>
                    <a:pt x="1283" y="9"/>
                    <a:pt x="1192" y="1"/>
                    <a:pt x="1049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8"/>
            <p:cNvSpPr/>
            <p:nvPr/>
          </p:nvSpPr>
          <p:spPr>
            <a:xfrm>
              <a:off x="-1607250" y="3494600"/>
              <a:ext cx="42450" cy="19150"/>
            </a:xfrm>
            <a:custGeom>
              <a:avLst/>
              <a:gdLst/>
              <a:ahLst/>
              <a:cxnLst/>
              <a:rect l="l" t="t" r="r" b="b"/>
              <a:pathLst>
                <a:path w="1698" h="766" extrusionOk="0">
                  <a:moveTo>
                    <a:pt x="912" y="0"/>
                  </a:moveTo>
                  <a:cubicBezTo>
                    <a:pt x="588" y="0"/>
                    <a:pt x="232" y="113"/>
                    <a:pt x="1" y="520"/>
                  </a:cubicBezTo>
                  <a:cubicBezTo>
                    <a:pt x="1" y="520"/>
                    <a:pt x="314" y="765"/>
                    <a:pt x="698" y="765"/>
                  </a:cubicBezTo>
                  <a:cubicBezTo>
                    <a:pt x="837" y="765"/>
                    <a:pt x="986" y="733"/>
                    <a:pt x="1132" y="645"/>
                  </a:cubicBezTo>
                  <a:cubicBezTo>
                    <a:pt x="1697" y="331"/>
                    <a:pt x="1666" y="174"/>
                    <a:pt x="1666" y="174"/>
                  </a:cubicBezTo>
                  <a:cubicBezTo>
                    <a:pt x="1666" y="174"/>
                    <a:pt x="1314" y="0"/>
                    <a:pt x="912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8"/>
            <p:cNvSpPr/>
            <p:nvPr/>
          </p:nvSpPr>
          <p:spPr>
            <a:xfrm>
              <a:off x="-1599400" y="3498150"/>
              <a:ext cx="34600" cy="6700"/>
            </a:xfrm>
            <a:custGeom>
              <a:avLst/>
              <a:gdLst/>
              <a:ahLst/>
              <a:cxnLst/>
              <a:rect l="l" t="t" r="r" b="b"/>
              <a:pathLst>
                <a:path w="1384" h="268" extrusionOk="0">
                  <a:moveTo>
                    <a:pt x="1352" y="1"/>
                  </a:moveTo>
                  <a:cubicBezTo>
                    <a:pt x="1352" y="1"/>
                    <a:pt x="771" y="16"/>
                    <a:pt x="32" y="220"/>
                  </a:cubicBezTo>
                  <a:cubicBezTo>
                    <a:pt x="16" y="220"/>
                    <a:pt x="1" y="236"/>
                    <a:pt x="16" y="252"/>
                  </a:cubicBezTo>
                  <a:cubicBezTo>
                    <a:pt x="16" y="268"/>
                    <a:pt x="16" y="268"/>
                    <a:pt x="32" y="268"/>
                  </a:cubicBezTo>
                  <a:cubicBezTo>
                    <a:pt x="786" y="63"/>
                    <a:pt x="1352" y="48"/>
                    <a:pt x="1352" y="48"/>
                  </a:cubicBezTo>
                  <a:cubicBezTo>
                    <a:pt x="1368" y="48"/>
                    <a:pt x="1383" y="32"/>
                    <a:pt x="1383" y="32"/>
                  </a:cubicBezTo>
                  <a:cubicBezTo>
                    <a:pt x="1383" y="16"/>
                    <a:pt x="1368" y="1"/>
                    <a:pt x="1352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8"/>
            <p:cNvSpPr/>
            <p:nvPr/>
          </p:nvSpPr>
          <p:spPr>
            <a:xfrm>
              <a:off x="-1531825" y="3491075"/>
              <a:ext cx="16125" cy="38525"/>
            </a:xfrm>
            <a:custGeom>
              <a:avLst/>
              <a:gdLst/>
              <a:ahLst/>
              <a:cxnLst/>
              <a:rect l="l" t="t" r="r" b="b"/>
              <a:pathLst>
                <a:path w="645" h="1541" extrusionOk="0">
                  <a:moveTo>
                    <a:pt x="566" y="1"/>
                  </a:moveTo>
                  <a:cubicBezTo>
                    <a:pt x="0" y="1053"/>
                    <a:pt x="110" y="1525"/>
                    <a:pt x="126" y="1540"/>
                  </a:cubicBezTo>
                  <a:lnTo>
                    <a:pt x="220" y="1509"/>
                  </a:lnTo>
                  <a:cubicBezTo>
                    <a:pt x="220" y="1509"/>
                    <a:pt x="110" y="1053"/>
                    <a:pt x="644" y="48"/>
                  </a:cubicBezTo>
                  <a:lnTo>
                    <a:pt x="566" y="1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8"/>
            <p:cNvSpPr/>
            <p:nvPr/>
          </p:nvSpPr>
          <p:spPr>
            <a:xfrm>
              <a:off x="-1532225" y="3463975"/>
              <a:ext cx="36950" cy="43650"/>
            </a:xfrm>
            <a:custGeom>
              <a:avLst/>
              <a:gdLst/>
              <a:ahLst/>
              <a:cxnLst/>
              <a:rect l="l" t="t" r="r" b="b"/>
              <a:pathLst>
                <a:path w="1478" h="1746" extrusionOk="0">
                  <a:moveTo>
                    <a:pt x="1116" y="1"/>
                  </a:moveTo>
                  <a:lnTo>
                    <a:pt x="1116" y="1"/>
                  </a:lnTo>
                  <a:cubicBezTo>
                    <a:pt x="0" y="346"/>
                    <a:pt x="315" y="1745"/>
                    <a:pt x="315" y="1745"/>
                  </a:cubicBezTo>
                  <a:cubicBezTo>
                    <a:pt x="315" y="1745"/>
                    <a:pt x="319" y="1746"/>
                    <a:pt x="327" y="1746"/>
                  </a:cubicBezTo>
                  <a:cubicBezTo>
                    <a:pt x="375" y="1746"/>
                    <a:pt x="562" y="1712"/>
                    <a:pt x="974" y="1273"/>
                  </a:cubicBezTo>
                  <a:cubicBezTo>
                    <a:pt x="1477" y="755"/>
                    <a:pt x="1116" y="1"/>
                    <a:pt x="1116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8"/>
            <p:cNvSpPr/>
            <p:nvPr/>
          </p:nvSpPr>
          <p:spPr>
            <a:xfrm>
              <a:off x="-1525150" y="3472050"/>
              <a:ext cx="16125" cy="35950"/>
            </a:xfrm>
            <a:custGeom>
              <a:avLst/>
              <a:gdLst/>
              <a:ahLst/>
              <a:cxnLst/>
              <a:rect l="l" t="t" r="r" b="b"/>
              <a:pathLst>
                <a:path w="645" h="1438" extrusionOk="0">
                  <a:moveTo>
                    <a:pt x="613" y="1"/>
                  </a:moveTo>
                  <a:cubicBezTo>
                    <a:pt x="604" y="1"/>
                    <a:pt x="597" y="8"/>
                    <a:pt x="597" y="8"/>
                  </a:cubicBezTo>
                  <a:cubicBezTo>
                    <a:pt x="173" y="777"/>
                    <a:pt x="16" y="1406"/>
                    <a:pt x="0" y="1406"/>
                  </a:cubicBezTo>
                  <a:cubicBezTo>
                    <a:pt x="0" y="1422"/>
                    <a:pt x="16" y="1437"/>
                    <a:pt x="32" y="1437"/>
                  </a:cubicBezTo>
                  <a:cubicBezTo>
                    <a:pt x="47" y="1437"/>
                    <a:pt x="47" y="1437"/>
                    <a:pt x="47" y="1422"/>
                  </a:cubicBezTo>
                  <a:cubicBezTo>
                    <a:pt x="47" y="1422"/>
                    <a:pt x="220" y="793"/>
                    <a:pt x="629" y="39"/>
                  </a:cubicBezTo>
                  <a:cubicBezTo>
                    <a:pt x="644" y="23"/>
                    <a:pt x="629" y="8"/>
                    <a:pt x="629" y="8"/>
                  </a:cubicBezTo>
                  <a:cubicBezTo>
                    <a:pt x="623" y="2"/>
                    <a:pt x="618" y="1"/>
                    <a:pt x="613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8"/>
            <p:cNvSpPr/>
            <p:nvPr/>
          </p:nvSpPr>
          <p:spPr>
            <a:xfrm>
              <a:off x="-1560900" y="3530100"/>
              <a:ext cx="35375" cy="7350"/>
            </a:xfrm>
            <a:custGeom>
              <a:avLst/>
              <a:gdLst/>
              <a:ahLst/>
              <a:cxnLst/>
              <a:rect l="l" t="t" r="r" b="b"/>
              <a:pathLst>
                <a:path w="1415" h="294" extrusionOk="0">
                  <a:moveTo>
                    <a:pt x="1137" y="0"/>
                  </a:moveTo>
                  <a:cubicBezTo>
                    <a:pt x="864" y="0"/>
                    <a:pt x="426" y="31"/>
                    <a:pt x="0" y="199"/>
                  </a:cubicBezTo>
                  <a:lnTo>
                    <a:pt x="32" y="294"/>
                  </a:lnTo>
                  <a:cubicBezTo>
                    <a:pt x="428" y="139"/>
                    <a:pt x="848" y="109"/>
                    <a:pt x="1117" y="109"/>
                  </a:cubicBezTo>
                  <a:cubicBezTo>
                    <a:pt x="1284" y="109"/>
                    <a:pt x="1393" y="121"/>
                    <a:pt x="1399" y="121"/>
                  </a:cubicBezTo>
                  <a:lnTo>
                    <a:pt x="1414" y="11"/>
                  </a:lnTo>
                  <a:cubicBezTo>
                    <a:pt x="1403" y="11"/>
                    <a:pt x="1298" y="0"/>
                    <a:pt x="1137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8"/>
            <p:cNvSpPr/>
            <p:nvPr/>
          </p:nvSpPr>
          <p:spPr>
            <a:xfrm>
              <a:off x="-1591925" y="3527075"/>
              <a:ext cx="47550" cy="21425"/>
            </a:xfrm>
            <a:custGeom>
              <a:avLst/>
              <a:gdLst/>
              <a:ahLst/>
              <a:cxnLst/>
              <a:rect l="l" t="t" r="r" b="b"/>
              <a:pathLst>
                <a:path w="1902" h="857" extrusionOk="0">
                  <a:moveTo>
                    <a:pt x="1019" y="1"/>
                  </a:moveTo>
                  <a:cubicBezTo>
                    <a:pt x="657" y="1"/>
                    <a:pt x="259" y="125"/>
                    <a:pt x="0" y="572"/>
                  </a:cubicBezTo>
                  <a:cubicBezTo>
                    <a:pt x="0" y="572"/>
                    <a:pt x="354" y="857"/>
                    <a:pt x="794" y="857"/>
                  </a:cubicBezTo>
                  <a:cubicBezTo>
                    <a:pt x="947" y="857"/>
                    <a:pt x="1110" y="822"/>
                    <a:pt x="1273" y="729"/>
                  </a:cubicBezTo>
                  <a:cubicBezTo>
                    <a:pt x="1901" y="367"/>
                    <a:pt x="1870" y="195"/>
                    <a:pt x="1870" y="195"/>
                  </a:cubicBezTo>
                  <a:cubicBezTo>
                    <a:pt x="1870" y="195"/>
                    <a:pt x="1472" y="1"/>
                    <a:pt x="1019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8"/>
            <p:cNvSpPr/>
            <p:nvPr/>
          </p:nvSpPr>
          <p:spPr>
            <a:xfrm>
              <a:off x="-1582900" y="3531150"/>
              <a:ext cx="38525" cy="7475"/>
            </a:xfrm>
            <a:custGeom>
              <a:avLst/>
              <a:gdLst/>
              <a:ahLst/>
              <a:cxnLst/>
              <a:rect l="l" t="t" r="r" b="b"/>
              <a:pathLst>
                <a:path w="1541" h="299" extrusionOk="0">
                  <a:moveTo>
                    <a:pt x="1509" y="0"/>
                  </a:moveTo>
                  <a:cubicBezTo>
                    <a:pt x="1509" y="0"/>
                    <a:pt x="849" y="16"/>
                    <a:pt x="16" y="252"/>
                  </a:cubicBezTo>
                  <a:cubicBezTo>
                    <a:pt x="1" y="252"/>
                    <a:pt x="1" y="267"/>
                    <a:pt x="1" y="283"/>
                  </a:cubicBezTo>
                  <a:cubicBezTo>
                    <a:pt x="1" y="283"/>
                    <a:pt x="16" y="299"/>
                    <a:pt x="16" y="299"/>
                  </a:cubicBezTo>
                  <a:lnTo>
                    <a:pt x="32" y="299"/>
                  </a:lnTo>
                  <a:cubicBezTo>
                    <a:pt x="865" y="63"/>
                    <a:pt x="1509" y="47"/>
                    <a:pt x="1509" y="47"/>
                  </a:cubicBezTo>
                  <a:cubicBezTo>
                    <a:pt x="1525" y="47"/>
                    <a:pt x="1540" y="32"/>
                    <a:pt x="1540" y="16"/>
                  </a:cubicBezTo>
                  <a:cubicBezTo>
                    <a:pt x="1540" y="16"/>
                    <a:pt x="1525" y="0"/>
                    <a:pt x="1509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8"/>
            <p:cNvSpPr/>
            <p:nvPr/>
          </p:nvSpPr>
          <p:spPr>
            <a:xfrm>
              <a:off x="-1513375" y="3522100"/>
              <a:ext cx="20450" cy="38125"/>
            </a:xfrm>
            <a:custGeom>
              <a:avLst/>
              <a:gdLst/>
              <a:ahLst/>
              <a:cxnLst/>
              <a:rect l="l" t="t" r="r" b="b"/>
              <a:pathLst>
                <a:path w="818" h="1525" extrusionOk="0">
                  <a:moveTo>
                    <a:pt x="739" y="1"/>
                  </a:moveTo>
                  <a:cubicBezTo>
                    <a:pt x="0" y="1069"/>
                    <a:pt x="63" y="1509"/>
                    <a:pt x="63" y="1525"/>
                  </a:cubicBezTo>
                  <a:lnTo>
                    <a:pt x="158" y="1509"/>
                  </a:lnTo>
                  <a:cubicBezTo>
                    <a:pt x="158" y="1509"/>
                    <a:pt x="110" y="1069"/>
                    <a:pt x="817" y="64"/>
                  </a:cubicBezTo>
                  <a:lnTo>
                    <a:pt x="739" y="1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8"/>
            <p:cNvSpPr/>
            <p:nvPr/>
          </p:nvSpPr>
          <p:spPr>
            <a:xfrm>
              <a:off x="-1508275" y="3494625"/>
              <a:ext cx="38525" cy="44500"/>
            </a:xfrm>
            <a:custGeom>
              <a:avLst/>
              <a:gdLst/>
              <a:ahLst/>
              <a:cxnLst/>
              <a:rect l="l" t="t" r="r" b="b"/>
              <a:pathLst>
                <a:path w="1541" h="1780" extrusionOk="0">
                  <a:moveTo>
                    <a:pt x="1258" y="0"/>
                  </a:moveTo>
                  <a:lnTo>
                    <a:pt x="1258" y="0"/>
                  </a:lnTo>
                  <a:cubicBezTo>
                    <a:pt x="1" y="220"/>
                    <a:pt x="158" y="1775"/>
                    <a:pt x="158" y="1775"/>
                  </a:cubicBezTo>
                  <a:cubicBezTo>
                    <a:pt x="158" y="1775"/>
                    <a:pt x="168" y="1780"/>
                    <a:pt x="191" y="1780"/>
                  </a:cubicBezTo>
                  <a:cubicBezTo>
                    <a:pt x="264" y="1780"/>
                    <a:pt x="473" y="1734"/>
                    <a:pt x="928" y="1351"/>
                  </a:cubicBezTo>
                  <a:cubicBezTo>
                    <a:pt x="1540" y="849"/>
                    <a:pt x="1258" y="0"/>
                    <a:pt x="1258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8"/>
            <p:cNvSpPr/>
            <p:nvPr/>
          </p:nvSpPr>
          <p:spPr>
            <a:xfrm>
              <a:off x="-1505125" y="3502300"/>
              <a:ext cx="21625" cy="37500"/>
            </a:xfrm>
            <a:custGeom>
              <a:avLst/>
              <a:gdLst/>
              <a:ahLst/>
              <a:cxnLst/>
              <a:rect l="l" t="t" r="r" b="b"/>
              <a:pathLst>
                <a:path w="865" h="1500" extrusionOk="0">
                  <a:moveTo>
                    <a:pt x="834" y="0"/>
                  </a:moveTo>
                  <a:cubicBezTo>
                    <a:pt x="824" y="0"/>
                    <a:pt x="817" y="7"/>
                    <a:pt x="817" y="7"/>
                  </a:cubicBezTo>
                  <a:cubicBezTo>
                    <a:pt x="267" y="793"/>
                    <a:pt x="0" y="1453"/>
                    <a:pt x="0" y="1453"/>
                  </a:cubicBezTo>
                  <a:cubicBezTo>
                    <a:pt x="0" y="1468"/>
                    <a:pt x="0" y="1484"/>
                    <a:pt x="16" y="1484"/>
                  </a:cubicBezTo>
                  <a:cubicBezTo>
                    <a:pt x="16" y="1500"/>
                    <a:pt x="32" y="1500"/>
                    <a:pt x="32" y="1500"/>
                  </a:cubicBezTo>
                  <a:cubicBezTo>
                    <a:pt x="47" y="1500"/>
                    <a:pt x="47" y="1484"/>
                    <a:pt x="47" y="1468"/>
                  </a:cubicBezTo>
                  <a:cubicBezTo>
                    <a:pt x="63" y="1468"/>
                    <a:pt x="315" y="824"/>
                    <a:pt x="864" y="39"/>
                  </a:cubicBezTo>
                  <a:cubicBezTo>
                    <a:pt x="864" y="39"/>
                    <a:pt x="864" y="23"/>
                    <a:pt x="849" y="7"/>
                  </a:cubicBezTo>
                  <a:cubicBezTo>
                    <a:pt x="843" y="2"/>
                    <a:pt x="838" y="0"/>
                    <a:pt x="834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8"/>
            <p:cNvSpPr/>
            <p:nvPr/>
          </p:nvSpPr>
          <p:spPr>
            <a:xfrm>
              <a:off x="-1547550" y="3561950"/>
              <a:ext cx="39700" cy="4950"/>
            </a:xfrm>
            <a:custGeom>
              <a:avLst/>
              <a:gdLst/>
              <a:ahLst/>
              <a:cxnLst/>
              <a:rect l="l" t="t" r="r" b="b"/>
              <a:pathLst>
                <a:path w="1588" h="198" extrusionOk="0">
                  <a:moveTo>
                    <a:pt x="766" y="1"/>
                  </a:moveTo>
                  <a:cubicBezTo>
                    <a:pt x="528" y="1"/>
                    <a:pt x="263" y="22"/>
                    <a:pt x="1" y="88"/>
                  </a:cubicBezTo>
                  <a:lnTo>
                    <a:pt x="16" y="198"/>
                  </a:lnTo>
                  <a:cubicBezTo>
                    <a:pt x="281" y="126"/>
                    <a:pt x="550" y="103"/>
                    <a:pt x="787" y="103"/>
                  </a:cubicBezTo>
                  <a:cubicBezTo>
                    <a:pt x="1225" y="103"/>
                    <a:pt x="1556" y="182"/>
                    <a:pt x="1556" y="182"/>
                  </a:cubicBezTo>
                  <a:lnTo>
                    <a:pt x="1587" y="88"/>
                  </a:lnTo>
                  <a:cubicBezTo>
                    <a:pt x="1557" y="78"/>
                    <a:pt x="1211" y="1"/>
                    <a:pt x="766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8"/>
            <p:cNvSpPr/>
            <p:nvPr/>
          </p:nvSpPr>
          <p:spPr>
            <a:xfrm>
              <a:off x="-1582100" y="3554575"/>
              <a:ext cx="52250" cy="23125"/>
            </a:xfrm>
            <a:custGeom>
              <a:avLst/>
              <a:gdLst/>
              <a:ahLst/>
              <a:cxnLst/>
              <a:rect l="l" t="t" r="r" b="b"/>
              <a:pathLst>
                <a:path w="2090" h="925" extrusionOk="0">
                  <a:moveTo>
                    <a:pt x="1014" y="0"/>
                  </a:moveTo>
                  <a:cubicBezTo>
                    <a:pt x="665" y="0"/>
                    <a:pt x="293" y="120"/>
                    <a:pt x="0" y="509"/>
                  </a:cubicBezTo>
                  <a:cubicBezTo>
                    <a:pt x="0" y="509"/>
                    <a:pt x="416" y="925"/>
                    <a:pt x="955" y="925"/>
                  </a:cubicBezTo>
                  <a:cubicBezTo>
                    <a:pt x="1086" y="925"/>
                    <a:pt x="1225" y="900"/>
                    <a:pt x="1367" y="839"/>
                  </a:cubicBezTo>
                  <a:cubicBezTo>
                    <a:pt x="2090" y="524"/>
                    <a:pt x="2090" y="320"/>
                    <a:pt x="2090" y="320"/>
                  </a:cubicBezTo>
                  <a:cubicBezTo>
                    <a:pt x="2090" y="320"/>
                    <a:pt x="1582" y="0"/>
                    <a:pt x="1014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8"/>
            <p:cNvSpPr/>
            <p:nvPr/>
          </p:nvSpPr>
          <p:spPr>
            <a:xfrm>
              <a:off x="-1571900" y="3561825"/>
              <a:ext cx="42450" cy="3525"/>
            </a:xfrm>
            <a:custGeom>
              <a:avLst/>
              <a:gdLst/>
              <a:ahLst/>
              <a:cxnLst/>
              <a:rect l="l" t="t" r="r" b="b"/>
              <a:pathLst>
                <a:path w="1698" h="141" extrusionOk="0">
                  <a:moveTo>
                    <a:pt x="1249" y="0"/>
                  </a:moveTo>
                  <a:cubicBezTo>
                    <a:pt x="952" y="0"/>
                    <a:pt x="523" y="18"/>
                    <a:pt x="32" y="93"/>
                  </a:cubicBezTo>
                  <a:cubicBezTo>
                    <a:pt x="16" y="93"/>
                    <a:pt x="0" y="109"/>
                    <a:pt x="0" y="124"/>
                  </a:cubicBezTo>
                  <a:cubicBezTo>
                    <a:pt x="0" y="124"/>
                    <a:pt x="16" y="140"/>
                    <a:pt x="32" y="140"/>
                  </a:cubicBezTo>
                  <a:cubicBezTo>
                    <a:pt x="523" y="65"/>
                    <a:pt x="952" y="48"/>
                    <a:pt x="1247" y="48"/>
                  </a:cubicBezTo>
                  <a:cubicBezTo>
                    <a:pt x="1509" y="48"/>
                    <a:pt x="1666" y="62"/>
                    <a:pt x="1666" y="62"/>
                  </a:cubicBezTo>
                  <a:cubicBezTo>
                    <a:pt x="1682" y="62"/>
                    <a:pt x="1697" y="46"/>
                    <a:pt x="1697" y="46"/>
                  </a:cubicBezTo>
                  <a:cubicBezTo>
                    <a:pt x="1697" y="30"/>
                    <a:pt x="1697" y="14"/>
                    <a:pt x="1682" y="14"/>
                  </a:cubicBezTo>
                  <a:cubicBezTo>
                    <a:pt x="1674" y="14"/>
                    <a:pt x="1514" y="0"/>
                    <a:pt x="1249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8"/>
            <p:cNvSpPr/>
            <p:nvPr/>
          </p:nvSpPr>
          <p:spPr>
            <a:xfrm>
              <a:off x="-1494925" y="3561000"/>
              <a:ext cx="22025" cy="43625"/>
            </a:xfrm>
            <a:custGeom>
              <a:avLst/>
              <a:gdLst/>
              <a:ahLst/>
              <a:cxnLst/>
              <a:rect l="l" t="t" r="r" b="b"/>
              <a:pathLst>
                <a:path w="881" h="1745" extrusionOk="0">
                  <a:moveTo>
                    <a:pt x="802" y="0"/>
                  </a:moveTo>
                  <a:cubicBezTo>
                    <a:pt x="1" y="1147"/>
                    <a:pt x="64" y="1713"/>
                    <a:pt x="64" y="1744"/>
                  </a:cubicBezTo>
                  <a:lnTo>
                    <a:pt x="174" y="1728"/>
                  </a:lnTo>
                  <a:cubicBezTo>
                    <a:pt x="158" y="1713"/>
                    <a:pt x="95" y="1179"/>
                    <a:pt x="881" y="47"/>
                  </a:cubicBezTo>
                  <a:lnTo>
                    <a:pt x="802" y="0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8"/>
            <p:cNvSpPr/>
            <p:nvPr/>
          </p:nvSpPr>
          <p:spPr>
            <a:xfrm>
              <a:off x="-1489800" y="3530750"/>
              <a:ext cx="42050" cy="48500"/>
            </a:xfrm>
            <a:custGeom>
              <a:avLst/>
              <a:gdLst/>
              <a:ahLst/>
              <a:cxnLst/>
              <a:rect l="l" t="t" r="r" b="b"/>
              <a:pathLst>
                <a:path w="1682" h="1940" extrusionOk="0">
                  <a:moveTo>
                    <a:pt x="1383" y="1"/>
                  </a:moveTo>
                  <a:lnTo>
                    <a:pt x="1383" y="1"/>
                  </a:lnTo>
                  <a:cubicBezTo>
                    <a:pt x="0" y="236"/>
                    <a:pt x="189" y="1933"/>
                    <a:pt x="189" y="1933"/>
                  </a:cubicBezTo>
                  <a:cubicBezTo>
                    <a:pt x="189" y="1933"/>
                    <a:pt x="201" y="1939"/>
                    <a:pt x="230" y="1939"/>
                  </a:cubicBezTo>
                  <a:cubicBezTo>
                    <a:pt x="316" y="1939"/>
                    <a:pt x="546" y="1887"/>
                    <a:pt x="1037" y="1477"/>
                  </a:cubicBezTo>
                  <a:cubicBezTo>
                    <a:pt x="1681" y="927"/>
                    <a:pt x="1383" y="1"/>
                    <a:pt x="1383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8"/>
            <p:cNvSpPr/>
            <p:nvPr/>
          </p:nvSpPr>
          <p:spPr>
            <a:xfrm>
              <a:off x="-1485875" y="3539100"/>
              <a:ext cx="23575" cy="40775"/>
            </a:xfrm>
            <a:custGeom>
              <a:avLst/>
              <a:gdLst/>
              <a:ahLst/>
              <a:cxnLst/>
              <a:rect l="l" t="t" r="r" b="b"/>
              <a:pathLst>
                <a:path w="943" h="1631" extrusionOk="0">
                  <a:moveTo>
                    <a:pt x="904" y="0"/>
                  </a:moveTo>
                  <a:cubicBezTo>
                    <a:pt x="896" y="0"/>
                    <a:pt x="888" y="4"/>
                    <a:pt x="880" y="12"/>
                  </a:cubicBezTo>
                  <a:cubicBezTo>
                    <a:pt x="283" y="861"/>
                    <a:pt x="0" y="1583"/>
                    <a:pt x="0" y="1583"/>
                  </a:cubicBezTo>
                  <a:cubicBezTo>
                    <a:pt x="0" y="1599"/>
                    <a:pt x="0" y="1615"/>
                    <a:pt x="16" y="1615"/>
                  </a:cubicBezTo>
                  <a:cubicBezTo>
                    <a:pt x="16" y="1630"/>
                    <a:pt x="16" y="1630"/>
                    <a:pt x="32" y="1630"/>
                  </a:cubicBezTo>
                  <a:cubicBezTo>
                    <a:pt x="32" y="1630"/>
                    <a:pt x="47" y="1615"/>
                    <a:pt x="47" y="1599"/>
                  </a:cubicBezTo>
                  <a:cubicBezTo>
                    <a:pt x="63" y="1599"/>
                    <a:pt x="346" y="892"/>
                    <a:pt x="927" y="44"/>
                  </a:cubicBezTo>
                  <a:cubicBezTo>
                    <a:pt x="943" y="28"/>
                    <a:pt x="943" y="12"/>
                    <a:pt x="927" y="12"/>
                  </a:cubicBezTo>
                  <a:cubicBezTo>
                    <a:pt x="919" y="4"/>
                    <a:pt x="911" y="0"/>
                    <a:pt x="904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8"/>
            <p:cNvSpPr/>
            <p:nvPr/>
          </p:nvSpPr>
          <p:spPr>
            <a:xfrm>
              <a:off x="-1532225" y="3604175"/>
              <a:ext cx="41650" cy="4750"/>
            </a:xfrm>
            <a:custGeom>
              <a:avLst/>
              <a:gdLst/>
              <a:ahLst/>
              <a:cxnLst/>
              <a:rect l="l" t="t" r="r" b="b"/>
              <a:pathLst>
                <a:path w="1666" h="190" extrusionOk="0">
                  <a:moveTo>
                    <a:pt x="834" y="1"/>
                  </a:moveTo>
                  <a:cubicBezTo>
                    <a:pt x="582" y="1"/>
                    <a:pt x="293" y="24"/>
                    <a:pt x="0" y="96"/>
                  </a:cubicBezTo>
                  <a:lnTo>
                    <a:pt x="16" y="190"/>
                  </a:lnTo>
                  <a:cubicBezTo>
                    <a:pt x="303" y="118"/>
                    <a:pt x="588" y="95"/>
                    <a:pt x="838" y="95"/>
                  </a:cubicBezTo>
                  <a:cubicBezTo>
                    <a:pt x="1299" y="95"/>
                    <a:pt x="1640" y="174"/>
                    <a:pt x="1650" y="174"/>
                  </a:cubicBezTo>
                  <a:lnTo>
                    <a:pt x="1666" y="80"/>
                  </a:lnTo>
                  <a:cubicBezTo>
                    <a:pt x="1645" y="80"/>
                    <a:pt x="1301" y="1"/>
                    <a:pt x="834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8"/>
            <p:cNvSpPr/>
            <p:nvPr/>
          </p:nvSpPr>
          <p:spPr>
            <a:xfrm>
              <a:off x="-1569550" y="3596225"/>
              <a:ext cx="56600" cy="24950"/>
            </a:xfrm>
            <a:custGeom>
              <a:avLst/>
              <a:gdLst/>
              <a:ahLst/>
              <a:cxnLst/>
              <a:rect l="l" t="t" r="r" b="b"/>
              <a:pathLst>
                <a:path w="2264" h="998" extrusionOk="0">
                  <a:moveTo>
                    <a:pt x="1090" y="0"/>
                  </a:moveTo>
                  <a:cubicBezTo>
                    <a:pt x="712" y="0"/>
                    <a:pt x="311" y="132"/>
                    <a:pt x="1" y="555"/>
                  </a:cubicBezTo>
                  <a:cubicBezTo>
                    <a:pt x="1" y="555"/>
                    <a:pt x="443" y="998"/>
                    <a:pt x="1022" y="998"/>
                  </a:cubicBezTo>
                  <a:cubicBezTo>
                    <a:pt x="1167" y="998"/>
                    <a:pt x="1320" y="970"/>
                    <a:pt x="1478" y="901"/>
                  </a:cubicBezTo>
                  <a:cubicBezTo>
                    <a:pt x="2263" y="555"/>
                    <a:pt x="2263" y="351"/>
                    <a:pt x="2263" y="351"/>
                  </a:cubicBezTo>
                  <a:cubicBezTo>
                    <a:pt x="2263" y="351"/>
                    <a:pt x="1707" y="0"/>
                    <a:pt x="1090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8"/>
            <p:cNvSpPr/>
            <p:nvPr/>
          </p:nvSpPr>
          <p:spPr>
            <a:xfrm>
              <a:off x="-1558550" y="3603850"/>
              <a:ext cx="45975" cy="3900"/>
            </a:xfrm>
            <a:custGeom>
              <a:avLst/>
              <a:gdLst/>
              <a:ahLst/>
              <a:cxnLst/>
              <a:rect l="l" t="t" r="r" b="b"/>
              <a:pathLst>
                <a:path w="1839" h="156" extrusionOk="0">
                  <a:moveTo>
                    <a:pt x="1352" y="1"/>
                  </a:moveTo>
                  <a:cubicBezTo>
                    <a:pt x="1027" y="1"/>
                    <a:pt x="557" y="18"/>
                    <a:pt x="16" y="93"/>
                  </a:cubicBezTo>
                  <a:cubicBezTo>
                    <a:pt x="1" y="93"/>
                    <a:pt x="1" y="109"/>
                    <a:pt x="1" y="124"/>
                  </a:cubicBezTo>
                  <a:cubicBezTo>
                    <a:pt x="1" y="140"/>
                    <a:pt x="16" y="156"/>
                    <a:pt x="32" y="156"/>
                  </a:cubicBezTo>
                  <a:cubicBezTo>
                    <a:pt x="591" y="69"/>
                    <a:pt x="1077" y="49"/>
                    <a:pt x="1398" y="49"/>
                  </a:cubicBezTo>
                  <a:cubicBezTo>
                    <a:pt x="1655" y="49"/>
                    <a:pt x="1807" y="62"/>
                    <a:pt x="1807" y="62"/>
                  </a:cubicBezTo>
                  <a:cubicBezTo>
                    <a:pt x="1812" y="66"/>
                    <a:pt x="1817" y="68"/>
                    <a:pt x="1821" y="68"/>
                  </a:cubicBezTo>
                  <a:cubicBezTo>
                    <a:pt x="1831" y="68"/>
                    <a:pt x="1839" y="57"/>
                    <a:pt x="1839" y="46"/>
                  </a:cubicBezTo>
                  <a:cubicBezTo>
                    <a:pt x="1839" y="30"/>
                    <a:pt x="1839" y="14"/>
                    <a:pt x="1823" y="14"/>
                  </a:cubicBezTo>
                  <a:cubicBezTo>
                    <a:pt x="1816" y="14"/>
                    <a:pt x="1641" y="1"/>
                    <a:pt x="1352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8"/>
            <p:cNvSpPr/>
            <p:nvPr/>
          </p:nvSpPr>
          <p:spPr>
            <a:xfrm>
              <a:off x="-1480375" y="3608525"/>
              <a:ext cx="29075" cy="36550"/>
            </a:xfrm>
            <a:custGeom>
              <a:avLst/>
              <a:gdLst/>
              <a:ahLst/>
              <a:cxnLst/>
              <a:rect l="l" t="t" r="r" b="b"/>
              <a:pathLst>
                <a:path w="1163" h="1462" extrusionOk="0">
                  <a:moveTo>
                    <a:pt x="1100" y="0"/>
                  </a:moveTo>
                  <a:cubicBezTo>
                    <a:pt x="47" y="912"/>
                    <a:pt x="0" y="1446"/>
                    <a:pt x="0" y="1461"/>
                  </a:cubicBezTo>
                  <a:lnTo>
                    <a:pt x="94" y="1461"/>
                  </a:lnTo>
                  <a:cubicBezTo>
                    <a:pt x="94" y="1461"/>
                    <a:pt x="157" y="959"/>
                    <a:pt x="1163" y="79"/>
                  </a:cubicBezTo>
                  <a:lnTo>
                    <a:pt x="1100" y="0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8"/>
            <p:cNvSpPr/>
            <p:nvPr/>
          </p:nvSpPr>
          <p:spPr>
            <a:xfrm>
              <a:off x="-1467025" y="3583675"/>
              <a:ext cx="42450" cy="40450"/>
            </a:xfrm>
            <a:custGeom>
              <a:avLst/>
              <a:gdLst/>
              <a:ahLst/>
              <a:cxnLst/>
              <a:rect l="l" t="t" r="r" b="b"/>
              <a:pathLst>
                <a:path w="1698" h="1618" extrusionOk="0">
                  <a:moveTo>
                    <a:pt x="1508" y="1"/>
                  </a:moveTo>
                  <a:cubicBezTo>
                    <a:pt x="223" y="1"/>
                    <a:pt x="0" y="1591"/>
                    <a:pt x="0" y="1591"/>
                  </a:cubicBezTo>
                  <a:cubicBezTo>
                    <a:pt x="0" y="1591"/>
                    <a:pt x="29" y="1617"/>
                    <a:pt x="123" y="1617"/>
                  </a:cubicBezTo>
                  <a:cubicBezTo>
                    <a:pt x="248" y="1617"/>
                    <a:pt x="487" y="1571"/>
                    <a:pt x="927" y="1356"/>
                  </a:cubicBezTo>
                  <a:cubicBezTo>
                    <a:pt x="1697" y="994"/>
                    <a:pt x="1619" y="5"/>
                    <a:pt x="1619" y="5"/>
                  </a:cubicBezTo>
                  <a:cubicBezTo>
                    <a:pt x="1581" y="2"/>
                    <a:pt x="1544" y="1"/>
                    <a:pt x="1508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8"/>
            <p:cNvSpPr/>
            <p:nvPr/>
          </p:nvSpPr>
          <p:spPr>
            <a:xfrm>
              <a:off x="-1468200" y="3590150"/>
              <a:ext cx="32625" cy="34100"/>
            </a:xfrm>
            <a:custGeom>
              <a:avLst/>
              <a:gdLst/>
              <a:ahLst/>
              <a:cxnLst/>
              <a:rect l="l" t="t" r="r" b="b"/>
              <a:pathLst>
                <a:path w="1305" h="1364" extrusionOk="0">
                  <a:moveTo>
                    <a:pt x="1279" y="1"/>
                  </a:moveTo>
                  <a:cubicBezTo>
                    <a:pt x="1273" y="1"/>
                    <a:pt x="1265" y="5"/>
                    <a:pt x="1257" y="13"/>
                  </a:cubicBezTo>
                  <a:cubicBezTo>
                    <a:pt x="471" y="688"/>
                    <a:pt x="16" y="1317"/>
                    <a:pt x="16" y="1317"/>
                  </a:cubicBezTo>
                  <a:cubicBezTo>
                    <a:pt x="0" y="1332"/>
                    <a:pt x="16" y="1348"/>
                    <a:pt x="16" y="1364"/>
                  </a:cubicBezTo>
                  <a:lnTo>
                    <a:pt x="47" y="1364"/>
                  </a:lnTo>
                  <a:cubicBezTo>
                    <a:pt x="47" y="1364"/>
                    <a:pt x="63" y="1364"/>
                    <a:pt x="63" y="1348"/>
                  </a:cubicBezTo>
                  <a:cubicBezTo>
                    <a:pt x="63" y="1348"/>
                    <a:pt x="519" y="720"/>
                    <a:pt x="1288" y="60"/>
                  </a:cubicBezTo>
                  <a:cubicBezTo>
                    <a:pt x="1304" y="44"/>
                    <a:pt x="1304" y="28"/>
                    <a:pt x="1288" y="13"/>
                  </a:cubicBezTo>
                  <a:cubicBezTo>
                    <a:pt x="1288" y="5"/>
                    <a:pt x="1285" y="1"/>
                    <a:pt x="1279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8"/>
            <p:cNvSpPr/>
            <p:nvPr/>
          </p:nvSpPr>
          <p:spPr>
            <a:xfrm>
              <a:off x="-1519275" y="3639150"/>
              <a:ext cx="41275" cy="11825"/>
            </a:xfrm>
            <a:custGeom>
              <a:avLst/>
              <a:gdLst/>
              <a:ahLst/>
              <a:cxnLst/>
              <a:rect l="l" t="t" r="r" b="b"/>
              <a:pathLst>
                <a:path w="1651" h="473" extrusionOk="0">
                  <a:moveTo>
                    <a:pt x="51" y="0"/>
                  </a:moveTo>
                  <a:cubicBezTo>
                    <a:pt x="34" y="0"/>
                    <a:pt x="17" y="0"/>
                    <a:pt x="1" y="1"/>
                  </a:cubicBezTo>
                  <a:lnTo>
                    <a:pt x="1" y="95"/>
                  </a:lnTo>
                  <a:lnTo>
                    <a:pt x="16" y="95"/>
                  </a:lnTo>
                  <a:cubicBezTo>
                    <a:pt x="833" y="95"/>
                    <a:pt x="1588" y="472"/>
                    <a:pt x="1603" y="472"/>
                  </a:cubicBezTo>
                  <a:lnTo>
                    <a:pt x="1650" y="394"/>
                  </a:lnTo>
                  <a:cubicBezTo>
                    <a:pt x="1620" y="378"/>
                    <a:pt x="879" y="0"/>
                    <a:pt x="51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8"/>
            <p:cNvSpPr/>
            <p:nvPr/>
          </p:nvSpPr>
          <p:spPr>
            <a:xfrm>
              <a:off x="-1556575" y="3625000"/>
              <a:ext cx="56175" cy="25975"/>
            </a:xfrm>
            <a:custGeom>
              <a:avLst/>
              <a:gdLst/>
              <a:ahLst/>
              <a:cxnLst/>
              <a:rect l="l" t="t" r="r" b="b"/>
              <a:pathLst>
                <a:path w="2247" h="1039" extrusionOk="0">
                  <a:moveTo>
                    <a:pt x="838" y="0"/>
                  </a:moveTo>
                  <a:cubicBezTo>
                    <a:pt x="567" y="0"/>
                    <a:pt x="280" y="85"/>
                    <a:pt x="0" y="315"/>
                  </a:cubicBezTo>
                  <a:cubicBezTo>
                    <a:pt x="0" y="315"/>
                    <a:pt x="429" y="1038"/>
                    <a:pt x="1162" y="1038"/>
                  </a:cubicBezTo>
                  <a:cubicBezTo>
                    <a:pt x="1223" y="1038"/>
                    <a:pt x="1286" y="1033"/>
                    <a:pt x="1351" y="1022"/>
                  </a:cubicBezTo>
                  <a:cubicBezTo>
                    <a:pt x="2184" y="881"/>
                    <a:pt x="2247" y="677"/>
                    <a:pt x="2247" y="677"/>
                  </a:cubicBezTo>
                  <a:cubicBezTo>
                    <a:pt x="2247" y="677"/>
                    <a:pt x="1605" y="0"/>
                    <a:pt x="838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8"/>
            <p:cNvSpPr/>
            <p:nvPr/>
          </p:nvSpPr>
          <p:spPr>
            <a:xfrm>
              <a:off x="-1545200" y="3632475"/>
              <a:ext cx="45600" cy="10250"/>
            </a:xfrm>
            <a:custGeom>
              <a:avLst/>
              <a:gdLst/>
              <a:ahLst/>
              <a:cxnLst/>
              <a:rect l="l" t="t" r="r" b="b"/>
              <a:pathLst>
                <a:path w="1824" h="410" extrusionOk="0">
                  <a:moveTo>
                    <a:pt x="32" y="1"/>
                  </a:moveTo>
                  <a:cubicBezTo>
                    <a:pt x="17" y="1"/>
                    <a:pt x="1" y="1"/>
                    <a:pt x="1" y="16"/>
                  </a:cubicBezTo>
                  <a:cubicBezTo>
                    <a:pt x="1" y="32"/>
                    <a:pt x="17" y="48"/>
                    <a:pt x="32" y="48"/>
                  </a:cubicBezTo>
                  <a:cubicBezTo>
                    <a:pt x="1053" y="158"/>
                    <a:pt x="1776" y="409"/>
                    <a:pt x="1776" y="409"/>
                  </a:cubicBezTo>
                  <a:lnTo>
                    <a:pt x="1792" y="409"/>
                  </a:lnTo>
                  <a:cubicBezTo>
                    <a:pt x="1808" y="409"/>
                    <a:pt x="1808" y="393"/>
                    <a:pt x="1823" y="393"/>
                  </a:cubicBezTo>
                  <a:cubicBezTo>
                    <a:pt x="1823" y="378"/>
                    <a:pt x="1808" y="362"/>
                    <a:pt x="1792" y="346"/>
                  </a:cubicBezTo>
                  <a:cubicBezTo>
                    <a:pt x="1792" y="346"/>
                    <a:pt x="1069" y="95"/>
                    <a:pt x="32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8"/>
            <p:cNvSpPr/>
            <p:nvPr/>
          </p:nvSpPr>
          <p:spPr>
            <a:xfrm>
              <a:off x="-1472525" y="3650950"/>
              <a:ext cx="33025" cy="35750"/>
            </a:xfrm>
            <a:custGeom>
              <a:avLst/>
              <a:gdLst/>
              <a:ahLst/>
              <a:cxnLst/>
              <a:rect l="l" t="t" r="r" b="b"/>
              <a:pathLst>
                <a:path w="1321" h="1430" extrusionOk="0">
                  <a:moveTo>
                    <a:pt x="1257" y="0"/>
                  </a:moveTo>
                  <a:cubicBezTo>
                    <a:pt x="126" y="817"/>
                    <a:pt x="0" y="1383"/>
                    <a:pt x="0" y="1398"/>
                  </a:cubicBezTo>
                  <a:lnTo>
                    <a:pt x="95" y="1430"/>
                  </a:lnTo>
                  <a:cubicBezTo>
                    <a:pt x="95" y="1414"/>
                    <a:pt x="220" y="880"/>
                    <a:pt x="1320" y="79"/>
                  </a:cubicBezTo>
                  <a:lnTo>
                    <a:pt x="1257" y="0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8"/>
            <p:cNvSpPr/>
            <p:nvPr/>
          </p:nvSpPr>
          <p:spPr>
            <a:xfrm>
              <a:off x="-1456825" y="3628450"/>
              <a:ext cx="44425" cy="37100"/>
            </a:xfrm>
            <a:custGeom>
              <a:avLst/>
              <a:gdLst/>
              <a:ahLst/>
              <a:cxnLst/>
              <a:rect l="l" t="t" r="r" b="b"/>
              <a:pathLst>
                <a:path w="1777" h="1484" extrusionOk="0">
                  <a:moveTo>
                    <a:pt x="1528" y="0"/>
                  </a:moveTo>
                  <a:cubicBezTo>
                    <a:pt x="346" y="0"/>
                    <a:pt x="1" y="1450"/>
                    <a:pt x="1" y="1450"/>
                  </a:cubicBezTo>
                  <a:cubicBezTo>
                    <a:pt x="1" y="1450"/>
                    <a:pt x="38" y="1483"/>
                    <a:pt x="168" y="1483"/>
                  </a:cubicBezTo>
                  <a:cubicBezTo>
                    <a:pt x="306" y="1483"/>
                    <a:pt x="548" y="1446"/>
                    <a:pt x="959" y="1293"/>
                  </a:cubicBezTo>
                  <a:cubicBezTo>
                    <a:pt x="1760" y="994"/>
                    <a:pt x="1776" y="20"/>
                    <a:pt x="1776" y="20"/>
                  </a:cubicBezTo>
                  <a:cubicBezTo>
                    <a:pt x="1690" y="7"/>
                    <a:pt x="1607" y="0"/>
                    <a:pt x="1528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8"/>
            <p:cNvSpPr/>
            <p:nvPr/>
          </p:nvSpPr>
          <p:spPr>
            <a:xfrm>
              <a:off x="-1457600" y="3634150"/>
              <a:ext cx="35375" cy="31350"/>
            </a:xfrm>
            <a:custGeom>
              <a:avLst/>
              <a:gdLst/>
              <a:ahLst/>
              <a:cxnLst/>
              <a:rect l="l" t="t" r="r" b="b"/>
              <a:pathLst>
                <a:path w="1415" h="1254" extrusionOk="0">
                  <a:moveTo>
                    <a:pt x="1389" y="0"/>
                  </a:moveTo>
                  <a:cubicBezTo>
                    <a:pt x="1383" y="0"/>
                    <a:pt x="1375" y="4"/>
                    <a:pt x="1367" y="12"/>
                  </a:cubicBezTo>
                  <a:cubicBezTo>
                    <a:pt x="519" y="609"/>
                    <a:pt x="16" y="1191"/>
                    <a:pt x="16" y="1206"/>
                  </a:cubicBezTo>
                  <a:cubicBezTo>
                    <a:pt x="0" y="1206"/>
                    <a:pt x="0" y="1238"/>
                    <a:pt x="16" y="1238"/>
                  </a:cubicBezTo>
                  <a:cubicBezTo>
                    <a:pt x="16" y="1253"/>
                    <a:pt x="32" y="1253"/>
                    <a:pt x="32" y="1253"/>
                  </a:cubicBezTo>
                  <a:cubicBezTo>
                    <a:pt x="47" y="1253"/>
                    <a:pt x="47" y="1238"/>
                    <a:pt x="63" y="1238"/>
                  </a:cubicBezTo>
                  <a:cubicBezTo>
                    <a:pt x="63" y="1238"/>
                    <a:pt x="566" y="656"/>
                    <a:pt x="1399" y="59"/>
                  </a:cubicBezTo>
                  <a:cubicBezTo>
                    <a:pt x="1414" y="44"/>
                    <a:pt x="1414" y="28"/>
                    <a:pt x="1399" y="12"/>
                  </a:cubicBezTo>
                  <a:cubicBezTo>
                    <a:pt x="1399" y="4"/>
                    <a:pt x="1395" y="0"/>
                    <a:pt x="1389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8"/>
            <p:cNvSpPr/>
            <p:nvPr/>
          </p:nvSpPr>
          <p:spPr>
            <a:xfrm>
              <a:off x="-1510225" y="3675300"/>
              <a:ext cx="40075" cy="15325"/>
            </a:xfrm>
            <a:custGeom>
              <a:avLst/>
              <a:gdLst/>
              <a:ahLst/>
              <a:cxnLst/>
              <a:rect l="l" t="t" r="r" b="b"/>
              <a:pathLst>
                <a:path w="1603" h="613" extrusionOk="0">
                  <a:moveTo>
                    <a:pt x="0" y="0"/>
                  </a:moveTo>
                  <a:lnTo>
                    <a:pt x="0" y="94"/>
                  </a:lnTo>
                  <a:cubicBezTo>
                    <a:pt x="817" y="173"/>
                    <a:pt x="1540" y="613"/>
                    <a:pt x="1540" y="613"/>
                  </a:cubicBezTo>
                  <a:lnTo>
                    <a:pt x="1603" y="534"/>
                  </a:lnTo>
                  <a:cubicBezTo>
                    <a:pt x="1571" y="519"/>
                    <a:pt x="848" y="79"/>
                    <a:pt x="0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8"/>
            <p:cNvSpPr/>
            <p:nvPr/>
          </p:nvSpPr>
          <p:spPr>
            <a:xfrm>
              <a:off x="-1546775" y="3659875"/>
              <a:ext cx="55425" cy="26900"/>
            </a:xfrm>
            <a:custGeom>
              <a:avLst/>
              <a:gdLst/>
              <a:ahLst/>
              <a:cxnLst/>
              <a:rect l="l" t="t" r="r" b="b"/>
              <a:pathLst>
                <a:path w="2217" h="1076" extrusionOk="0">
                  <a:moveTo>
                    <a:pt x="754" y="1"/>
                  </a:moveTo>
                  <a:cubicBezTo>
                    <a:pt x="516" y="1"/>
                    <a:pt x="261" y="68"/>
                    <a:pt x="1" y="240"/>
                  </a:cubicBezTo>
                  <a:cubicBezTo>
                    <a:pt x="1" y="240"/>
                    <a:pt x="397" y="1076"/>
                    <a:pt x="1203" y="1076"/>
                  </a:cubicBezTo>
                  <a:cubicBezTo>
                    <a:pt x="1231" y="1076"/>
                    <a:pt x="1260" y="1075"/>
                    <a:pt x="1289" y="1073"/>
                  </a:cubicBezTo>
                  <a:cubicBezTo>
                    <a:pt x="2138" y="1010"/>
                    <a:pt x="2216" y="806"/>
                    <a:pt x="2216" y="806"/>
                  </a:cubicBezTo>
                  <a:cubicBezTo>
                    <a:pt x="2216" y="806"/>
                    <a:pt x="1582" y="1"/>
                    <a:pt x="754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8"/>
            <p:cNvSpPr/>
            <p:nvPr/>
          </p:nvSpPr>
          <p:spPr>
            <a:xfrm>
              <a:off x="-1535375" y="3666650"/>
              <a:ext cx="44800" cy="14175"/>
            </a:xfrm>
            <a:custGeom>
              <a:avLst/>
              <a:gdLst/>
              <a:ahLst/>
              <a:cxnLst/>
              <a:rect l="l" t="t" r="r" b="b"/>
              <a:pathLst>
                <a:path w="1792" h="567" extrusionOk="0">
                  <a:moveTo>
                    <a:pt x="32" y="0"/>
                  </a:moveTo>
                  <a:cubicBezTo>
                    <a:pt x="16" y="0"/>
                    <a:pt x="1" y="0"/>
                    <a:pt x="1" y="16"/>
                  </a:cubicBezTo>
                  <a:cubicBezTo>
                    <a:pt x="1" y="32"/>
                    <a:pt x="16" y="48"/>
                    <a:pt x="32" y="48"/>
                  </a:cubicBezTo>
                  <a:cubicBezTo>
                    <a:pt x="1038" y="252"/>
                    <a:pt x="1729" y="550"/>
                    <a:pt x="1745" y="566"/>
                  </a:cubicBezTo>
                  <a:lnTo>
                    <a:pt x="1760" y="566"/>
                  </a:lnTo>
                  <a:cubicBezTo>
                    <a:pt x="1760" y="566"/>
                    <a:pt x="1776" y="550"/>
                    <a:pt x="1776" y="550"/>
                  </a:cubicBezTo>
                  <a:cubicBezTo>
                    <a:pt x="1792" y="535"/>
                    <a:pt x="1776" y="519"/>
                    <a:pt x="1760" y="503"/>
                  </a:cubicBezTo>
                  <a:cubicBezTo>
                    <a:pt x="1760" y="503"/>
                    <a:pt x="1053" y="189"/>
                    <a:pt x="32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8"/>
            <p:cNvSpPr/>
            <p:nvPr/>
          </p:nvSpPr>
          <p:spPr>
            <a:xfrm>
              <a:off x="-1647325" y="3409700"/>
              <a:ext cx="33025" cy="25250"/>
            </a:xfrm>
            <a:custGeom>
              <a:avLst/>
              <a:gdLst/>
              <a:ahLst/>
              <a:cxnLst/>
              <a:rect l="l" t="t" r="r" b="b"/>
              <a:pathLst>
                <a:path w="1321" h="1010" extrusionOk="0">
                  <a:moveTo>
                    <a:pt x="216" y="1"/>
                  </a:moveTo>
                  <a:cubicBezTo>
                    <a:pt x="89" y="1"/>
                    <a:pt x="1" y="19"/>
                    <a:pt x="1" y="19"/>
                  </a:cubicBezTo>
                  <a:cubicBezTo>
                    <a:pt x="48" y="993"/>
                    <a:pt x="1242" y="1009"/>
                    <a:pt x="1242" y="1009"/>
                  </a:cubicBezTo>
                  <a:cubicBezTo>
                    <a:pt x="1242" y="1009"/>
                    <a:pt x="1321" y="883"/>
                    <a:pt x="1006" y="381"/>
                  </a:cubicBezTo>
                  <a:cubicBezTo>
                    <a:pt x="795" y="59"/>
                    <a:pt x="443" y="1"/>
                    <a:pt x="216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8"/>
            <p:cNvSpPr/>
            <p:nvPr/>
          </p:nvSpPr>
          <p:spPr>
            <a:xfrm>
              <a:off x="-1642200" y="3416050"/>
              <a:ext cx="26725" cy="19675"/>
            </a:xfrm>
            <a:custGeom>
              <a:avLst/>
              <a:gdLst/>
              <a:ahLst/>
              <a:cxnLst/>
              <a:rect l="l" t="t" r="r" b="b"/>
              <a:pathLst>
                <a:path w="1069" h="787" extrusionOk="0">
                  <a:moveTo>
                    <a:pt x="16" y="1"/>
                  </a:moveTo>
                  <a:cubicBezTo>
                    <a:pt x="0" y="17"/>
                    <a:pt x="0" y="32"/>
                    <a:pt x="16" y="32"/>
                  </a:cubicBezTo>
                  <a:cubicBezTo>
                    <a:pt x="550" y="519"/>
                    <a:pt x="1021" y="771"/>
                    <a:pt x="1037" y="787"/>
                  </a:cubicBezTo>
                  <a:cubicBezTo>
                    <a:pt x="1053" y="787"/>
                    <a:pt x="1053" y="771"/>
                    <a:pt x="1053" y="771"/>
                  </a:cubicBezTo>
                  <a:cubicBezTo>
                    <a:pt x="1069" y="755"/>
                    <a:pt x="1053" y="755"/>
                    <a:pt x="1053" y="739"/>
                  </a:cubicBezTo>
                  <a:cubicBezTo>
                    <a:pt x="1053" y="739"/>
                    <a:pt x="582" y="488"/>
                    <a:pt x="47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8"/>
            <p:cNvSpPr/>
            <p:nvPr/>
          </p:nvSpPr>
          <p:spPr>
            <a:xfrm>
              <a:off x="-1681875" y="3537375"/>
              <a:ext cx="187375" cy="201750"/>
            </a:xfrm>
            <a:custGeom>
              <a:avLst/>
              <a:gdLst/>
              <a:ahLst/>
              <a:cxnLst/>
              <a:rect l="l" t="t" r="r" b="b"/>
              <a:pathLst>
                <a:path w="7495" h="8070" extrusionOk="0">
                  <a:moveTo>
                    <a:pt x="2276" y="1"/>
                  </a:moveTo>
                  <a:cubicBezTo>
                    <a:pt x="2160" y="1"/>
                    <a:pt x="2035" y="21"/>
                    <a:pt x="1901" y="65"/>
                  </a:cubicBezTo>
                  <a:cubicBezTo>
                    <a:pt x="0" y="710"/>
                    <a:pt x="3001" y="4103"/>
                    <a:pt x="3001" y="4103"/>
                  </a:cubicBezTo>
                  <a:cubicBezTo>
                    <a:pt x="3001" y="4103"/>
                    <a:pt x="1990" y="3611"/>
                    <a:pt x="1313" y="3611"/>
                  </a:cubicBezTo>
                  <a:cubicBezTo>
                    <a:pt x="943" y="3611"/>
                    <a:pt x="673" y="3758"/>
                    <a:pt x="723" y="4213"/>
                  </a:cubicBezTo>
                  <a:cubicBezTo>
                    <a:pt x="846" y="5476"/>
                    <a:pt x="3868" y="5803"/>
                    <a:pt x="3987" y="5815"/>
                  </a:cubicBezTo>
                  <a:lnTo>
                    <a:pt x="3987" y="5815"/>
                  </a:lnTo>
                  <a:cubicBezTo>
                    <a:pt x="3978" y="5814"/>
                    <a:pt x="3952" y="5812"/>
                    <a:pt x="3911" y="5812"/>
                  </a:cubicBezTo>
                  <a:cubicBezTo>
                    <a:pt x="3646" y="5812"/>
                    <a:pt x="2774" y="5900"/>
                    <a:pt x="2011" y="6978"/>
                  </a:cubicBezTo>
                  <a:cubicBezTo>
                    <a:pt x="1634" y="7497"/>
                    <a:pt x="2027" y="7779"/>
                    <a:pt x="2640" y="7937"/>
                  </a:cubicBezTo>
                  <a:cubicBezTo>
                    <a:pt x="2978" y="8027"/>
                    <a:pt x="3320" y="8070"/>
                    <a:pt x="3659" y="8070"/>
                  </a:cubicBezTo>
                  <a:cubicBezTo>
                    <a:pt x="5036" y="8070"/>
                    <a:pt x="6352" y="7353"/>
                    <a:pt x="7070" y="6130"/>
                  </a:cubicBezTo>
                  <a:cubicBezTo>
                    <a:pt x="7353" y="5643"/>
                    <a:pt x="7495" y="5140"/>
                    <a:pt x="7416" y="4669"/>
                  </a:cubicBezTo>
                  <a:cubicBezTo>
                    <a:pt x="7357" y="4331"/>
                    <a:pt x="7156" y="4208"/>
                    <a:pt x="6894" y="4208"/>
                  </a:cubicBezTo>
                  <a:cubicBezTo>
                    <a:pt x="6181" y="4208"/>
                    <a:pt x="5012" y="5124"/>
                    <a:pt x="5012" y="5124"/>
                  </a:cubicBezTo>
                  <a:cubicBezTo>
                    <a:pt x="5012" y="5124"/>
                    <a:pt x="6960" y="2752"/>
                    <a:pt x="6002" y="2186"/>
                  </a:cubicBezTo>
                  <a:cubicBezTo>
                    <a:pt x="5884" y="2116"/>
                    <a:pt x="5764" y="2085"/>
                    <a:pt x="5643" y="2085"/>
                  </a:cubicBezTo>
                  <a:cubicBezTo>
                    <a:pt x="4798" y="2085"/>
                    <a:pt x="3944" y="3600"/>
                    <a:pt x="3944" y="3600"/>
                  </a:cubicBezTo>
                  <a:cubicBezTo>
                    <a:pt x="3944" y="3600"/>
                    <a:pt x="3822" y="1"/>
                    <a:pt x="2276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8"/>
            <p:cNvSpPr/>
            <p:nvPr/>
          </p:nvSpPr>
          <p:spPr>
            <a:xfrm>
              <a:off x="-1631600" y="3541350"/>
              <a:ext cx="83675" cy="185800"/>
            </a:xfrm>
            <a:custGeom>
              <a:avLst/>
              <a:gdLst/>
              <a:ahLst/>
              <a:cxnLst/>
              <a:rect l="l" t="t" r="r" b="b"/>
              <a:pathLst>
                <a:path w="3347" h="7432" fill="none" extrusionOk="0">
                  <a:moveTo>
                    <a:pt x="3347" y="7432"/>
                  </a:moveTo>
                  <a:cubicBezTo>
                    <a:pt x="3347" y="7432"/>
                    <a:pt x="126" y="1320"/>
                    <a:pt x="0" y="1"/>
                  </a:cubicBez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8"/>
            <p:cNvSpPr/>
            <p:nvPr/>
          </p:nvSpPr>
          <p:spPr>
            <a:xfrm>
              <a:off x="-1596650" y="3676075"/>
              <a:ext cx="66800" cy="34200"/>
            </a:xfrm>
            <a:custGeom>
              <a:avLst/>
              <a:gdLst/>
              <a:ahLst/>
              <a:cxnLst/>
              <a:rect l="l" t="t" r="r" b="b"/>
              <a:pathLst>
                <a:path w="2672" h="1368" fill="none" extrusionOk="0">
                  <a:moveTo>
                    <a:pt x="1" y="1226"/>
                  </a:moveTo>
                  <a:lnTo>
                    <a:pt x="1603" y="1367"/>
                  </a:lnTo>
                  <a:lnTo>
                    <a:pt x="2672" y="1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8"/>
            <p:cNvSpPr/>
            <p:nvPr/>
          </p:nvSpPr>
          <p:spPr>
            <a:xfrm>
              <a:off x="-1637875" y="3610475"/>
              <a:ext cx="93875" cy="52275"/>
            </a:xfrm>
            <a:custGeom>
              <a:avLst/>
              <a:gdLst/>
              <a:ahLst/>
              <a:cxnLst/>
              <a:rect l="l" t="t" r="r" b="b"/>
              <a:pathLst>
                <a:path w="3755" h="2091" fill="none" extrusionOk="0">
                  <a:moveTo>
                    <a:pt x="0" y="1493"/>
                  </a:moveTo>
                  <a:lnTo>
                    <a:pt x="2294" y="2090"/>
                  </a:lnTo>
                  <a:lnTo>
                    <a:pt x="3755" y="1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8"/>
            <p:cNvSpPr/>
            <p:nvPr/>
          </p:nvSpPr>
          <p:spPr>
            <a:xfrm>
              <a:off x="-1620200" y="3607350"/>
              <a:ext cx="30650" cy="17300"/>
            </a:xfrm>
            <a:custGeom>
              <a:avLst/>
              <a:gdLst/>
              <a:ahLst/>
              <a:cxnLst/>
              <a:rect l="l" t="t" r="r" b="b"/>
              <a:pathLst>
                <a:path w="1226" h="692" fill="none" extrusionOk="0">
                  <a:moveTo>
                    <a:pt x="0" y="471"/>
                  </a:moveTo>
                  <a:lnTo>
                    <a:pt x="801" y="691"/>
                  </a:lnTo>
                  <a:lnTo>
                    <a:pt x="1226" y="0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8"/>
            <p:cNvSpPr/>
            <p:nvPr/>
          </p:nvSpPr>
          <p:spPr>
            <a:xfrm>
              <a:off x="-1632775" y="3576325"/>
              <a:ext cx="31050" cy="20050"/>
            </a:xfrm>
            <a:custGeom>
              <a:avLst/>
              <a:gdLst/>
              <a:ahLst/>
              <a:cxnLst/>
              <a:rect l="l" t="t" r="r" b="b"/>
              <a:pathLst>
                <a:path w="1242" h="802" fill="none" extrusionOk="0">
                  <a:moveTo>
                    <a:pt x="0" y="550"/>
                  </a:moveTo>
                  <a:lnTo>
                    <a:pt x="833" y="801"/>
                  </a:lnTo>
                  <a:lnTo>
                    <a:pt x="1241" y="0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8"/>
            <p:cNvSpPr/>
            <p:nvPr/>
          </p:nvSpPr>
          <p:spPr>
            <a:xfrm>
              <a:off x="-1643375" y="3548025"/>
              <a:ext cx="29875" cy="17325"/>
            </a:xfrm>
            <a:custGeom>
              <a:avLst/>
              <a:gdLst/>
              <a:ahLst/>
              <a:cxnLst/>
              <a:rect l="l" t="t" r="r" b="b"/>
              <a:pathLst>
                <a:path w="1195" h="693" fill="none" extrusionOk="0">
                  <a:moveTo>
                    <a:pt x="0" y="504"/>
                  </a:moveTo>
                  <a:lnTo>
                    <a:pt x="739" y="692"/>
                  </a:lnTo>
                  <a:lnTo>
                    <a:pt x="1194" y="1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8"/>
            <p:cNvSpPr/>
            <p:nvPr/>
          </p:nvSpPr>
          <p:spPr>
            <a:xfrm>
              <a:off x="-1629250" y="3658000"/>
              <a:ext cx="297750" cy="166575"/>
            </a:xfrm>
            <a:custGeom>
              <a:avLst/>
              <a:gdLst/>
              <a:ahLst/>
              <a:cxnLst/>
              <a:rect l="l" t="t" r="r" b="b"/>
              <a:pathLst>
                <a:path w="11910" h="6663" extrusionOk="0">
                  <a:moveTo>
                    <a:pt x="3331" y="1"/>
                  </a:moveTo>
                  <a:cubicBezTo>
                    <a:pt x="1493" y="1"/>
                    <a:pt x="1" y="1493"/>
                    <a:pt x="1" y="3332"/>
                  </a:cubicBezTo>
                  <a:cubicBezTo>
                    <a:pt x="1" y="5170"/>
                    <a:pt x="1493" y="6662"/>
                    <a:pt x="3331" y="6662"/>
                  </a:cubicBezTo>
                  <a:lnTo>
                    <a:pt x="11910" y="6662"/>
                  </a:lnTo>
                  <a:lnTo>
                    <a:pt x="11910" y="1"/>
                  </a:ln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8"/>
            <p:cNvSpPr/>
            <p:nvPr/>
          </p:nvSpPr>
          <p:spPr>
            <a:xfrm>
              <a:off x="-1587600" y="3692175"/>
              <a:ext cx="232925" cy="104125"/>
            </a:xfrm>
            <a:custGeom>
              <a:avLst/>
              <a:gdLst/>
              <a:ahLst/>
              <a:cxnLst/>
              <a:rect l="l" t="t" r="r" b="b"/>
              <a:pathLst>
                <a:path w="9317" h="4165" extrusionOk="0">
                  <a:moveTo>
                    <a:pt x="2090" y="1"/>
                  </a:moveTo>
                  <a:cubicBezTo>
                    <a:pt x="943" y="1"/>
                    <a:pt x="0" y="928"/>
                    <a:pt x="0" y="2075"/>
                  </a:cubicBezTo>
                  <a:cubicBezTo>
                    <a:pt x="0" y="3237"/>
                    <a:pt x="943" y="4164"/>
                    <a:pt x="2090" y="4164"/>
                  </a:cubicBezTo>
                  <a:lnTo>
                    <a:pt x="9317" y="4164"/>
                  </a:lnTo>
                  <a:lnTo>
                    <a:pt x="9317" y="1"/>
                  </a:ln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8"/>
            <p:cNvSpPr/>
            <p:nvPr/>
          </p:nvSpPr>
          <p:spPr>
            <a:xfrm>
              <a:off x="-1414400" y="3658000"/>
              <a:ext cx="503175" cy="166575"/>
            </a:xfrm>
            <a:custGeom>
              <a:avLst/>
              <a:gdLst/>
              <a:ahLst/>
              <a:cxnLst/>
              <a:rect l="l" t="t" r="r" b="b"/>
              <a:pathLst>
                <a:path w="20127" h="6663" extrusionOk="0">
                  <a:moveTo>
                    <a:pt x="3316" y="1"/>
                  </a:moveTo>
                  <a:cubicBezTo>
                    <a:pt x="1477" y="1"/>
                    <a:pt x="1" y="1493"/>
                    <a:pt x="1" y="3332"/>
                  </a:cubicBezTo>
                  <a:cubicBezTo>
                    <a:pt x="1" y="5170"/>
                    <a:pt x="1477" y="6662"/>
                    <a:pt x="3316" y="6662"/>
                  </a:cubicBezTo>
                  <a:lnTo>
                    <a:pt x="19388" y="6662"/>
                  </a:lnTo>
                  <a:cubicBezTo>
                    <a:pt x="19781" y="6662"/>
                    <a:pt x="20126" y="6332"/>
                    <a:pt x="20126" y="5924"/>
                  </a:cubicBezTo>
                  <a:lnTo>
                    <a:pt x="20126" y="739"/>
                  </a:lnTo>
                  <a:cubicBezTo>
                    <a:pt x="20126" y="331"/>
                    <a:pt x="19796" y="1"/>
                    <a:pt x="19388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8"/>
            <p:cNvSpPr/>
            <p:nvPr/>
          </p:nvSpPr>
          <p:spPr>
            <a:xfrm>
              <a:off x="-1394750" y="3674500"/>
              <a:ext cx="483525" cy="133575"/>
            </a:xfrm>
            <a:custGeom>
              <a:avLst/>
              <a:gdLst/>
              <a:ahLst/>
              <a:cxnLst/>
              <a:rect l="l" t="t" r="r" b="b"/>
              <a:pathLst>
                <a:path w="19341" h="5343" extrusionOk="0">
                  <a:moveTo>
                    <a:pt x="1870" y="1"/>
                  </a:moveTo>
                  <a:cubicBezTo>
                    <a:pt x="833" y="1"/>
                    <a:pt x="0" y="1195"/>
                    <a:pt x="0" y="2672"/>
                  </a:cubicBezTo>
                  <a:cubicBezTo>
                    <a:pt x="0" y="4148"/>
                    <a:pt x="833" y="5342"/>
                    <a:pt x="1870" y="5342"/>
                  </a:cubicBezTo>
                  <a:lnTo>
                    <a:pt x="19340" y="5342"/>
                  </a:lnTo>
                  <a:lnTo>
                    <a:pt x="193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8"/>
            <p:cNvSpPr/>
            <p:nvPr/>
          </p:nvSpPr>
          <p:spPr>
            <a:xfrm>
              <a:off x="-1390538" y="3687844"/>
              <a:ext cx="459514" cy="5925"/>
            </a:xfrm>
            <a:custGeom>
              <a:avLst/>
              <a:gdLst/>
              <a:ahLst/>
              <a:cxnLst/>
              <a:rect l="l" t="t" r="r" b="b"/>
              <a:pathLst>
                <a:path w="19828" h="237" extrusionOk="0">
                  <a:moveTo>
                    <a:pt x="1" y="1"/>
                  </a:moveTo>
                  <a:lnTo>
                    <a:pt x="1" y="237"/>
                  </a:lnTo>
                  <a:lnTo>
                    <a:pt x="19828" y="237"/>
                  </a:lnTo>
                  <a:lnTo>
                    <a:pt x="198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8"/>
            <p:cNvSpPr/>
            <p:nvPr/>
          </p:nvSpPr>
          <p:spPr>
            <a:xfrm>
              <a:off x="-1396726" y="3718494"/>
              <a:ext cx="483546" cy="5900"/>
            </a:xfrm>
            <a:custGeom>
              <a:avLst/>
              <a:gdLst/>
              <a:ahLst/>
              <a:cxnLst/>
              <a:rect l="l" t="t" r="r" b="b"/>
              <a:pathLst>
                <a:path w="20865" h="236" extrusionOk="0">
                  <a:moveTo>
                    <a:pt x="1" y="0"/>
                  </a:moveTo>
                  <a:lnTo>
                    <a:pt x="1" y="236"/>
                  </a:lnTo>
                  <a:lnTo>
                    <a:pt x="20865" y="236"/>
                  </a:lnTo>
                  <a:lnTo>
                    <a:pt x="208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8"/>
            <p:cNvSpPr/>
            <p:nvPr/>
          </p:nvSpPr>
          <p:spPr>
            <a:xfrm>
              <a:off x="-1396726" y="3749119"/>
              <a:ext cx="483546" cy="5925"/>
            </a:xfrm>
            <a:custGeom>
              <a:avLst/>
              <a:gdLst/>
              <a:ahLst/>
              <a:cxnLst/>
              <a:rect l="l" t="t" r="r" b="b"/>
              <a:pathLst>
                <a:path w="20865" h="237" extrusionOk="0">
                  <a:moveTo>
                    <a:pt x="1" y="1"/>
                  </a:moveTo>
                  <a:lnTo>
                    <a:pt x="1" y="236"/>
                  </a:lnTo>
                  <a:lnTo>
                    <a:pt x="20865" y="236"/>
                  </a:lnTo>
                  <a:lnTo>
                    <a:pt x="208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8"/>
            <p:cNvSpPr/>
            <p:nvPr/>
          </p:nvSpPr>
          <p:spPr>
            <a:xfrm>
              <a:off x="-1396726" y="3779770"/>
              <a:ext cx="483546" cy="5900"/>
            </a:xfrm>
            <a:custGeom>
              <a:avLst/>
              <a:gdLst/>
              <a:ahLst/>
              <a:cxnLst/>
              <a:rect l="l" t="t" r="r" b="b"/>
              <a:pathLst>
                <a:path w="20865" h="236" extrusionOk="0">
                  <a:moveTo>
                    <a:pt x="1" y="0"/>
                  </a:moveTo>
                  <a:lnTo>
                    <a:pt x="1" y="236"/>
                  </a:lnTo>
                  <a:lnTo>
                    <a:pt x="20865" y="236"/>
                  </a:lnTo>
                  <a:lnTo>
                    <a:pt x="208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8"/>
            <p:cNvSpPr/>
            <p:nvPr/>
          </p:nvSpPr>
          <p:spPr>
            <a:xfrm>
              <a:off x="-1514175" y="3658000"/>
              <a:ext cx="20450" cy="166575"/>
            </a:xfrm>
            <a:custGeom>
              <a:avLst/>
              <a:gdLst/>
              <a:ahLst/>
              <a:cxnLst/>
              <a:rect l="l" t="t" r="r" b="b"/>
              <a:pathLst>
                <a:path w="818" h="6663" extrusionOk="0">
                  <a:moveTo>
                    <a:pt x="1" y="1"/>
                  </a:moveTo>
                  <a:lnTo>
                    <a:pt x="1" y="6662"/>
                  </a:lnTo>
                  <a:lnTo>
                    <a:pt x="818" y="6662"/>
                  </a:lnTo>
                  <a:lnTo>
                    <a:pt x="818" y="1"/>
                  </a:ln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8"/>
            <p:cNvSpPr/>
            <p:nvPr/>
          </p:nvSpPr>
          <p:spPr>
            <a:xfrm>
              <a:off x="-1481175" y="3658000"/>
              <a:ext cx="5525" cy="166575"/>
            </a:xfrm>
            <a:custGeom>
              <a:avLst/>
              <a:gdLst/>
              <a:ahLst/>
              <a:cxnLst/>
              <a:rect l="l" t="t" r="r" b="b"/>
              <a:pathLst>
                <a:path w="221" h="6663" extrusionOk="0">
                  <a:moveTo>
                    <a:pt x="1" y="1"/>
                  </a:moveTo>
                  <a:lnTo>
                    <a:pt x="1" y="6662"/>
                  </a:lnTo>
                  <a:lnTo>
                    <a:pt x="221" y="6662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8"/>
            <p:cNvSpPr/>
            <p:nvPr/>
          </p:nvSpPr>
          <p:spPr>
            <a:xfrm>
              <a:off x="-1480775" y="3495000"/>
              <a:ext cx="297750" cy="166575"/>
            </a:xfrm>
            <a:custGeom>
              <a:avLst/>
              <a:gdLst/>
              <a:ahLst/>
              <a:cxnLst/>
              <a:rect l="l" t="t" r="r" b="b"/>
              <a:pathLst>
                <a:path w="11910" h="6663" extrusionOk="0">
                  <a:moveTo>
                    <a:pt x="3315" y="1"/>
                  </a:moveTo>
                  <a:cubicBezTo>
                    <a:pt x="1477" y="1"/>
                    <a:pt x="0" y="1493"/>
                    <a:pt x="0" y="3332"/>
                  </a:cubicBezTo>
                  <a:cubicBezTo>
                    <a:pt x="0" y="5170"/>
                    <a:pt x="1477" y="6662"/>
                    <a:pt x="3315" y="6662"/>
                  </a:cubicBezTo>
                  <a:lnTo>
                    <a:pt x="11909" y="6662"/>
                  </a:lnTo>
                  <a:lnTo>
                    <a:pt x="11909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8"/>
            <p:cNvSpPr/>
            <p:nvPr/>
          </p:nvSpPr>
          <p:spPr>
            <a:xfrm>
              <a:off x="-1439150" y="3529175"/>
              <a:ext cx="232950" cy="104125"/>
            </a:xfrm>
            <a:custGeom>
              <a:avLst/>
              <a:gdLst/>
              <a:ahLst/>
              <a:cxnLst/>
              <a:rect l="l" t="t" r="r" b="b"/>
              <a:pathLst>
                <a:path w="9318" h="4165" extrusionOk="0">
                  <a:moveTo>
                    <a:pt x="2075" y="1"/>
                  </a:moveTo>
                  <a:cubicBezTo>
                    <a:pt x="928" y="1"/>
                    <a:pt x="1" y="928"/>
                    <a:pt x="1" y="2075"/>
                  </a:cubicBezTo>
                  <a:cubicBezTo>
                    <a:pt x="1" y="3237"/>
                    <a:pt x="928" y="4164"/>
                    <a:pt x="2075" y="4164"/>
                  </a:cubicBezTo>
                  <a:lnTo>
                    <a:pt x="9317" y="4164"/>
                  </a:lnTo>
                  <a:lnTo>
                    <a:pt x="9317" y="1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8"/>
            <p:cNvSpPr/>
            <p:nvPr/>
          </p:nvSpPr>
          <p:spPr>
            <a:xfrm>
              <a:off x="-1266325" y="3495000"/>
              <a:ext cx="503175" cy="166575"/>
            </a:xfrm>
            <a:custGeom>
              <a:avLst/>
              <a:gdLst/>
              <a:ahLst/>
              <a:cxnLst/>
              <a:rect l="l" t="t" r="r" b="b"/>
              <a:pathLst>
                <a:path w="20127" h="6663" extrusionOk="0">
                  <a:moveTo>
                    <a:pt x="3316" y="1"/>
                  </a:moveTo>
                  <a:cubicBezTo>
                    <a:pt x="1477" y="1"/>
                    <a:pt x="1" y="1493"/>
                    <a:pt x="1" y="3332"/>
                  </a:cubicBezTo>
                  <a:cubicBezTo>
                    <a:pt x="1" y="5170"/>
                    <a:pt x="1477" y="6662"/>
                    <a:pt x="3316" y="6662"/>
                  </a:cubicBezTo>
                  <a:lnTo>
                    <a:pt x="19388" y="6662"/>
                  </a:lnTo>
                  <a:cubicBezTo>
                    <a:pt x="19796" y="6662"/>
                    <a:pt x="20126" y="6332"/>
                    <a:pt x="20126" y="5924"/>
                  </a:cubicBezTo>
                  <a:lnTo>
                    <a:pt x="20126" y="739"/>
                  </a:lnTo>
                  <a:cubicBezTo>
                    <a:pt x="20126" y="331"/>
                    <a:pt x="19796" y="1"/>
                    <a:pt x="19388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8"/>
            <p:cNvSpPr/>
            <p:nvPr/>
          </p:nvSpPr>
          <p:spPr>
            <a:xfrm>
              <a:off x="-1246300" y="3511500"/>
              <a:ext cx="483150" cy="133575"/>
            </a:xfrm>
            <a:custGeom>
              <a:avLst/>
              <a:gdLst/>
              <a:ahLst/>
              <a:cxnLst/>
              <a:rect l="l" t="t" r="r" b="b"/>
              <a:pathLst>
                <a:path w="19326" h="5343" extrusionOk="0">
                  <a:moveTo>
                    <a:pt x="1855" y="1"/>
                  </a:moveTo>
                  <a:cubicBezTo>
                    <a:pt x="834" y="1"/>
                    <a:pt x="1" y="1195"/>
                    <a:pt x="1" y="2672"/>
                  </a:cubicBezTo>
                  <a:cubicBezTo>
                    <a:pt x="1" y="4148"/>
                    <a:pt x="834" y="5342"/>
                    <a:pt x="1855" y="5342"/>
                  </a:cubicBezTo>
                  <a:lnTo>
                    <a:pt x="19325" y="5342"/>
                  </a:lnTo>
                  <a:lnTo>
                    <a:pt x="193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8"/>
            <p:cNvSpPr/>
            <p:nvPr/>
          </p:nvSpPr>
          <p:spPr>
            <a:xfrm>
              <a:off x="-1242094" y="3524856"/>
              <a:ext cx="459143" cy="5924"/>
            </a:xfrm>
            <a:custGeom>
              <a:avLst/>
              <a:gdLst/>
              <a:ahLst/>
              <a:cxnLst/>
              <a:rect l="l" t="t" r="r" b="b"/>
              <a:pathLst>
                <a:path w="19812" h="237" extrusionOk="0">
                  <a:moveTo>
                    <a:pt x="0" y="1"/>
                  </a:moveTo>
                  <a:lnTo>
                    <a:pt x="0" y="237"/>
                  </a:lnTo>
                  <a:lnTo>
                    <a:pt x="19812" y="237"/>
                  </a:lnTo>
                  <a:lnTo>
                    <a:pt x="198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8"/>
            <p:cNvSpPr/>
            <p:nvPr/>
          </p:nvSpPr>
          <p:spPr>
            <a:xfrm>
              <a:off x="-1248652" y="3555502"/>
              <a:ext cx="483546" cy="5899"/>
            </a:xfrm>
            <a:custGeom>
              <a:avLst/>
              <a:gdLst/>
              <a:ahLst/>
              <a:cxnLst/>
              <a:rect l="l" t="t" r="r" b="b"/>
              <a:pathLst>
                <a:path w="20865" h="236" extrusionOk="0">
                  <a:moveTo>
                    <a:pt x="1" y="0"/>
                  </a:moveTo>
                  <a:lnTo>
                    <a:pt x="1" y="236"/>
                  </a:lnTo>
                  <a:lnTo>
                    <a:pt x="20865" y="236"/>
                  </a:lnTo>
                  <a:lnTo>
                    <a:pt x="20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8"/>
            <p:cNvSpPr/>
            <p:nvPr/>
          </p:nvSpPr>
          <p:spPr>
            <a:xfrm>
              <a:off x="-1248652" y="3586123"/>
              <a:ext cx="483546" cy="5924"/>
            </a:xfrm>
            <a:custGeom>
              <a:avLst/>
              <a:gdLst/>
              <a:ahLst/>
              <a:cxnLst/>
              <a:rect l="l" t="t" r="r" b="b"/>
              <a:pathLst>
                <a:path w="20865" h="237" extrusionOk="0">
                  <a:moveTo>
                    <a:pt x="1" y="1"/>
                  </a:moveTo>
                  <a:lnTo>
                    <a:pt x="1" y="236"/>
                  </a:lnTo>
                  <a:lnTo>
                    <a:pt x="20865" y="236"/>
                  </a:lnTo>
                  <a:lnTo>
                    <a:pt x="2086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8"/>
            <p:cNvSpPr/>
            <p:nvPr/>
          </p:nvSpPr>
          <p:spPr>
            <a:xfrm>
              <a:off x="-1248652" y="3616769"/>
              <a:ext cx="483546" cy="5899"/>
            </a:xfrm>
            <a:custGeom>
              <a:avLst/>
              <a:gdLst/>
              <a:ahLst/>
              <a:cxnLst/>
              <a:rect l="l" t="t" r="r" b="b"/>
              <a:pathLst>
                <a:path w="20865" h="236" extrusionOk="0">
                  <a:moveTo>
                    <a:pt x="1" y="0"/>
                  </a:moveTo>
                  <a:lnTo>
                    <a:pt x="1" y="236"/>
                  </a:lnTo>
                  <a:lnTo>
                    <a:pt x="20865" y="236"/>
                  </a:lnTo>
                  <a:lnTo>
                    <a:pt x="20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8"/>
            <p:cNvSpPr/>
            <p:nvPr/>
          </p:nvSpPr>
          <p:spPr>
            <a:xfrm>
              <a:off x="-787925" y="3396025"/>
              <a:ext cx="203875" cy="364925"/>
            </a:xfrm>
            <a:custGeom>
              <a:avLst/>
              <a:gdLst/>
              <a:ahLst/>
              <a:cxnLst/>
              <a:rect l="l" t="t" r="r" b="b"/>
              <a:pathLst>
                <a:path w="8155" h="14597" fill="none" extrusionOk="0">
                  <a:moveTo>
                    <a:pt x="8154" y="14596"/>
                  </a:moveTo>
                  <a:cubicBezTo>
                    <a:pt x="8154" y="14596"/>
                    <a:pt x="7353" y="4211"/>
                    <a:pt x="0" y="1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8"/>
            <p:cNvSpPr/>
            <p:nvPr/>
          </p:nvSpPr>
          <p:spPr>
            <a:xfrm>
              <a:off x="-760050" y="3372075"/>
              <a:ext cx="11025" cy="45200"/>
            </a:xfrm>
            <a:custGeom>
              <a:avLst/>
              <a:gdLst/>
              <a:ahLst/>
              <a:cxnLst/>
              <a:rect l="l" t="t" r="r" b="b"/>
              <a:pathLst>
                <a:path w="441" h="1808" fill="none" extrusionOk="0">
                  <a:moveTo>
                    <a:pt x="158" y="1807"/>
                  </a:moveTo>
                  <a:cubicBezTo>
                    <a:pt x="158" y="1807"/>
                    <a:pt x="1" y="1226"/>
                    <a:pt x="441" y="0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8"/>
            <p:cNvSpPr/>
            <p:nvPr/>
          </p:nvSpPr>
          <p:spPr>
            <a:xfrm>
              <a:off x="-769075" y="3339875"/>
              <a:ext cx="42050" cy="50300"/>
            </a:xfrm>
            <a:custGeom>
              <a:avLst/>
              <a:gdLst/>
              <a:ahLst/>
              <a:cxnLst/>
              <a:rect l="l" t="t" r="r" b="b"/>
              <a:pathLst>
                <a:path w="1682" h="2012" extrusionOk="0">
                  <a:moveTo>
                    <a:pt x="1179" y="0"/>
                  </a:moveTo>
                  <a:cubicBezTo>
                    <a:pt x="1" y="550"/>
                    <a:pt x="566" y="2011"/>
                    <a:pt x="566" y="2011"/>
                  </a:cubicBezTo>
                  <a:cubicBezTo>
                    <a:pt x="566" y="2011"/>
                    <a:pt x="569" y="2012"/>
                    <a:pt x="576" y="2012"/>
                  </a:cubicBezTo>
                  <a:cubicBezTo>
                    <a:pt x="621" y="2012"/>
                    <a:pt x="827" y="1976"/>
                    <a:pt x="1226" y="1398"/>
                  </a:cubicBezTo>
                  <a:cubicBezTo>
                    <a:pt x="1682" y="754"/>
                    <a:pt x="1179" y="0"/>
                    <a:pt x="1179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8"/>
            <p:cNvSpPr/>
            <p:nvPr/>
          </p:nvSpPr>
          <p:spPr>
            <a:xfrm>
              <a:off x="-754925" y="3349675"/>
              <a:ext cx="10225" cy="40500"/>
            </a:xfrm>
            <a:custGeom>
              <a:avLst/>
              <a:gdLst/>
              <a:ahLst/>
              <a:cxnLst/>
              <a:rect l="l" t="t" r="r" b="b"/>
              <a:pathLst>
                <a:path w="409" h="1620" fill="none" extrusionOk="0">
                  <a:moveTo>
                    <a:pt x="0" y="1619"/>
                  </a:moveTo>
                  <a:cubicBezTo>
                    <a:pt x="0" y="1619"/>
                    <a:pt x="79" y="912"/>
                    <a:pt x="409" y="1"/>
                  </a:cubicBezTo>
                </a:path>
              </a:pathLst>
            </a:custGeom>
            <a:noFill/>
            <a:ln w="15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8"/>
            <p:cNvSpPr/>
            <p:nvPr/>
          </p:nvSpPr>
          <p:spPr>
            <a:xfrm>
              <a:off x="-789500" y="3417250"/>
              <a:ext cx="33425" cy="10225"/>
            </a:xfrm>
            <a:custGeom>
              <a:avLst/>
              <a:gdLst/>
              <a:ahLst/>
              <a:cxnLst/>
              <a:rect l="l" t="t" r="r" b="b"/>
              <a:pathLst>
                <a:path w="1337" h="409" fill="none" extrusionOk="0">
                  <a:moveTo>
                    <a:pt x="1336" y="0"/>
                  </a:moveTo>
                  <a:cubicBezTo>
                    <a:pt x="1336" y="0"/>
                    <a:pt x="692" y="16"/>
                    <a:pt x="1" y="409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8"/>
            <p:cNvSpPr/>
            <p:nvPr/>
          </p:nvSpPr>
          <p:spPr>
            <a:xfrm>
              <a:off x="-823275" y="3418100"/>
              <a:ext cx="51075" cy="25200"/>
            </a:xfrm>
            <a:custGeom>
              <a:avLst/>
              <a:gdLst/>
              <a:ahLst/>
              <a:cxnLst/>
              <a:rect l="l" t="t" r="r" b="b"/>
              <a:pathLst>
                <a:path w="2043" h="1008" extrusionOk="0">
                  <a:moveTo>
                    <a:pt x="1332" y="0"/>
                  </a:moveTo>
                  <a:cubicBezTo>
                    <a:pt x="864" y="0"/>
                    <a:pt x="273" y="147"/>
                    <a:pt x="0" y="814"/>
                  </a:cubicBezTo>
                  <a:cubicBezTo>
                    <a:pt x="0" y="814"/>
                    <a:pt x="341" y="1008"/>
                    <a:pt x="747" y="1008"/>
                  </a:cubicBezTo>
                  <a:cubicBezTo>
                    <a:pt x="965" y="1008"/>
                    <a:pt x="1201" y="953"/>
                    <a:pt x="1414" y="783"/>
                  </a:cubicBezTo>
                  <a:cubicBezTo>
                    <a:pt x="2043" y="280"/>
                    <a:pt x="1996" y="92"/>
                    <a:pt x="1996" y="92"/>
                  </a:cubicBezTo>
                  <a:cubicBezTo>
                    <a:pt x="1996" y="92"/>
                    <a:pt x="1702" y="0"/>
                    <a:pt x="1332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8"/>
            <p:cNvSpPr/>
            <p:nvPr/>
          </p:nvSpPr>
          <p:spPr>
            <a:xfrm>
              <a:off x="-813075" y="3420375"/>
              <a:ext cx="39700" cy="12600"/>
            </a:xfrm>
            <a:custGeom>
              <a:avLst/>
              <a:gdLst/>
              <a:ahLst/>
              <a:cxnLst/>
              <a:rect l="l" t="t" r="r" b="b"/>
              <a:pathLst>
                <a:path w="1588" h="504" fill="none" extrusionOk="0">
                  <a:moveTo>
                    <a:pt x="1588" y="1"/>
                  </a:moveTo>
                  <a:cubicBezTo>
                    <a:pt x="1588" y="1"/>
                    <a:pt x="881" y="126"/>
                    <a:pt x="1" y="504"/>
                  </a:cubicBezTo>
                </a:path>
              </a:pathLst>
            </a:custGeom>
            <a:noFill/>
            <a:ln w="15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8"/>
            <p:cNvSpPr/>
            <p:nvPr/>
          </p:nvSpPr>
          <p:spPr>
            <a:xfrm>
              <a:off x="-729800" y="3396025"/>
              <a:ext cx="12200" cy="47550"/>
            </a:xfrm>
            <a:custGeom>
              <a:avLst/>
              <a:gdLst/>
              <a:ahLst/>
              <a:cxnLst/>
              <a:rect l="l" t="t" r="r" b="b"/>
              <a:pathLst>
                <a:path w="488" h="1902" fill="none" extrusionOk="0">
                  <a:moveTo>
                    <a:pt x="221" y="1902"/>
                  </a:moveTo>
                  <a:cubicBezTo>
                    <a:pt x="221" y="1902"/>
                    <a:pt x="1" y="1368"/>
                    <a:pt x="488" y="1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8"/>
            <p:cNvSpPr/>
            <p:nvPr/>
          </p:nvSpPr>
          <p:spPr>
            <a:xfrm>
              <a:off x="-740000" y="3360300"/>
              <a:ext cx="46375" cy="56200"/>
            </a:xfrm>
            <a:custGeom>
              <a:avLst/>
              <a:gdLst/>
              <a:ahLst/>
              <a:cxnLst/>
              <a:rect l="l" t="t" r="r" b="b"/>
              <a:pathLst>
                <a:path w="1855" h="2248" extrusionOk="0">
                  <a:moveTo>
                    <a:pt x="1304" y="0"/>
                  </a:moveTo>
                  <a:cubicBezTo>
                    <a:pt x="0" y="613"/>
                    <a:pt x="629" y="2247"/>
                    <a:pt x="629" y="2247"/>
                  </a:cubicBezTo>
                  <a:cubicBezTo>
                    <a:pt x="629" y="2247"/>
                    <a:pt x="632" y="2247"/>
                    <a:pt x="638" y="2247"/>
                  </a:cubicBezTo>
                  <a:cubicBezTo>
                    <a:pt x="683" y="2247"/>
                    <a:pt x="907" y="2210"/>
                    <a:pt x="1351" y="1571"/>
                  </a:cubicBezTo>
                  <a:cubicBezTo>
                    <a:pt x="1854" y="848"/>
                    <a:pt x="1304" y="0"/>
                    <a:pt x="1304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8"/>
            <p:cNvSpPr/>
            <p:nvPr/>
          </p:nvSpPr>
          <p:spPr>
            <a:xfrm>
              <a:off x="-724300" y="3371675"/>
              <a:ext cx="11425" cy="44800"/>
            </a:xfrm>
            <a:custGeom>
              <a:avLst/>
              <a:gdLst/>
              <a:ahLst/>
              <a:cxnLst/>
              <a:rect l="l" t="t" r="r" b="b"/>
              <a:pathLst>
                <a:path w="457" h="1792" fill="none" extrusionOk="0">
                  <a:moveTo>
                    <a:pt x="1" y="1792"/>
                  </a:moveTo>
                  <a:cubicBezTo>
                    <a:pt x="1" y="1792"/>
                    <a:pt x="95" y="1006"/>
                    <a:pt x="456" y="1"/>
                  </a:cubicBezTo>
                </a:path>
              </a:pathLst>
            </a:custGeom>
            <a:noFill/>
            <a:ln w="19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8"/>
            <p:cNvSpPr/>
            <p:nvPr/>
          </p:nvSpPr>
          <p:spPr>
            <a:xfrm>
              <a:off x="-763175" y="3446300"/>
              <a:ext cx="41250" cy="11825"/>
            </a:xfrm>
            <a:custGeom>
              <a:avLst/>
              <a:gdLst/>
              <a:ahLst/>
              <a:cxnLst/>
              <a:rect l="l" t="t" r="r" b="b"/>
              <a:pathLst>
                <a:path w="1650" h="473" fill="none" extrusionOk="0">
                  <a:moveTo>
                    <a:pt x="1650" y="1"/>
                  </a:moveTo>
                  <a:cubicBezTo>
                    <a:pt x="1650" y="1"/>
                    <a:pt x="770" y="32"/>
                    <a:pt x="0" y="472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8"/>
            <p:cNvSpPr/>
            <p:nvPr/>
          </p:nvSpPr>
          <p:spPr>
            <a:xfrm>
              <a:off x="-800100" y="3447375"/>
              <a:ext cx="56575" cy="28175"/>
            </a:xfrm>
            <a:custGeom>
              <a:avLst/>
              <a:gdLst/>
              <a:ahLst/>
              <a:cxnLst/>
              <a:rect l="l" t="t" r="r" b="b"/>
              <a:pathLst>
                <a:path w="2263" h="1127" extrusionOk="0">
                  <a:moveTo>
                    <a:pt x="1474" y="0"/>
                  </a:moveTo>
                  <a:cubicBezTo>
                    <a:pt x="953" y="0"/>
                    <a:pt x="292" y="164"/>
                    <a:pt x="0" y="916"/>
                  </a:cubicBezTo>
                  <a:cubicBezTo>
                    <a:pt x="0" y="916"/>
                    <a:pt x="368" y="1126"/>
                    <a:pt x="815" y="1126"/>
                  </a:cubicBezTo>
                  <a:cubicBezTo>
                    <a:pt x="1059" y="1126"/>
                    <a:pt x="1327" y="1063"/>
                    <a:pt x="1572" y="869"/>
                  </a:cubicBezTo>
                  <a:cubicBezTo>
                    <a:pt x="2263" y="319"/>
                    <a:pt x="2200" y="99"/>
                    <a:pt x="2200" y="99"/>
                  </a:cubicBezTo>
                  <a:cubicBezTo>
                    <a:pt x="2200" y="99"/>
                    <a:pt x="1879" y="0"/>
                    <a:pt x="1474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8"/>
            <p:cNvSpPr/>
            <p:nvPr/>
          </p:nvSpPr>
          <p:spPr>
            <a:xfrm>
              <a:off x="-789100" y="3449850"/>
              <a:ext cx="44000" cy="14150"/>
            </a:xfrm>
            <a:custGeom>
              <a:avLst/>
              <a:gdLst/>
              <a:ahLst/>
              <a:cxnLst/>
              <a:rect l="l" t="t" r="r" b="b"/>
              <a:pathLst>
                <a:path w="1760" h="566" fill="none" extrusionOk="0">
                  <a:moveTo>
                    <a:pt x="1760" y="0"/>
                  </a:moveTo>
                  <a:cubicBezTo>
                    <a:pt x="1760" y="0"/>
                    <a:pt x="990" y="142"/>
                    <a:pt x="0" y="566"/>
                  </a:cubicBezTo>
                </a:path>
              </a:pathLst>
            </a:custGeom>
            <a:noFill/>
            <a:ln w="19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8"/>
            <p:cNvSpPr/>
            <p:nvPr/>
          </p:nvSpPr>
          <p:spPr>
            <a:xfrm>
              <a:off x="-694450" y="3438450"/>
              <a:ext cx="16125" cy="44400"/>
            </a:xfrm>
            <a:custGeom>
              <a:avLst/>
              <a:gdLst/>
              <a:ahLst/>
              <a:cxnLst/>
              <a:rect l="l" t="t" r="r" b="b"/>
              <a:pathLst>
                <a:path w="645" h="1776" fill="none" extrusionOk="0">
                  <a:moveTo>
                    <a:pt x="142" y="1776"/>
                  </a:moveTo>
                  <a:cubicBezTo>
                    <a:pt x="142" y="1776"/>
                    <a:pt x="1" y="1226"/>
                    <a:pt x="645" y="0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8"/>
            <p:cNvSpPr/>
            <p:nvPr/>
          </p:nvSpPr>
          <p:spPr>
            <a:xfrm>
              <a:off x="-696400" y="3405850"/>
              <a:ext cx="43225" cy="51125"/>
            </a:xfrm>
            <a:custGeom>
              <a:avLst/>
              <a:gdLst/>
              <a:ahLst/>
              <a:cxnLst/>
              <a:rect l="l" t="t" r="r" b="b"/>
              <a:pathLst>
                <a:path w="1729" h="2045" extrusionOk="0">
                  <a:moveTo>
                    <a:pt x="1320" y="0"/>
                  </a:moveTo>
                  <a:lnTo>
                    <a:pt x="1320" y="0"/>
                  </a:lnTo>
                  <a:cubicBezTo>
                    <a:pt x="0" y="393"/>
                    <a:pt x="361" y="2043"/>
                    <a:pt x="361" y="2043"/>
                  </a:cubicBezTo>
                  <a:cubicBezTo>
                    <a:pt x="361" y="2043"/>
                    <a:pt x="367" y="2045"/>
                    <a:pt x="380" y="2045"/>
                  </a:cubicBezTo>
                  <a:cubicBezTo>
                    <a:pt x="442" y="2045"/>
                    <a:pt x="665" y="2001"/>
                    <a:pt x="1147" y="1493"/>
                  </a:cubicBezTo>
                  <a:cubicBezTo>
                    <a:pt x="1728" y="880"/>
                    <a:pt x="1320" y="1"/>
                    <a:pt x="1320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8"/>
            <p:cNvSpPr/>
            <p:nvPr/>
          </p:nvSpPr>
          <p:spPr>
            <a:xfrm>
              <a:off x="-687375" y="3415675"/>
              <a:ext cx="17300" cy="41250"/>
            </a:xfrm>
            <a:custGeom>
              <a:avLst/>
              <a:gdLst/>
              <a:ahLst/>
              <a:cxnLst/>
              <a:rect l="l" t="t" r="r" b="b"/>
              <a:pathLst>
                <a:path w="692" h="1650" fill="none" extrusionOk="0">
                  <a:moveTo>
                    <a:pt x="0" y="1650"/>
                  </a:moveTo>
                  <a:cubicBezTo>
                    <a:pt x="0" y="1650"/>
                    <a:pt x="205" y="911"/>
                    <a:pt x="692" y="0"/>
                  </a:cubicBezTo>
                </a:path>
              </a:pathLst>
            </a:custGeom>
            <a:noFill/>
            <a:ln w="19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8"/>
            <p:cNvSpPr/>
            <p:nvPr/>
          </p:nvSpPr>
          <p:spPr>
            <a:xfrm>
              <a:off x="-730200" y="3483225"/>
              <a:ext cx="42075" cy="7875"/>
            </a:xfrm>
            <a:custGeom>
              <a:avLst/>
              <a:gdLst/>
              <a:ahLst/>
              <a:cxnLst/>
              <a:rect l="l" t="t" r="r" b="b"/>
              <a:pathLst>
                <a:path w="1683" h="315" fill="none" extrusionOk="0">
                  <a:moveTo>
                    <a:pt x="1682" y="95"/>
                  </a:moveTo>
                  <a:cubicBezTo>
                    <a:pt x="1682" y="95"/>
                    <a:pt x="802" y="1"/>
                    <a:pt x="1" y="315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8"/>
            <p:cNvSpPr/>
            <p:nvPr/>
          </p:nvSpPr>
          <p:spPr>
            <a:xfrm>
              <a:off x="-767100" y="3480175"/>
              <a:ext cx="55800" cy="25350"/>
            </a:xfrm>
            <a:custGeom>
              <a:avLst/>
              <a:gdLst/>
              <a:ahLst/>
              <a:cxnLst/>
              <a:rect l="l" t="t" r="r" b="b"/>
              <a:pathLst>
                <a:path w="2232" h="1014" extrusionOk="0">
                  <a:moveTo>
                    <a:pt x="1231" y="0"/>
                  </a:moveTo>
                  <a:cubicBezTo>
                    <a:pt x="796" y="0"/>
                    <a:pt x="313" y="148"/>
                    <a:pt x="0" y="688"/>
                  </a:cubicBezTo>
                  <a:cubicBezTo>
                    <a:pt x="0" y="688"/>
                    <a:pt x="419" y="1013"/>
                    <a:pt x="929" y="1013"/>
                  </a:cubicBezTo>
                  <a:cubicBezTo>
                    <a:pt x="1111" y="1013"/>
                    <a:pt x="1303" y="972"/>
                    <a:pt x="1493" y="861"/>
                  </a:cubicBezTo>
                  <a:cubicBezTo>
                    <a:pt x="2231" y="437"/>
                    <a:pt x="2215" y="217"/>
                    <a:pt x="2215" y="217"/>
                  </a:cubicBezTo>
                  <a:cubicBezTo>
                    <a:pt x="2215" y="217"/>
                    <a:pt x="1758" y="0"/>
                    <a:pt x="1231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8"/>
            <p:cNvSpPr/>
            <p:nvPr/>
          </p:nvSpPr>
          <p:spPr>
            <a:xfrm>
              <a:off x="-755725" y="3485575"/>
              <a:ext cx="44025" cy="7500"/>
            </a:xfrm>
            <a:custGeom>
              <a:avLst/>
              <a:gdLst/>
              <a:ahLst/>
              <a:cxnLst/>
              <a:rect l="l" t="t" r="r" b="b"/>
              <a:pathLst>
                <a:path w="1761" h="300" fill="none" extrusionOk="0">
                  <a:moveTo>
                    <a:pt x="1760" y="1"/>
                  </a:moveTo>
                  <a:cubicBezTo>
                    <a:pt x="1760" y="1"/>
                    <a:pt x="991" y="32"/>
                    <a:pt x="1" y="299"/>
                  </a:cubicBezTo>
                </a:path>
              </a:pathLst>
            </a:custGeom>
            <a:noFill/>
            <a:ln w="19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8"/>
            <p:cNvSpPr/>
            <p:nvPr/>
          </p:nvSpPr>
          <p:spPr>
            <a:xfrm>
              <a:off x="-665775" y="3476550"/>
              <a:ext cx="18475" cy="49500"/>
            </a:xfrm>
            <a:custGeom>
              <a:avLst/>
              <a:gdLst/>
              <a:ahLst/>
              <a:cxnLst/>
              <a:rect l="l" t="t" r="r" b="b"/>
              <a:pathLst>
                <a:path w="739" h="1980" fill="none" extrusionOk="0">
                  <a:moveTo>
                    <a:pt x="158" y="1980"/>
                  </a:moveTo>
                  <a:cubicBezTo>
                    <a:pt x="158" y="1980"/>
                    <a:pt x="1" y="1367"/>
                    <a:pt x="739" y="0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8"/>
            <p:cNvSpPr/>
            <p:nvPr/>
          </p:nvSpPr>
          <p:spPr>
            <a:xfrm>
              <a:off x="-667725" y="3440025"/>
              <a:ext cx="48725" cy="57425"/>
            </a:xfrm>
            <a:custGeom>
              <a:avLst/>
              <a:gdLst/>
              <a:ahLst/>
              <a:cxnLst/>
              <a:rect l="l" t="t" r="r" b="b"/>
              <a:pathLst>
                <a:path w="1949" h="2297" extrusionOk="0">
                  <a:moveTo>
                    <a:pt x="1477" y="0"/>
                  </a:moveTo>
                  <a:lnTo>
                    <a:pt x="1477" y="0"/>
                  </a:lnTo>
                  <a:cubicBezTo>
                    <a:pt x="0" y="440"/>
                    <a:pt x="408" y="2294"/>
                    <a:pt x="408" y="2294"/>
                  </a:cubicBezTo>
                  <a:cubicBezTo>
                    <a:pt x="408" y="2294"/>
                    <a:pt x="416" y="2297"/>
                    <a:pt x="433" y="2297"/>
                  </a:cubicBezTo>
                  <a:cubicBezTo>
                    <a:pt x="505" y="2297"/>
                    <a:pt x="751" y="2245"/>
                    <a:pt x="1288" y="1681"/>
                  </a:cubicBezTo>
                  <a:cubicBezTo>
                    <a:pt x="1948" y="990"/>
                    <a:pt x="1477" y="0"/>
                    <a:pt x="1477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8"/>
            <p:cNvSpPr/>
            <p:nvPr/>
          </p:nvSpPr>
          <p:spPr>
            <a:xfrm>
              <a:off x="-657525" y="3451025"/>
              <a:ext cx="19275" cy="46375"/>
            </a:xfrm>
            <a:custGeom>
              <a:avLst/>
              <a:gdLst/>
              <a:ahLst/>
              <a:cxnLst/>
              <a:rect l="l" t="t" r="r" b="b"/>
              <a:pathLst>
                <a:path w="771" h="1855" fill="none" extrusionOk="0">
                  <a:moveTo>
                    <a:pt x="0" y="1854"/>
                  </a:moveTo>
                  <a:cubicBezTo>
                    <a:pt x="0" y="1854"/>
                    <a:pt x="220" y="1021"/>
                    <a:pt x="770" y="0"/>
                  </a:cubicBezTo>
                </a:path>
              </a:pathLst>
            </a:custGeom>
            <a:noFill/>
            <a:ln w="19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8"/>
            <p:cNvSpPr/>
            <p:nvPr/>
          </p:nvSpPr>
          <p:spPr>
            <a:xfrm>
              <a:off x="-705450" y="3526825"/>
              <a:ext cx="45975" cy="8275"/>
            </a:xfrm>
            <a:custGeom>
              <a:avLst/>
              <a:gdLst/>
              <a:ahLst/>
              <a:cxnLst/>
              <a:rect l="l" t="t" r="r" b="b"/>
              <a:pathLst>
                <a:path w="1839" h="331" fill="none" extrusionOk="0">
                  <a:moveTo>
                    <a:pt x="1839" y="110"/>
                  </a:moveTo>
                  <a:cubicBezTo>
                    <a:pt x="1839" y="110"/>
                    <a:pt x="896" y="0"/>
                    <a:pt x="1" y="330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8"/>
            <p:cNvSpPr/>
            <p:nvPr/>
          </p:nvSpPr>
          <p:spPr>
            <a:xfrm>
              <a:off x="-747075" y="3523225"/>
              <a:ext cx="62875" cy="28450"/>
            </a:xfrm>
            <a:custGeom>
              <a:avLst/>
              <a:gdLst/>
              <a:ahLst/>
              <a:cxnLst/>
              <a:rect l="l" t="t" r="r" b="b"/>
              <a:pathLst>
                <a:path w="2515" h="1138" extrusionOk="0">
                  <a:moveTo>
                    <a:pt x="1370" y="1"/>
                  </a:moveTo>
                  <a:cubicBezTo>
                    <a:pt x="887" y="1"/>
                    <a:pt x="352" y="168"/>
                    <a:pt x="0" y="773"/>
                  </a:cubicBezTo>
                  <a:cubicBezTo>
                    <a:pt x="0" y="773"/>
                    <a:pt x="467" y="1138"/>
                    <a:pt x="1039" y="1138"/>
                  </a:cubicBezTo>
                  <a:cubicBezTo>
                    <a:pt x="1245" y="1138"/>
                    <a:pt x="1465" y="1090"/>
                    <a:pt x="1681" y="961"/>
                  </a:cubicBezTo>
                  <a:cubicBezTo>
                    <a:pt x="2514" y="490"/>
                    <a:pt x="2483" y="254"/>
                    <a:pt x="2483" y="254"/>
                  </a:cubicBezTo>
                  <a:cubicBezTo>
                    <a:pt x="2483" y="254"/>
                    <a:pt x="1966" y="1"/>
                    <a:pt x="1370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8"/>
            <p:cNvSpPr/>
            <p:nvPr/>
          </p:nvSpPr>
          <p:spPr>
            <a:xfrm>
              <a:off x="-734125" y="3529575"/>
              <a:ext cx="49125" cy="8275"/>
            </a:xfrm>
            <a:custGeom>
              <a:avLst/>
              <a:gdLst/>
              <a:ahLst/>
              <a:cxnLst/>
              <a:rect l="l" t="t" r="r" b="b"/>
              <a:pathLst>
                <a:path w="1965" h="331" fill="none" extrusionOk="0">
                  <a:moveTo>
                    <a:pt x="1965" y="0"/>
                  </a:moveTo>
                  <a:cubicBezTo>
                    <a:pt x="1965" y="0"/>
                    <a:pt x="1116" y="16"/>
                    <a:pt x="1" y="330"/>
                  </a:cubicBezTo>
                </a:path>
              </a:pathLst>
            </a:custGeom>
            <a:noFill/>
            <a:ln w="19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8"/>
            <p:cNvSpPr/>
            <p:nvPr/>
          </p:nvSpPr>
          <p:spPr>
            <a:xfrm>
              <a:off x="-641425" y="3517800"/>
              <a:ext cx="23975" cy="49100"/>
            </a:xfrm>
            <a:custGeom>
              <a:avLst/>
              <a:gdLst/>
              <a:ahLst/>
              <a:cxnLst/>
              <a:rect l="l" t="t" r="r" b="b"/>
              <a:pathLst>
                <a:path w="959" h="1964" fill="none" extrusionOk="0">
                  <a:moveTo>
                    <a:pt x="95" y="1964"/>
                  </a:moveTo>
                  <a:cubicBezTo>
                    <a:pt x="95" y="1964"/>
                    <a:pt x="1" y="1398"/>
                    <a:pt x="959" y="0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8"/>
            <p:cNvSpPr/>
            <p:nvPr/>
          </p:nvSpPr>
          <p:spPr>
            <a:xfrm>
              <a:off x="-636325" y="3480075"/>
              <a:ext cx="51100" cy="59125"/>
            </a:xfrm>
            <a:custGeom>
              <a:avLst/>
              <a:gdLst/>
              <a:ahLst/>
              <a:cxnLst/>
              <a:rect l="l" t="t" r="r" b="b"/>
              <a:pathLst>
                <a:path w="2044" h="2365" extrusionOk="0">
                  <a:moveTo>
                    <a:pt x="1666" y="1"/>
                  </a:moveTo>
                  <a:cubicBezTo>
                    <a:pt x="1" y="299"/>
                    <a:pt x="221" y="2357"/>
                    <a:pt x="221" y="2357"/>
                  </a:cubicBezTo>
                  <a:cubicBezTo>
                    <a:pt x="221" y="2357"/>
                    <a:pt x="235" y="2364"/>
                    <a:pt x="268" y="2364"/>
                  </a:cubicBezTo>
                  <a:cubicBezTo>
                    <a:pt x="367" y="2364"/>
                    <a:pt x="641" y="2302"/>
                    <a:pt x="1242" y="1808"/>
                  </a:cubicBezTo>
                  <a:cubicBezTo>
                    <a:pt x="2043" y="1132"/>
                    <a:pt x="1666" y="1"/>
                    <a:pt x="1666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8"/>
            <p:cNvSpPr/>
            <p:nvPr/>
          </p:nvSpPr>
          <p:spPr>
            <a:xfrm>
              <a:off x="-630825" y="3491475"/>
              <a:ext cx="26750" cy="47550"/>
            </a:xfrm>
            <a:custGeom>
              <a:avLst/>
              <a:gdLst/>
              <a:ahLst/>
              <a:cxnLst/>
              <a:rect l="l" t="t" r="r" b="b"/>
              <a:pathLst>
                <a:path w="1070" h="1902" fill="none" extrusionOk="0">
                  <a:moveTo>
                    <a:pt x="1" y="1901"/>
                  </a:moveTo>
                  <a:cubicBezTo>
                    <a:pt x="1" y="1901"/>
                    <a:pt x="331" y="1037"/>
                    <a:pt x="1069" y="0"/>
                  </a:cubicBezTo>
                </a:path>
              </a:pathLst>
            </a:custGeom>
            <a:noFill/>
            <a:ln w="23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8"/>
            <p:cNvSpPr/>
            <p:nvPr/>
          </p:nvSpPr>
          <p:spPr>
            <a:xfrm>
              <a:off x="-687775" y="3567675"/>
              <a:ext cx="51475" cy="6700"/>
            </a:xfrm>
            <a:custGeom>
              <a:avLst/>
              <a:gdLst/>
              <a:ahLst/>
              <a:cxnLst/>
              <a:rect l="l" t="t" r="r" b="b"/>
              <a:pathLst>
                <a:path w="2059" h="268" fill="none" extrusionOk="0">
                  <a:moveTo>
                    <a:pt x="2059" y="252"/>
                  </a:moveTo>
                  <a:cubicBezTo>
                    <a:pt x="2059" y="252"/>
                    <a:pt x="1006" y="0"/>
                    <a:pt x="1" y="267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8"/>
            <p:cNvSpPr/>
            <p:nvPr/>
          </p:nvSpPr>
          <p:spPr>
            <a:xfrm>
              <a:off x="-733725" y="3559700"/>
              <a:ext cx="68750" cy="30600"/>
            </a:xfrm>
            <a:custGeom>
              <a:avLst/>
              <a:gdLst/>
              <a:ahLst/>
              <a:cxnLst/>
              <a:rect l="l" t="t" r="r" b="b"/>
              <a:pathLst>
                <a:path w="2750" h="1224" extrusionOk="0">
                  <a:moveTo>
                    <a:pt x="1330" y="0"/>
                  </a:moveTo>
                  <a:cubicBezTo>
                    <a:pt x="871" y="0"/>
                    <a:pt x="383" y="161"/>
                    <a:pt x="1" y="681"/>
                  </a:cubicBezTo>
                  <a:cubicBezTo>
                    <a:pt x="1" y="681"/>
                    <a:pt x="544" y="1224"/>
                    <a:pt x="1243" y="1224"/>
                  </a:cubicBezTo>
                  <a:cubicBezTo>
                    <a:pt x="1418" y="1224"/>
                    <a:pt x="1603" y="1190"/>
                    <a:pt x="1792" y="1105"/>
                  </a:cubicBezTo>
                  <a:cubicBezTo>
                    <a:pt x="2750" y="696"/>
                    <a:pt x="2750" y="429"/>
                    <a:pt x="2750" y="429"/>
                  </a:cubicBezTo>
                  <a:cubicBezTo>
                    <a:pt x="2750" y="429"/>
                    <a:pt x="2079" y="0"/>
                    <a:pt x="1330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8"/>
            <p:cNvSpPr/>
            <p:nvPr/>
          </p:nvSpPr>
          <p:spPr>
            <a:xfrm>
              <a:off x="-719575" y="3568450"/>
              <a:ext cx="54600" cy="4750"/>
            </a:xfrm>
            <a:custGeom>
              <a:avLst/>
              <a:gdLst/>
              <a:ahLst/>
              <a:cxnLst/>
              <a:rect l="l" t="t" r="r" b="b"/>
              <a:pathLst>
                <a:path w="2184" h="190" fill="none" extrusionOk="0">
                  <a:moveTo>
                    <a:pt x="2184" y="79"/>
                  </a:moveTo>
                  <a:cubicBezTo>
                    <a:pt x="2184" y="79"/>
                    <a:pt x="1257" y="1"/>
                    <a:pt x="0" y="189"/>
                  </a:cubicBezTo>
                </a:path>
              </a:pathLst>
            </a:custGeom>
            <a:noFill/>
            <a:ln w="23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8"/>
            <p:cNvSpPr/>
            <p:nvPr/>
          </p:nvSpPr>
          <p:spPr>
            <a:xfrm>
              <a:off x="-617075" y="3568850"/>
              <a:ext cx="26350" cy="56975"/>
            </a:xfrm>
            <a:custGeom>
              <a:avLst/>
              <a:gdLst/>
              <a:ahLst/>
              <a:cxnLst/>
              <a:rect l="l" t="t" r="r" b="b"/>
              <a:pathLst>
                <a:path w="1054" h="2279" fill="none" extrusionOk="0">
                  <a:moveTo>
                    <a:pt x="111" y="2279"/>
                  </a:moveTo>
                  <a:cubicBezTo>
                    <a:pt x="111" y="2279"/>
                    <a:pt x="1" y="1524"/>
                    <a:pt x="1053" y="0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8"/>
            <p:cNvSpPr/>
            <p:nvPr/>
          </p:nvSpPr>
          <p:spPr>
            <a:xfrm>
              <a:off x="-611575" y="3528000"/>
              <a:ext cx="55800" cy="64250"/>
            </a:xfrm>
            <a:custGeom>
              <a:avLst/>
              <a:gdLst/>
              <a:ahLst/>
              <a:cxnLst/>
              <a:rect l="l" t="t" r="r" b="b"/>
              <a:pathLst>
                <a:path w="2232" h="2570" extrusionOk="0">
                  <a:moveTo>
                    <a:pt x="1823" y="1"/>
                  </a:moveTo>
                  <a:lnTo>
                    <a:pt x="1823" y="1"/>
                  </a:lnTo>
                  <a:cubicBezTo>
                    <a:pt x="1" y="315"/>
                    <a:pt x="236" y="2561"/>
                    <a:pt x="236" y="2561"/>
                  </a:cubicBezTo>
                  <a:cubicBezTo>
                    <a:pt x="236" y="2561"/>
                    <a:pt x="253" y="2570"/>
                    <a:pt x="293" y="2570"/>
                  </a:cubicBezTo>
                  <a:cubicBezTo>
                    <a:pt x="408" y="2570"/>
                    <a:pt x="715" y="2501"/>
                    <a:pt x="1368" y="1964"/>
                  </a:cubicBezTo>
                  <a:cubicBezTo>
                    <a:pt x="2232" y="1242"/>
                    <a:pt x="1823" y="1"/>
                    <a:pt x="1823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8"/>
            <p:cNvSpPr/>
            <p:nvPr/>
          </p:nvSpPr>
          <p:spPr>
            <a:xfrm>
              <a:off x="-605675" y="3540175"/>
              <a:ext cx="29075" cy="51875"/>
            </a:xfrm>
            <a:custGeom>
              <a:avLst/>
              <a:gdLst/>
              <a:ahLst/>
              <a:cxnLst/>
              <a:rect l="l" t="t" r="r" b="b"/>
              <a:pathLst>
                <a:path w="1163" h="2075" fill="none" extrusionOk="0">
                  <a:moveTo>
                    <a:pt x="0" y="2074"/>
                  </a:moveTo>
                  <a:cubicBezTo>
                    <a:pt x="0" y="2074"/>
                    <a:pt x="377" y="1132"/>
                    <a:pt x="1163" y="1"/>
                  </a:cubicBezTo>
                </a:path>
              </a:pathLst>
            </a:custGeom>
            <a:noFill/>
            <a:ln w="23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8"/>
            <p:cNvSpPr/>
            <p:nvPr/>
          </p:nvSpPr>
          <p:spPr>
            <a:xfrm>
              <a:off x="-667350" y="3623450"/>
              <a:ext cx="54625" cy="7100"/>
            </a:xfrm>
            <a:custGeom>
              <a:avLst/>
              <a:gdLst/>
              <a:ahLst/>
              <a:cxnLst/>
              <a:rect l="l" t="t" r="r" b="b"/>
              <a:pathLst>
                <a:path w="2185" h="284" fill="none" extrusionOk="0">
                  <a:moveTo>
                    <a:pt x="2185" y="252"/>
                  </a:moveTo>
                  <a:cubicBezTo>
                    <a:pt x="2185" y="252"/>
                    <a:pt x="1085" y="0"/>
                    <a:pt x="1" y="283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8"/>
            <p:cNvSpPr/>
            <p:nvPr/>
          </p:nvSpPr>
          <p:spPr>
            <a:xfrm>
              <a:off x="-717625" y="3614750"/>
              <a:ext cx="75050" cy="33125"/>
            </a:xfrm>
            <a:custGeom>
              <a:avLst/>
              <a:gdLst/>
              <a:ahLst/>
              <a:cxnLst/>
              <a:rect l="l" t="t" r="r" b="b"/>
              <a:pathLst>
                <a:path w="3002" h="1325" extrusionOk="0">
                  <a:moveTo>
                    <a:pt x="1447" y="1"/>
                  </a:moveTo>
                  <a:cubicBezTo>
                    <a:pt x="948" y="1"/>
                    <a:pt x="417" y="176"/>
                    <a:pt x="1" y="741"/>
                  </a:cubicBezTo>
                  <a:cubicBezTo>
                    <a:pt x="1" y="741"/>
                    <a:pt x="594" y="1324"/>
                    <a:pt x="1362" y="1324"/>
                  </a:cubicBezTo>
                  <a:cubicBezTo>
                    <a:pt x="1554" y="1324"/>
                    <a:pt x="1757" y="1288"/>
                    <a:pt x="1965" y="1197"/>
                  </a:cubicBezTo>
                  <a:cubicBezTo>
                    <a:pt x="3002" y="757"/>
                    <a:pt x="3002" y="474"/>
                    <a:pt x="3002" y="474"/>
                  </a:cubicBezTo>
                  <a:cubicBezTo>
                    <a:pt x="3002" y="474"/>
                    <a:pt x="2267" y="1"/>
                    <a:pt x="1447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8"/>
            <p:cNvSpPr/>
            <p:nvPr/>
          </p:nvSpPr>
          <p:spPr>
            <a:xfrm>
              <a:off x="-701900" y="3624225"/>
              <a:ext cx="59325" cy="5125"/>
            </a:xfrm>
            <a:custGeom>
              <a:avLst/>
              <a:gdLst/>
              <a:ahLst/>
              <a:cxnLst/>
              <a:rect l="l" t="t" r="r" b="b"/>
              <a:pathLst>
                <a:path w="2373" h="205" fill="none" extrusionOk="0">
                  <a:moveTo>
                    <a:pt x="2373" y="95"/>
                  </a:moveTo>
                  <a:cubicBezTo>
                    <a:pt x="2373" y="95"/>
                    <a:pt x="1367" y="1"/>
                    <a:pt x="0" y="205"/>
                  </a:cubicBezTo>
                </a:path>
              </a:pathLst>
            </a:custGeom>
            <a:noFill/>
            <a:ln w="23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8"/>
            <p:cNvSpPr/>
            <p:nvPr/>
          </p:nvSpPr>
          <p:spPr>
            <a:xfrm>
              <a:off x="-597425" y="3632475"/>
              <a:ext cx="35750" cy="47550"/>
            </a:xfrm>
            <a:custGeom>
              <a:avLst/>
              <a:gdLst/>
              <a:ahLst/>
              <a:cxnLst/>
              <a:rect l="l" t="t" r="r" b="b"/>
              <a:pathLst>
                <a:path w="1430" h="1902" fill="none" extrusionOk="0">
                  <a:moveTo>
                    <a:pt x="0" y="1902"/>
                  </a:moveTo>
                  <a:cubicBezTo>
                    <a:pt x="0" y="1902"/>
                    <a:pt x="47" y="1210"/>
                    <a:pt x="1430" y="1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8"/>
            <p:cNvSpPr/>
            <p:nvPr/>
          </p:nvSpPr>
          <p:spPr>
            <a:xfrm>
              <a:off x="-581725" y="3598575"/>
              <a:ext cx="56600" cy="53525"/>
            </a:xfrm>
            <a:custGeom>
              <a:avLst/>
              <a:gdLst/>
              <a:ahLst/>
              <a:cxnLst/>
              <a:rect l="l" t="t" r="r" b="b"/>
              <a:pathLst>
                <a:path w="2264" h="2141" extrusionOk="0">
                  <a:moveTo>
                    <a:pt x="2021" y="0"/>
                  </a:moveTo>
                  <a:cubicBezTo>
                    <a:pt x="313" y="0"/>
                    <a:pt x="1" y="2111"/>
                    <a:pt x="1" y="2111"/>
                  </a:cubicBezTo>
                  <a:cubicBezTo>
                    <a:pt x="1" y="2111"/>
                    <a:pt x="39" y="2141"/>
                    <a:pt x="156" y="2141"/>
                  </a:cubicBezTo>
                  <a:cubicBezTo>
                    <a:pt x="321" y="2141"/>
                    <a:pt x="645" y="2081"/>
                    <a:pt x="1242" y="1797"/>
                  </a:cubicBezTo>
                  <a:cubicBezTo>
                    <a:pt x="2263" y="1310"/>
                    <a:pt x="2169" y="6"/>
                    <a:pt x="2169" y="6"/>
                  </a:cubicBezTo>
                  <a:cubicBezTo>
                    <a:pt x="2118" y="2"/>
                    <a:pt x="2069" y="0"/>
                    <a:pt x="2021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8"/>
            <p:cNvSpPr/>
            <p:nvPr/>
          </p:nvSpPr>
          <p:spPr>
            <a:xfrm>
              <a:off x="-581725" y="3608125"/>
              <a:ext cx="40875" cy="43225"/>
            </a:xfrm>
            <a:custGeom>
              <a:avLst/>
              <a:gdLst/>
              <a:ahLst/>
              <a:cxnLst/>
              <a:rect l="l" t="t" r="r" b="b"/>
              <a:pathLst>
                <a:path w="1635" h="1729" fill="none" extrusionOk="0">
                  <a:moveTo>
                    <a:pt x="1" y="1729"/>
                  </a:moveTo>
                  <a:cubicBezTo>
                    <a:pt x="1" y="1729"/>
                    <a:pt x="598" y="896"/>
                    <a:pt x="1635" y="1"/>
                  </a:cubicBezTo>
                </a:path>
              </a:pathLst>
            </a:custGeom>
            <a:noFill/>
            <a:ln w="23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8"/>
            <p:cNvSpPr/>
            <p:nvPr/>
          </p:nvSpPr>
          <p:spPr>
            <a:xfrm>
              <a:off x="-650850" y="3672925"/>
              <a:ext cx="54225" cy="13400"/>
            </a:xfrm>
            <a:custGeom>
              <a:avLst/>
              <a:gdLst/>
              <a:ahLst/>
              <a:cxnLst/>
              <a:rect l="l" t="t" r="r" b="b"/>
              <a:pathLst>
                <a:path w="2169" h="536" fill="none" extrusionOk="0">
                  <a:moveTo>
                    <a:pt x="2169" y="535"/>
                  </a:moveTo>
                  <a:cubicBezTo>
                    <a:pt x="2169" y="535"/>
                    <a:pt x="1132" y="1"/>
                    <a:pt x="1" y="17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8"/>
            <p:cNvSpPr/>
            <p:nvPr/>
          </p:nvSpPr>
          <p:spPr>
            <a:xfrm>
              <a:off x="-700325" y="3653300"/>
              <a:ext cx="74650" cy="34325"/>
            </a:xfrm>
            <a:custGeom>
              <a:avLst/>
              <a:gdLst/>
              <a:ahLst/>
              <a:cxnLst/>
              <a:rect l="l" t="t" r="r" b="b"/>
              <a:pathLst>
                <a:path w="2986" h="1373" extrusionOk="0">
                  <a:moveTo>
                    <a:pt x="1124" y="0"/>
                  </a:moveTo>
                  <a:cubicBezTo>
                    <a:pt x="761" y="0"/>
                    <a:pt x="376" y="114"/>
                    <a:pt x="0" y="425"/>
                  </a:cubicBezTo>
                  <a:cubicBezTo>
                    <a:pt x="0" y="425"/>
                    <a:pt x="574" y="1373"/>
                    <a:pt x="1538" y="1373"/>
                  </a:cubicBezTo>
                  <a:cubicBezTo>
                    <a:pt x="1620" y="1373"/>
                    <a:pt x="1704" y="1366"/>
                    <a:pt x="1791" y="1351"/>
                  </a:cubicBezTo>
                  <a:cubicBezTo>
                    <a:pt x="2907" y="1163"/>
                    <a:pt x="2985" y="896"/>
                    <a:pt x="2985" y="896"/>
                  </a:cubicBezTo>
                  <a:cubicBezTo>
                    <a:pt x="2985" y="896"/>
                    <a:pt x="2141" y="0"/>
                    <a:pt x="1124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8"/>
            <p:cNvSpPr/>
            <p:nvPr/>
          </p:nvSpPr>
          <p:spPr>
            <a:xfrm>
              <a:off x="-684225" y="3663900"/>
              <a:ext cx="58550" cy="11800"/>
            </a:xfrm>
            <a:custGeom>
              <a:avLst/>
              <a:gdLst/>
              <a:ahLst/>
              <a:cxnLst/>
              <a:rect l="l" t="t" r="r" b="b"/>
              <a:pathLst>
                <a:path w="2342" h="472" fill="none" extrusionOk="0">
                  <a:moveTo>
                    <a:pt x="2341" y="472"/>
                  </a:moveTo>
                  <a:cubicBezTo>
                    <a:pt x="2341" y="472"/>
                    <a:pt x="1383" y="126"/>
                    <a:pt x="0" y="1"/>
                  </a:cubicBezTo>
                </a:path>
              </a:pathLst>
            </a:custGeom>
            <a:noFill/>
            <a:ln w="23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8"/>
            <p:cNvSpPr/>
            <p:nvPr/>
          </p:nvSpPr>
          <p:spPr>
            <a:xfrm>
              <a:off x="-587225" y="3688650"/>
              <a:ext cx="41275" cy="45975"/>
            </a:xfrm>
            <a:custGeom>
              <a:avLst/>
              <a:gdLst/>
              <a:ahLst/>
              <a:cxnLst/>
              <a:rect l="l" t="t" r="r" b="b"/>
              <a:pathLst>
                <a:path w="1651" h="1839" fill="none" extrusionOk="0">
                  <a:moveTo>
                    <a:pt x="1" y="1838"/>
                  </a:moveTo>
                  <a:cubicBezTo>
                    <a:pt x="1" y="1838"/>
                    <a:pt x="142" y="1100"/>
                    <a:pt x="1650" y="0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8"/>
            <p:cNvSpPr/>
            <p:nvPr/>
          </p:nvSpPr>
          <p:spPr>
            <a:xfrm>
              <a:off x="-567575" y="3657375"/>
              <a:ext cx="58150" cy="49500"/>
            </a:xfrm>
            <a:custGeom>
              <a:avLst/>
              <a:gdLst/>
              <a:ahLst/>
              <a:cxnLst/>
              <a:rect l="l" t="t" r="r" b="b"/>
              <a:pathLst>
                <a:path w="2326" h="1980" extrusionOk="0">
                  <a:moveTo>
                    <a:pt x="2010" y="1"/>
                  </a:moveTo>
                  <a:cubicBezTo>
                    <a:pt x="458" y="1"/>
                    <a:pt x="0" y="1927"/>
                    <a:pt x="0" y="1927"/>
                  </a:cubicBezTo>
                  <a:cubicBezTo>
                    <a:pt x="0" y="1927"/>
                    <a:pt x="49" y="1980"/>
                    <a:pt x="239" y="1980"/>
                  </a:cubicBezTo>
                  <a:cubicBezTo>
                    <a:pt x="421" y="1980"/>
                    <a:pt x="733" y="1931"/>
                    <a:pt x="1257" y="1738"/>
                  </a:cubicBezTo>
                  <a:cubicBezTo>
                    <a:pt x="2310" y="1330"/>
                    <a:pt x="2326" y="26"/>
                    <a:pt x="2326" y="26"/>
                  </a:cubicBezTo>
                  <a:cubicBezTo>
                    <a:pt x="2216" y="9"/>
                    <a:pt x="2111" y="1"/>
                    <a:pt x="2010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8"/>
            <p:cNvSpPr/>
            <p:nvPr/>
          </p:nvSpPr>
          <p:spPr>
            <a:xfrm>
              <a:off x="-567575" y="3666250"/>
              <a:ext cx="44400" cy="39300"/>
            </a:xfrm>
            <a:custGeom>
              <a:avLst/>
              <a:gdLst/>
              <a:ahLst/>
              <a:cxnLst/>
              <a:rect l="l" t="t" r="r" b="b"/>
              <a:pathLst>
                <a:path w="1776" h="1572" fill="none" extrusionOk="0">
                  <a:moveTo>
                    <a:pt x="0" y="1572"/>
                  </a:moveTo>
                  <a:cubicBezTo>
                    <a:pt x="0" y="1572"/>
                    <a:pt x="660" y="802"/>
                    <a:pt x="1776" y="1"/>
                  </a:cubicBezTo>
                </a:path>
              </a:pathLst>
            </a:custGeom>
            <a:noFill/>
            <a:ln w="23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8"/>
            <p:cNvSpPr/>
            <p:nvPr/>
          </p:nvSpPr>
          <p:spPr>
            <a:xfrm>
              <a:off x="-638675" y="3721650"/>
              <a:ext cx="51875" cy="17300"/>
            </a:xfrm>
            <a:custGeom>
              <a:avLst/>
              <a:gdLst/>
              <a:ahLst/>
              <a:cxnLst/>
              <a:rect l="l" t="t" r="r" b="b"/>
              <a:pathLst>
                <a:path w="2075" h="692" fill="none" extrusionOk="0">
                  <a:moveTo>
                    <a:pt x="2074" y="691"/>
                  </a:moveTo>
                  <a:cubicBezTo>
                    <a:pt x="2074" y="691"/>
                    <a:pt x="1132" y="94"/>
                    <a:pt x="1" y="0"/>
                  </a:cubicBezTo>
                </a:path>
              </a:pathLst>
            </a:custGeom>
            <a:noFill/>
            <a:ln w="4325" cap="flat" cmpd="sng">
              <a:solidFill>
                <a:srgbClr val="5ABEC0"/>
              </a:solidFill>
              <a:prstDash val="solid"/>
              <a:miter lim="1571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8"/>
            <p:cNvSpPr/>
            <p:nvPr/>
          </p:nvSpPr>
          <p:spPr>
            <a:xfrm>
              <a:off x="-686975" y="3699375"/>
              <a:ext cx="73075" cy="35375"/>
            </a:xfrm>
            <a:custGeom>
              <a:avLst/>
              <a:gdLst/>
              <a:ahLst/>
              <a:cxnLst/>
              <a:rect l="l" t="t" r="r" b="b"/>
              <a:pathLst>
                <a:path w="2923" h="1415" extrusionOk="0">
                  <a:moveTo>
                    <a:pt x="1000" y="0"/>
                  </a:moveTo>
                  <a:cubicBezTo>
                    <a:pt x="683" y="0"/>
                    <a:pt x="345" y="91"/>
                    <a:pt x="0" y="325"/>
                  </a:cubicBezTo>
                  <a:cubicBezTo>
                    <a:pt x="0" y="325"/>
                    <a:pt x="523" y="1415"/>
                    <a:pt x="1569" y="1415"/>
                  </a:cubicBezTo>
                  <a:cubicBezTo>
                    <a:pt x="1611" y="1415"/>
                    <a:pt x="1653" y="1413"/>
                    <a:pt x="1697" y="1409"/>
                  </a:cubicBezTo>
                  <a:cubicBezTo>
                    <a:pt x="2828" y="1331"/>
                    <a:pt x="2922" y="1064"/>
                    <a:pt x="2922" y="1064"/>
                  </a:cubicBezTo>
                  <a:cubicBezTo>
                    <a:pt x="2922" y="1064"/>
                    <a:pt x="2085" y="0"/>
                    <a:pt x="1000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8"/>
            <p:cNvSpPr/>
            <p:nvPr/>
          </p:nvSpPr>
          <p:spPr>
            <a:xfrm>
              <a:off x="-670875" y="3709075"/>
              <a:ext cx="56975" cy="16900"/>
            </a:xfrm>
            <a:custGeom>
              <a:avLst/>
              <a:gdLst/>
              <a:ahLst/>
              <a:cxnLst/>
              <a:rect l="l" t="t" r="r" b="b"/>
              <a:pathLst>
                <a:path w="2279" h="676" fill="none" extrusionOk="0">
                  <a:moveTo>
                    <a:pt x="2278" y="676"/>
                  </a:moveTo>
                  <a:cubicBezTo>
                    <a:pt x="2278" y="676"/>
                    <a:pt x="1351" y="267"/>
                    <a:pt x="0" y="0"/>
                  </a:cubicBezTo>
                </a:path>
              </a:pathLst>
            </a:custGeom>
            <a:noFill/>
            <a:ln w="23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8"/>
            <p:cNvSpPr/>
            <p:nvPr/>
          </p:nvSpPr>
          <p:spPr>
            <a:xfrm>
              <a:off x="-820525" y="3367625"/>
              <a:ext cx="44025" cy="33525"/>
            </a:xfrm>
            <a:custGeom>
              <a:avLst/>
              <a:gdLst/>
              <a:ahLst/>
              <a:cxnLst/>
              <a:rect l="l" t="t" r="r" b="b"/>
              <a:pathLst>
                <a:path w="1761" h="1341" extrusionOk="0">
                  <a:moveTo>
                    <a:pt x="263" y="1"/>
                  </a:moveTo>
                  <a:cubicBezTo>
                    <a:pt x="106" y="1"/>
                    <a:pt x="0" y="21"/>
                    <a:pt x="0" y="21"/>
                  </a:cubicBezTo>
                  <a:cubicBezTo>
                    <a:pt x="79" y="1310"/>
                    <a:pt x="1650" y="1341"/>
                    <a:pt x="1650" y="1341"/>
                  </a:cubicBezTo>
                  <a:cubicBezTo>
                    <a:pt x="1650" y="1341"/>
                    <a:pt x="1760" y="1184"/>
                    <a:pt x="1336" y="508"/>
                  </a:cubicBezTo>
                  <a:cubicBezTo>
                    <a:pt x="1047" y="75"/>
                    <a:pt x="562" y="1"/>
                    <a:pt x="263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8"/>
            <p:cNvSpPr/>
            <p:nvPr/>
          </p:nvSpPr>
          <p:spPr>
            <a:xfrm>
              <a:off x="-812675" y="3376775"/>
              <a:ext cx="33425" cy="24375"/>
            </a:xfrm>
            <a:custGeom>
              <a:avLst/>
              <a:gdLst/>
              <a:ahLst/>
              <a:cxnLst/>
              <a:rect l="l" t="t" r="r" b="b"/>
              <a:pathLst>
                <a:path w="1337" h="975" fill="none" extrusionOk="0">
                  <a:moveTo>
                    <a:pt x="1336" y="975"/>
                  </a:moveTo>
                  <a:cubicBezTo>
                    <a:pt x="1336" y="975"/>
                    <a:pt x="723" y="645"/>
                    <a:pt x="1" y="1"/>
                  </a:cubicBezTo>
                </a:path>
              </a:pathLst>
            </a:custGeom>
            <a:noFill/>
            <a:ln w="15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8"/>
            <p:cNvSpPr/>
            <p:nvPr/>
          </p:nvSpPr>
          <p:spPr>
            <a:xfrm>
              <a:off x="-643775" y="3422350"/>
              <a:ext cx="287150" cy="334125"/>
            </a:xfrm>
            <a:custGeom>
              <a:avLst/>
              <a:gdLst/>
              <a:ahLst/>
              <a:cxnLst/>
              <a:rect l="l" t="t" r="r" b="b"/>
              <a:pathLst>
                <a:path w="11486" h="13365" extrusionOk="0">
                  <a:moveTo>
                    <a:pt x="7320" y="1"/>
                  </a:moveTo>
                  <a:cubicBezTo>
                    <a:pt x="4954" y="1"/>
                    <a:pt x="5169" y="6285"/>
                    <a:pt x="5169" y="6285"/>
                  </a:cubicBezTo>
                  <a:cubicBezTo>
                    <a:pt x="5169" y="6285"/>
                    <a:pt x="3962" y="3617"/>
                    <a:pt x="2887" y="3617"/>
                  </a:cubicBezTo>
                  <a:cubicBezTo>
                    <a:pt x="2652" y="3617"/>
                    <a:pt x="2424" y="3744"/>
                    <a:pt x="2216" y="4054"/>
                  </a:cubicBezTo>
                  <a:cubicBezTo>
                    <a:pt x="1078" y="5760"/>
                    <a:pt x="4483" y="9272"/>
                    <a:pt x="4630" y="9422"/>
                  </a:cubicBezTo>
                  <a:lnTo>
                    <a:pt x="4630" y="9422"/>
                  </a:lnTo>
                  <a:cubicBezTo>
                    <a:pt x="4564" y="9355"/>
                    <a:pt x="3820" y="8644"/>
                    <a:pt x="2344" y="8644"/>
                  </a:cubicBezTo>
                  <a:cubicBezTo>
                    <a:pt x="1942" y="8644"/>
                    <a:pt x="1486" y="8697"/>
                    <a:pt x="974" y="8830"/>
                  </a:cubicBezTo>
                  <a:cubicBezTo>
                    <a:pt x="0" y="9097"/>
                    <a:pt x="189" y="9867"/>
                    <a:pt x="786" y="10684"/>
                  </a:cubicBezTo>
                  <a:cubicBezTo>
                    <a:pt x="1999" y="12394"/>
                    <a:pt x="3961" y="13365"/>
                    <a:pt x="5982" y="13365"/>
                  </a:cubicBezTo>
                  <a:cubicBezTo>
                    <a:pt x="6709" y="13365"/>
                    <a:pt x="7444" y="13239"/>
                    <a:pt x="8154" y="12978"/>
                  </a:cubicBezTo>
                  <a:cubicBezTo>
                    <a:pt x="9018" y="12663"/>
                    <a:pt x="9725" y="12192"/>
                    <a:pt x="10102" y="11516"/>
                  </a:cubicBezTo>
                  <a:cubicBezTo>
                    <a:pt x="11108" y="9741"/>
                    <a:pt x="6630" y="9600"/>
                    <a:pt x="6630" y="9600"/>
                  </a:cubicBezTo>
                  <a:cubicBezTo>
                    <a:pt x="6630" y="9600"/>
                    <a:pt x="11485" y="8657"/>
                    <a:pt x="10888" y="6976"/>
                  </a:cubicBezTo>
                  <a:cubicBezTo>
                    <a:pt x="10658" y="6321"/>
                    <a:pt x="10007" y="6120"/>
                    <a:pt x="9294" y="6120"/>
                  </a:cubicBezTo>
                  <a:cubicBezTo>
                    <a:pt x="8158" y="6120"/>
                    <a:pt x="6866" y="6630"/>
                    <a:pt x="6866" y="6630"/>
                  </a:cubicBezTo>
                  <a:cubicBezTo>
                    <a:pt x="6866" y="6630"/>
                    <a:pt x="10967" y="1273"/>
                    <a:pt x="7934" y="126"/>
                  </a:cubicBezTo>
                  <a:cubicBezTo>
                    <a:pt x="7712" y="41"/>
                    <a:pt x="7508" y="1"/>
                    <a:pt x="7320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8"/>
            <p:cNvSpPr/>
            <p:nvPr/>
          </p:nvSpPr>
          <p:spPr>
            <a:xfrm>
              <a:off x="-530650" y="3431375"/>
              <a:ext cx="86825" cy="317400"/>
            </a:xfrm>
            <a:custGeom>
              <a:avLst/>
              <a:gdLst/>
              <a:ahLst/>
              <a:cxnLst/>
              <a:rect l="l" t="t" r="r" b="b"/>
              <a:pathLst>
                <a:path w="3473" h="12696" fill="none" extrusionOk="0">
                  <a:moveTo>
                    <a:pt x="0" y="12695"/>
                  </a:moveTo>
                  <a:cubicBezTo>
                    <a:pt x="0" y="12695"/>
                    <a:pt x="2262" y="1760"/>
                    <a:pt x="3472" y="1"/>
                  </a:cubicBezTo>
                </a:path>
              </a:pathLst>
            </a:custGeom>
            <a:noFill/>
            <a:ln w="5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8"/>
            <p:cNvSpPr/>
            <p:nvPr/>
          </p:nvSpPr>
          <p:spPr>
            <a:xfrm>
              <a:off x="-570325" y="3672550"/>
              <a:ext cx="114700" cy="45975"/>
            </a:xfrm>
            <a:custGeom>
              <a:avLst/>
              <a:gdLst/>
              <a:ahLst/>
              <a:cxnLst/>
              <a:rect l="l" t="t" r="r" b="b"/>
              <a:pathLst>
                <a:path w="4588" h="1839" fill="none" extrusionOk="0">
                  <a:moveTo>
                    <a:pt x="0" y="0"/>
                  </a:moveTo>
                  <a:lnTo>
                    <a:pt x="1838" y="1838"/>
                  </a:lnTo>
                  <a:lnTo>
                    <a:pt x="4588" y="1226"/>
                  </a:lnTo>
                </a:path>
              </a:pathLst>
            </a:custGeom>
            <a:noFill/>
            <a:ln w="5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8"/>
            <p:cNvSpPr/>
            <p:nvPr/>
          </p:nvSpPr>
          <p:spPr>
            <a:xfrm>
              <a:off x="-561300" y="3557450"/>
              <a:ext cx="155575" cy="77400"/>
            </a:xfrm>
            <a:custGeom>
              <a:avLst/>
              <a:gdLst/>
              <a:ahLst/>
              <a:cxnLst/>
              <a:rect l="l" t="t" r="r" b="b"/>
              <a:pathLst>
                <a:path w="6223" h="3096" fill="none" extrusionOk="0">
                  <a:moveTo>
                    <a:pt x="1" y="1"/>
                  </a:moveTo>
                  <a:lnTo>
                    <a:pt x="2247" y="3096"/>
                  </a:lnTo>
                  <a:lnTo>
                    <a:pt x="6222" y="1996"/>
                  </a:lnTo>
                </a:path>
              </a:pathLst>
            </a:custGeom>
            <a:noFill/>
            <a:ln w="5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8"/>
            <p:cNvSpPr/>
            <p:nvPr/>
          </p:nvSpPr>
          <p:spPr>
            <a:xfrm>
              <a:off x="-509450" y="3539775"/>
              <a:ext cx="50300" cy="27525"/>
            </a:xfrm>
            <a:custGeom>
              <a:avLst/>
              <a:gdLst/>
              <a:ahLst/>
              <a:cxnLst/>
              <a:rect l="l" t="t" r="r" b="b"/>
              <a:pathLst>
                <a:path w="2012" h="1101" fill="none" extrusionOk="0">
                  <a:moveTo>
                    <a:pt x="1" y="1"/>
                  </a:moveTo>
                  <a:lnTo>
                    <a:pt x="770" y="1101"/>
                  </a:lnTo>
                  <a:lnTo>
                    <a:pt x="2011" y="676"/>
                  </a:lnTo>
                </a:path>
              </a:pathLst>
            </a:custGeom>
            <a:noFill/>
            <a:ln w="5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8"/>
            <p:cNvSpPr/>
            <p:nvPr/>
          </p:nvSpPr>
          <p:spPr>
            <a:xfrm>
              <a:off x="-495700" y="3490300"/>
              <a:ext cx="52650" cy="29475"/>
            </a:xfrm>
            <a:custGeom>
              <a:avLst/>
              <a:gdLst/>
              <a:ahLst/>
              <a:cxnLst/>
              <a:rect l="l" t="t" r="r" b="b"/>
              <a:pathLst>
                <a:path w="2106" h="1179" fill="none" extrusionOk="0">
                  <a:moveTo>
                    <a:pt x="0" y="0"/>
                  </a:moveTo>
                  <a:lnTo>
                    <a:pt x="786" y="1179"/>
                  </a:lnTo>
                  <a:lnTo>
                    <a:pt x="2106" y="597"/>
                  </a:lnTo>
                </a:path>
              </a:pathLst>
            </a:custGeom>
            <a:noFill/>
            <a:ln w="5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8"/>
            <p:cNvSpPr/>
            <p:nvPr/>
          </p:nvSpPr>
          <p:spPr>
            <a:xfrm>
              <a:off x="-478425" y="3443175"/>
              <a:ext cx="49900" cy="24375"/>
            </a:xfrm>
            <a:custGeom>
              <a:avLst/>
              <a:gdLst/>
              <a:ahLst/>
              <a:cxnLst/>
              <a:rect l="l" t="t" r="r" b="b"/>
              <a:pathLst>
                <a:path w="1996" h="975" fill="none" extrusionOk="0">
                  <a:moveTo>
                    <a:pt x="1" y="0"/>
                  </a:moveTo>
                  <a:lnTo>
                    <a:pt x="739" y="974"/>
                  </a:lnTo>
                  <a:lnTo>
                    <a:pt x="1996" y="597"/>
                  </a:lnTo>
                </a:path>
              </a:pathLst>
            </a:custGeom>
            <a:noFill/>
            <a:ln w="51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8"/>
            <p:cNvSpPr/>
            <p:nvPr/>
          </p:nvSpPr>
          <p:spPr>
            <a:xfrm>
              <a:off x="-774575" y="3533550"/>
              <a:ext cx="186200" cy="202125"/>
            </a:xfrm>
            <a:custGeom>
              <a:avLst/>
              <a:gdLst/>
              <a:ahLst/>
              <a:cxnLst/>
              <a:rect l="l" t="t" r="r" b="b"/>
              <a:pathLst>
                <a:path w="7448" h="8085" extrusionOk="0">
                  <a:moveTo>
                    <a:pt x="2269" y="0"/>
                  </a:moveTo>
                  <a:cubicBezTo>
                    <a:pt x="2155" y="0"/>
                    <a:pt x="2033" y="20"/>
                    <a:pt x="1902" y="61"/>
                  </a:cubicBezTo>
                  <a:cubicBezTo>
                    <a:pt x="1" y="674"/>
                    <a:pt x="2954" y="4115"/>
                    <a:pt x="2954" y="4115"/>
                  </a:cubicBezTo>
                  <a:cubicBezTo>
                    <a:pt x="2954" y="4115"/>
                    <a:pt x="1928" y="3588"/>
                    <a:pt x="1252" y="3588"/>
                  </a:cubicBezTo>
                  <a:cubicBezTo>
                    <a:pt x="897" y="3588"/>
                    <a:pt x="638" y="3734"/>
                    <a:pt x="676" y="4178"/>
                  </a:cubicBezTo>
                  <a:cubicBezTo>
                    <a:pt x="768" y="5426"/>
                    <a:pt x="3719" y="5818"/>
                    <a:pt x="3904" y="5842"/>
                  </a:cubicBezTo>
                  <a:lnTo>
                    <a:pt x="3904" y="5842"/>
                  </a:lnTo>
                  <a:cubicBezTo>
                    <a:pt x="3888" y="5840"/>
                    <a:pt x="3852" y="5837"/>
                    <a:pt x="3800" y="5837"/>
                  </a:cubicBezTo>
                  <a:cubicBezTo>
                    <a:pt x="3504" y="5837"/>
                    <a:pt x="2675" y="5938"/>
                    <a:pt x="1917" y="6974"/>
                  </a:cubicBezTo>
                  <a:cubicBezTo>
                    <a:pt x="1540" y="7477"/>
                    <a:pt x="1933" y="7775"/>
                    <a:pt x="2530" y="7932"/>
                  </a:cubicBezTo>
                  <a:cubicBezTo>
                    <a:pt x="2892" y="8035"/>
                    <a:pt x="3259" y="8085"/>
                    <a:pt x="3622" y="8085"/>
                  </a:cubicBezTo>
                  <a:cubicBezTo>
                    <a:pt x="4978" y="8085"/>
                    <a:pt x="6273" y="7394"/>
                    <a:pt x="6992" y="6204"/>
                  </a:cubicBezTo>
                  <a:cubicBezTo>
                    <a:pt x="7291" y="5717"/>
                    <a:pt x="7448" y="5215"/>
                    <a:pt x="7369" y="4743"/>
                  </a:cubicBezTo>
                  <a:cubicBezTo>
                    <a:pt x="7313" y="4399"/>
                    <a:pt x="7106" y="4274"/>
                    <a:pt x="6835" y="4274"/>
                  </a:cubicBezTo>
                  <a:cubicBezTo>
                    <a:pt x="6117" y="4274"/>
                    <a:pt x="4950" y="5152"/>
                    <a:pt x="4950" y="5152"/>
                  </a:cubicBezTo>
                  <a:cubicBezTo>
                    <a:pt x="4950" y="5152"/>
                    <a:pt x="6929" y="2811"/>
                    <a:pt x="5986" y="2229"/>
                  </a:cubicBezTo>
                  <a:cubicBezTo>
                    <a:pt x="5866" y="2155"/>
                    <a:pt x="5742" y="2123"/>
                    <a:pt x="5618" y="2123"/>
                  </a:cubicBezTo>
                  <a:cubicBezTo>
                    <a:pt x="4773" y="2123"/>
                    <a:pt x="3913" y="3628"/>
                    <a:pt x="3913" y="3628"/>
                  </a:cubicBezTo>
                  <a:cubicBezTo>
                    <a:pt x="3913" y="3628"/>
                    <a:pt x="3831" y="0"/>
                    <a:pt x="2269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8"/>
            <p:cNvSpPr/>
            <p:nvPr/>
          </p:nvSpPr>
          <p:spPr>
            <a:xfrm>
              <a:off x="-723900" y="3537425"/>
              <a:ext cx="80925" cy="186975"/>
            </a:xfrm>
            <a:custGeom>
              <a:avLst/>
              <a:gdLst/>
              <a:ahLst/>
              <a:cxnLst/>
              <a:rect l="l" t="t" r="r" b="b"/>
              <a:pathLst>
                <a:path w="3237" h="7479" fill="none" extrusionOk="0">
                  <a:moveTo>
                    <a:pt x="3237" y="7479"/>
                  </a:moveTo>
                  <a:cubicBezTo>
                    <a:pt x="3237" y="7479"/>
                    <a:pt x="95" y="1320"/>
                    <a:pt x="0" y="1"/>
                  </a:cubicBez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8"/>
            <p:cNvSpPr/>
            <p:nvPr/>
          </p:nvSpPr>
          <p:spPr>
            <a:xfrm>
              <a:off x="-691700" y="3673325"/>
              <a:ext cx="67575" cy="34200"/>
            </a:xfrm>
            <a:custGeom>
              <a:avLst/>
              <a:gdLst/>
              <a:ahLst/>
              <a:cxnLst/>
              <a:rect l="l" t="t" r="r" b="b"/>
              <a:pathLst>
                <a:path w="2703" h="1368" fill="none" extrusionOk="0">
                  <a:moveTo>
                    <a:pt x="1" y="1195"/>
                  </a:moveTo>
                  <a:lnTo>
                    <a:pt x="1603" y="1367"/>
                  </a:lnTo>
                  <a:lnTo>
                    <a:pt x="2703" y="1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8"/>
            <p:cNvSpPr/>
            <p:nvPr/>
          </p:nvSpPr>
          <p:spPr>
            <a:xfrm>
              <a:off x="-731750" y="3607725"/>
              <a:ext cx="94275" cy="51875"/>
            </a:xfrm>
            <a:custGeom>
              <a:avLst/>
              <a:gdLst/>
              <a:ahLst/>
              <a:cxnLst/>
              <a:rect l="l" t="t" r="r" b="b"/>
              <a:pathLst>
                <a:path w="3771" h="2075" fill="none" extrusionOk="0">
                  <a:moveTo>
                    <a:pt x="0" y="1446"/>
                  </a:moveTo>
                  <a:lnTo>
                    <a:pt x="2278" y="2075"/>
                  </a:lnTo>
                  <a:lnTo>
                    <a:pt x="3771" y="1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8"/>
            <p:cNvSpPr/>
            <p:nvPr/>
          </p:nvSpPr>
          <p:spPr>
            <a:xfrm>
              <a:off x="-713700" y="3603800"/>
              <a:ext cx="31050" cy="17325"/>
            </a:xfrm>
            <a:custGeom>
              <a:avLst/>
              <a:gdLst/>
              <a:ahLst/>
              <a:cxnLst/>
              <a:rect l="l" t="t" r="r" b="b"/>
              <a:pathLst>
                <a:path w="1242" h="693" fill="none" extrusionOk="0">
                  <a:moveTo>
                    <a:pt x="1" y="456"/>
                  </a:moveTo>
                  <a:lnTo>
                    <a:pt x="802" y="692"/>
                  </a:lnTo>
                  <a:lnTo>
                    <a:pt x="1242" y="1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8"/>
            <p:cNvSpPr/>
            <p:nvPr/>
          </p:nvSpPr>
          <p:spPr>
            <a:xfrm>
              <a:off x="-725875" y="3572775"/>
              <a:ext cx="31050" cy="20050"/>
            </a:xfrm>
            <a:custGeom>
              <a:avLst/>
              <a:gdLst/>
              <a:ahLst/>
              <a:cxnLst/>
              <a:rect l="l" t="t" r="r" b="b"/>
              <a:pathLst>
                <a:path w="1242" h="802" fill="none" extrusionOk="0">
                  <a:moveTo>
                    <a:pt x="1" y="535"/>
                  </a:moveTo>
                  <a:lnTo>
                    <a:pt x="833" y="802"/>
                  </a:lnTo>
                  <a:lnTo>
                    <a:pt x="1242" y="1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8"/>
            <p:cNvSpPr/>
            <p:nvPr/>
          </p:nvSpPr>
          <p:spPr>
            <a:xfrm>
              <a:off x="-736075" y="3544500"/>
              <a:ext cx="29875" cy="16900"/>
            </a:xfrm>
            <a:custGeom>
              <a:avLst/>
              <a:gdLst/>
              <a:ahLst/>
              <a:cxnLst/>
              <a:rect l="l" t="t" r="r" b="b"/>
              <a:pathLst>
                <a:path w="1195" h="676" fill="none" extrusionOk="0">
                  <a:moveTo>
                    <a:pt x="0" y="472"/>
                  </a:moveTo>
                  <a:lnTo>
                    <a:pt x="739" y="676"/>
                  </a:lnTo>
                  <a:lnTo>
                    <a:pt x="1194" y="0"/>
                  </a:lnTo>
                </a:path>
              </a:pathLst>
            </a:custGeom>
            <a:noFill/>
            <a:ln w="315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8"/>
            <p:cNvSpPr/>
            <p:nvPr/>
          </p:nvSpPr>
          <p:spPr>
            <a:xfrm>
              <a:off x="-1075825" y="3692975"/>
              <a:ext cx="714075" cy="132775"/>
            </a:xfrm>
            <a:custGeom>
              <a:avLst/>
              <a:gdLst/>
              <a:ahLst/>
              <a:cxnLst/>
              <a:rect l="l" t="t" r="r" b="b"/>
              <a:pathLst>
                <a:path w="28563" h="5311" extrusionOk="0">
                  <a:moveTo>
                    <a:pt x="1367" y="0"/>
                  </a:moveTo>
                  <a:cubicBezTo>
                    <a:pt x="613" y="0"/>
                    <a:pt x="0" y="613"/>
                    <a:pt x="0" y="1367"/>
                  </a:cubicBezTo>
                  <a:lnTo>
                    <a:pt x="0" y="3944"/>
                  </a:lnTo>
                  <a:cubicBezTo>
                    <a:pt x="0" y="4698"/>
                    <a:pt x="613" y="5310"/>
                    <a:pt x="1367" y="5310"/>
                  </a:cubicBezTo>
                  <a:lnTo>
                    <a:pt x="27196" y="5310"/>
                  </a:lnTo>
                  <a:cubicBezTo>
                    <a:pt x="27950" y="5310"/>
                    <a:pt x="28563" y="4698"/>
                    <a:pt x="28563" y="3944"/>
                  </a:cubicBezTo>
                  <a:lnTo>
                    <a:pt x="28563" y="1367"/>
                  </a:lnTo>
                  <a:cubicBezTo>
                    <a:pt x="28563" y="613"/>
                    <a:pt x="27950" y="0"/>
                    <a:pt x="27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8"/>
            <p:cNvSpPr/>
            <p:nvPr/>
          </p:nvSpPr>
          <p:spPr>
            <a:xfrm>
              <a:off x="-1075825" y="3777800"/>
              <a:ext cx="714075" cy="47950"/>
            </a:xfrm>
            <a:custGeom>
              <a:avLst/>
              <a:gdLst/>
              <a:ahLst/>
              <a:cxnLst/>
              <a:rect l="l" t="t" r="r" b="b"/>
              <a:pathLst>
                <a:path w="28563" h="1918" extrusionOk="0">
                  <a:moveTo>
                    <a:pt x="0" y="1"/>
                  </a:moveTo>
                  <a:lnTo>
                    <a:pt x="0" y="943"/>
                  </a:lnTo>
                  <a:cubicBezTo>
                    <a:pt x="0" y="1477"/>
                    <a:pt x="440" y="1917"/>
                    <a:pt x="974" y="1917"/>
                  </a:cubicBezTo>
                  <a:lnTo>
                    <a:pt x="27589" y="1917"/>
                  </a:lnTo>
                  <a:cubicBezTo>
                    <a:pt x="28123" y="1917"/>
                    <a:pt x="28563" y="1477"/>
                    <a:pt x="28563" y="943"/>
                  </a:cubicBezTo>
                  <a:lnTo>
                    <a:pt x="28563" y="1"/>
                  </a:lnTo>
                  <a:cubicBezTo>
                    <a:pt x="28563" y="535"/>
                    <a:pt x="28123" y="975"/>
                    <a:pt x="27589" y="975"/>
                  </a:cubicBezTo>
                  <a:lnTo>
                    <a:pt x="974" y="975"/>
                  </a:lnTo>
                  <a:cubicBezTo>
                    <a:pt x="440" y="975"/>
                    <a:pt x="0" y="535"/>
                    <a:pt x="0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8"/>
            <p:cNvSpPr/>
            <p:nvPr/>
          </p:nvSpPr>
          <p:spPr>
            <a:xfrm>
              <a:off x="-1041275" y="3692975"/>
              <a:ext cx="3575" cy="61300"/>
            </a:xfrm>
            <a:custGeom>
              <a:avLst/>
              <a:gdLst/>
              <a:ahLst/>
              <a:cxnLst/>
              <a:rect l="l" t="t" r="r" b="b"/>
              <a:pathLst>
                <a:path w="143" h="2452" extrusionOk="0">
                  <a:moveTo>
                    <a:pt x="1" y="0"/>
                  </a:moveTo>
                  <a:lnTo>
                    <a:pt x="1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8"/>
            <p:cNvSpPr/>
            <p:nvPr/>
          </p:nvSpPr>
          <p:spPr>
            <a:xfrm>
              <a:off x="-996500" y="3692975"/>
              <a:ext cx="3575" cy="61300"/>
            </a:xfrm>
            <a:custGeom>
              <a:avLst/>
              <a:gdLst/>
              <a:ahLst/>
              <a:cxnLst/>
              <a:rect l="l" t="t" r="r" b="b"/>
              <a:pathLst>
                <a:path w="143" h="2452" extrusionOk="0">
                  <a:moveTo>
                    <a:pt x="1" y="0"/>
                  </a:moveTo>
                  <a:lnTo>
                    <a:pt x="1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8"/>
            <p:cNvSpPr/>
            <p:nvPr/>
          </p:nvSpPr>
          <p:spPr>
            <a:xfrm>
              <a:off x="-103457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8"/>
            <p:cNvSpPr/>
            <p:nvPr/>
          </p:nvSpPr>
          <p:spPr>
            <a:xfrm>
              <a:off x="-10267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8"/>
            <p:cNvSpPr/>
            <p:nvPr/>
          </p:nvSpPr>
          <p:spPr>
            <a:xfrm>
              <a:off x="-101887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8"/>
            <p:cNvSpPr/>
            <p:nvPr/>
          </p:nvSpPr>
          <p:spPr>
            <a:xfrm>
              <a:off x="-101102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8"/>
            <p:cNvSpPr/>
            <p:nvPr/>
          </p:nvSpPr>
          <p:spPr>
            <a:xfrm>
              <a:off x="-100317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8"/>
            <p:cNvSpPr/>
            <p:nvPr/>
          </p:nvSpPr>
          <p:spPr>
            <a:xfrm>
              <a:off x="-951325" y="3692975"/>
              <a:ext cx="3575" cy="61300"/>
            </a:xfrm>
            <a:custGeom>
              <a:avLst/>
              <a:gdLst/>
              <a:ahLst/>
              <a:cxnLst/>
              <a:rect l="l" t="t" r="r" b="b"/>
              <a:pathLst>
                <a:path w="143" h="2452" extrusionOk="0">
                  <a:moveTo>
                    <a:pt x="1" y="0"/>
                  </a:moveTo>
                  <a:lnTo>
                    <a:pt x="1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8"/>
            <p:cNvSpPr/>
            <p:nvPr/>
          </p:nvSpPr>
          <p:spPr>
            <a:xfrm>
              <a:off x="-98942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8"/>
            <p:cNvSpPr/>
            <p:nvPr/>
          </p:nvSpPr>
          <p:spPr>
            <a:xfrm>
              <a:off x="-98157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8"/>
            <p:cNvSpPr/>
            <p:nvPr/>
          </p:nvSpPr>
          <p:spPr>
            <a:xfrm>
              <a:off x="-97370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8"/>
            <p:cNvSpPr/>
            <p:nvPr/>
          </p:nvSpPr>
          <p:spPr>
            <a:xfrm>
              <a:off x="-9658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8"/>
            <p:cNvSpPr/>
            <p:nvPr/>
          </p:nvSpPr>
          <p:spPr>
            <a:xfrm>
              <a:off x="-95800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8"/>
            <p:cNvSpPr/>
            <p:nvPr/>
          </p:nvSpPr>
          <p:spPr>
            <a:xfrm>
              <a:off x="-904975" y="3692975"/>
              <a:ext cx="3575" cy="61300"/>
            </a:xfrm>
            <a:custGeom>
              <a:avLst/>
              <a:gdLst/>
              <a:ahLst/>
              <a:cxnLst/>
              <a:rect l="l" t="t" r="r" b="b"/>
              <a:pathLst>
                <a:path w="143" h="2452" extrusionOk="0">
                  <a:moveTo>
                    <a:pt x="1" y="0"/>
                  </a:moveTo>
                  <a:lnTo>
                    <a:pt x="1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8"/>
            <p:cNvSpPr/>
            <p:nvPr/>
          </p:nvSpPr>
          <p:spPr>
            <a:xfrm>
              <a:off x="-94307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8"/>
            <p:cNvSpPr/>
            <p:nvPr/>
          </p:nvSpPr>
          <p:spPr>
            <a:xfrm>
              <a:off x="-93522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8"/>
            <p:cNvSpPr/>
            <p:nvPr/>
          </p:nvSpPr>
          <p:spPr>
            <a:xfrm>
              <a:off x="-9273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8"/>
            <p:cNvSpPr/>
            <p:nvPr/>
          </p:nvSpPr>
          <p:spPr>
            <a:xfrm>
              <a:off x="-91950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8"/>
            <p:cNvSpPr/>
            <p:nvPr/>
          </p:nvSpPr>
          <p:spPr>
            <a:xfrm>
              <a:off x="-9116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8"/>
            <p:cNvSpPr/>
            <p:nvPr/>
          </p:nvSpPr>
          <p:spPr>
            <a:xfrm>
              <a:off x="-859400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1" y="245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8"/>
            <p:cNvSpPr/>
            <p:nvPr/>
          </p:nvSpPr>
          <p:spPr>
            <a:xfrm>
              <a:off x="-89790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8"/>
            <p:cNvSpPr/>
            <p:nvPr/>
          </p:nvSpPr>
          <p:spPr>
            <a:xfrm>
              <a:off x="-8896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8"/>
            <p:cNvSpPr/>
            <p:nvPr/>
          </p:nvSpPr>
          <p:spPr>
            <a:xfrm>
              <a:off x="-88180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8"/>
            <p:cNvSpPr/>
            <p:nvPr/>
          </p:nvSpPr>
          <p:spPr>
            <a:xfrm>
              <a:off x="-8743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8"/>
            <p:cNvSpPr/>
            <p:nvPr/>
          </p:nvSpPr>
          <p:spPr>
            <a:xfrm>
              <a:off x="-86610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8"/>
            <p:cNvSpPr/>
            <p:nvPr/>
          </p:nvSpPr>
          <p:spPr>
            <a:xfrm>
              <a:off x="-813075" y="3692975"/>
              <a:ext cx="3575" cy="61300"/>
            </a:xfrm>
            <a:custGeom>
              <a:avLst/>
              <a:gdLst/>
              <a:ahLst/>
              <a:cxnLst/>
              <a:rect l="l" t="t" r="r" b="b"/>
              <a:pathLst>
                <a:path w="143" h="2452" extrusionOk="0">
                  <a:moveTo>
                    <a:pt x="1" y="0"/>
                  </a:moveTo>
                  <a:lnTo>
                    <a:pt x="1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8"/>
            <p:cNvSpPr/>
            <p:nvPr/>
          </p:nvSpPr>
          <p:spPr>
            <a:xfrm>
              <a:off x="-8511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8"/>
            <p:cNvSpPr/>
            <p:nvPr/>
          </p:nvSpPr>
          <p:spPr>
            <a:xfrm>
              <a:off x="-84330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8"/>
            <p:cNvSpPr/>
            <p:nvPr/>
          </p:nvSpPr>
          <p:spPr>
            <a:xfrm>
              <a:off x="-8354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8"/>
            <p:cNvSpPr/>
            <p:nvPr/>
          </p:nvSpPr>
          <p:spPr>
            <a:xfrm>
              <a:off x="-82760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8"/>
            <p:cNvSpPr/>
            <p:nvPr/>
          </p:nvSpPr>
          <p:spPr>
            <a:xfrm>
              <a:off x="-81975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8"/>
            <p:cNvSpPr/>
            <p:nvPr/>
          </p:nvSpPr>
          <p:spPr>
            <a:xfrm>
              <a:off x="-767500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8"/>
            <p:cNvSpPr/>
            <p:nvPr/>
          </p:nvSpPr>
          <p:spPr>
            <a:xfrm>
              <a:off x="-80600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8"/>
            <p:cNvSpPr/>
            <p:nvPr/>
          </p:nvSpPr>
          <p:spPr>
            <a:xfrm>
              <a:off x="-79815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8"/>
            <p:cNvSpPr/>
            <p:nvPr/>
          </p:nvSpPr>
          <p:spPr>
            <a:xfrm>
              <a:off x="-79027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8"/>
            <p:cNvSpPr/>
            <p:nvPr/>
          </p:nvSpPr>
          <p:spPr>
            <a:xfrm>
              <a:off x="-7820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8"/>
            <p:cNvSpPr/>
            <p:nvPr/>
          </p:nvSpPr>
          <p:spPr>
            <a:xfrm>
              <a:off x="-77457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8"/>
            <p:cNvSpPr/>
            <p:nvPr/>
          </p:nvSpPr>
          <p:spPr>
            <a:xfrm>
              <a:off x="-721150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8"/>
            <p:cNvSpPr/>
            <p:nvPr/>
          </p:nvSpPr>
          <p:spPr>
            <a:xfrm>
              <a:off x="-75965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8"/>
            <p:cNvSpPr/>
            <p:nvPr/>
          </p:nvSpPr>
          <p:spPr>
            <a:xfrm>
              <a:off x="-75180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8"/>
            <p:cNvSpPr/>
            <p:nvPr/>
          </p:nvSpPr>
          <p:spPr>
            <a:xfrm>
              <a:off x="-7439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8"/>
            <p:cNvSpPr/>
            <p:nvPr/>
          </p:nvSpPr>
          <p:spPr>
            <a:xfrm>
              <a:off x="-73607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8"/>
            <p:cNvSpPr/>
            <p:nvPr/>
          </p:nvSpPr>
          <p:spPr>
            <a:xfrm>
              <a:off x="-7282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8"/>
            <p:cNvSpPr/>
            <p:nvPr/>
          </p:nvSpPr>
          <p:spPr>
            <a:xfrm>
              <a:off x="-675975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1" y="245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8"/>
            <p:cNvSpPr/>
            <p:nvPr/>
          </p:nvSpPr>
          <p:spPr>
            <a:xfrm>
              <a:off x="-71407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8"/>
            <p:cNvSpPr/>
            <p:nvPr/>
          </p:nvSpPr>
          <p:spPr>
            <a:xfrm>
              <a:off x="-7062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8"/>
            <p:cNvSpPr/>
            <p:nvPr/>
          </p:nvSpPr>
          <p:spPr>
            <a:xfrm>
              <a:off x="-69837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8"/>
            <p:cNvSpPr/>
            <p:nvPr/>
          </p:nvSpPr>
          <p:spPr>
            <a:xfrm>
              <a:off x="-69052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8"/>
            <p:cNvSpPr/>
            <p:nvPr/>
          </p:nvSpPr>
          <p:spPr>
            <a:xfrm>
              <a:off x="-68267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8"/>
            <p:cNvSpPr/>
            <p:nvPr/>
          </p:nvSpPr>
          <p:spPr>
            <a:xfrm>
              <a:off x="-628850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8"/>
            <p:cNvSpPr/>
            <p:nvPr/>
          </p:nvSpPr>
          <p:spPr>
            <a:xfrm>
              <a:off x="-66735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8"/>
            <p:cNvSpPr/>
            <p:nvPr/>
          </p:nvSpPr>
          <p:spPr>
            <a:xfrm>
              <a:off x="-65950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8"/>
            <p:cNvSpPr/>
            <p:nvPr/>
          </p:nvSpPr>
          <p:spPr>
            <a:xfrm>
              <a:off x="-6516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8"/>
            <p:cNvSpPr/>
            <p:nvPr/>
          </p:nvSpPr>
          <p:spPr>
            <a:xfrm>
              <a:off x="-64377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8"/>
            <p:cNvSpPr/>
            <p:nvPr/>
          </p:nvSpPr>
          <p:spPr>
            <a:xfrm>
              <a:off x="-6359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8"/>
            <p:cNvSpPr/>
            <p:nvPr/>
          </p:nvSpPr>
          <p:spPr>
            <a:xfrm>
              <a:off x="-583675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8"/>
            <p:cNvSpPr/>
            <p:nvPr/>
          </p:nvSpPr>
          <p:spPr>
            <a:xfrm>
              <a:off x="-62177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8"/>
            <p:cNvSpPr/>
            <p:nvPr/>
          </p:nvSpPr>
          <p:spPr>
            <a:xfrm>
              <a:off x="-6139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8"/>
            <p:cNvSpPr/>
            <p:nvPr/>
          </p:nvSpPr>
          <p:spPr>
            <a:xfrm>
              <a:off x="-60607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8"/>
            <p:cNvSpPr/>
            <p:nvPr/>
          </p:nvSpPr>
          <p:spPr>
            <a:xfrm>
              <a:off x="-59822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8"/>
            <p:cNvSpPr/>
            <p:nvPr/>
          </p:nvSpPr>
          <p:spPr>
            <a:xfrm>
              <a:off x="-5903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8"/>
            <p:cNvSpPr/>
            <p:nvPr/>
          </p:nvSpPr>
          <p:spPr>
            <a:xfrm>
              <a:off x="-537325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1" y="245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8"/>
            <p:cNvSpPr/>
            <p:nvPr/>
          </p:nvSpPr>
          <p:spPr>
            <a:xfrm>
              <a:off x="-5754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8"/>
            <p:cNvSpPr/>
            <p:nvPr/>
          </p:nvSpPr>
          <p:spPr>
            <a:xfrm>
              <a:off x="-56757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8"/>
            <p:cNvSpPr/>
            <p:nvPr/>
          </p:nvSpPr>
          <p:spPr>
            <a:xfrm>
              <a:off x="-5597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8"/>
            <p:cNvSpPr/>
            <p:nvPr/>
          </p:nvSpPr>
          <p:spPr>
            <a:xfrm>
              <a:off x="-55187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8"/>
            <p:cNvSpPr/>
            <p:nvPr/>
          </p:nvSpPr>
          <p:spPr>
            <a:xfrm>
              <a:off x="-54402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8"/>
            <p:cNvSpPr/>
            <p:nvPr/>
          </p:nvSpPr>
          <p:spPr>
            <a:xfrm>
              <a:off x="-491775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8"/>
            <p:cNvSpPr/>
            <p:nvPr/>
          </p:nvSpPr>
          <p:spPr>
            <a:xfrm>
              <a:off x="-53027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8"/>
            <p:cNvSpPr/>
            <p:nvPr/>
          </p:nvSpPr>
          <p:spPr>
            <a:xfrm>
              <a:off x="-52240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8"/>
            <p:cNvSpPr/>
            <p:nvPr/>
          </p:nvSpPr>
          <p:spPr>
            <a:xfrm>
              <a:off x="-5145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8"/>
            <p:cNvSpPr/>
            <p:nvPr/>
          </p:nvSpPr>
          <p:spPr>
            <a:xfrm>
              <a:off x="-50670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8"/>
            <p:cNvSpPr/>
            <p:nvPr/>
          </p:nvSpPr>
          <p:spPr>
            <a:xfrm>
              <a:off x="-49885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8"/>
            <p:cNvSpPr/>
            <p:nvPr/>
          </p:nvSpPr>
          <p:spPr>
            <a:xfrm>
              <a:off x="-445425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8"/>
            <p:cNvSpPr/>
            <p:nvPr/>
          </p:nvSpPr>
          <p:spPr>
            <a:xfrm>
              <a:off x="-4835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8"/>
            <p:cNvSpPr/>
            <p:nvPr/>
          </p:nvSpPr>
          <p:spPr>
            <a:xfrm>
              <a:off x="-47567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8"/>
            <p:cNvSpPr/>
            <p:nvPr/>
          </p:nvSpPr>
          <p:spPr>
            <a:xfrm>
              <a:off x="-467825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8"/>
            <p:cNvSpPr/>
            <p:nvPr/>
          </p:nvSpPr>
          <p:spPr>
            <a:xfrm>
              <a:off x="-4599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8"/>
            <p:cNvSpPr/>
            <p:nvPr/>
          </p:nvSpPr>
          <p:spPr>
            <a:xfrm>
              <a:off x="-45210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8"/>
            <p:cNvSpPr/>
            <p:nvPr/>
          </p:nvSpPr>
          <p:spPr>
            <a:xfrm>
              <a:off x="-400250" y="3692975"/>
              <a:ext cx="3550" cy="61300"/>
            </a:xfrm>
            <a:custGeom>
              <a:avLst/>
              <a:gdLst/>
              <a:ahLst/>
              <a:cxnLst/>
              <a:rect l="l" t="t" r="r" b="b"/>
              <a:pathLst>
                <a:path w="142" h="2452" extrusionOk="0">
                  <a:moveTo>
                    <a:pt x="0" y="0"/>
                  </a:moveTo>
                  <a:lnTo>
                    <a:pt x="0" y="2451"/>
                  </a:lnTo>
                  <a:lnTo>
                    <a:pt x="142" y="245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8"/>
            <p:cNvSpPr/>
            <p:nvPr/>
          </p:nvSpPr>
          <p:spPr>
            <a:xfrm>
              <a:off x="-4383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8"/>
            <p:cNvSpPr/>
            <p:nvPr/>
          </p:nvSpPr>
          <p:spPr>
            <a:xfrm>
              <a:off x="-43050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8"/>
            <p:cNvSpPr/>
            <p:nvPr/>
          </p:nvSpPr>
          <p:spPr>
            <a:xfrm>
              <a:off x="-422650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8"/>
            <p:cNvSpPr/>
            <p:nvPr/>
          </p:nvSpPr>
          <p:spPr>
            <a:xfrm>
              <a:off x="-414800" y="3692975"/>
              <a:ext cx="3575" cy="30650"/>
            </a:xfrm>
            <a:custGeom>
              <a:avLst/>
              <a:gdLst/>
              <a:ahLst/>
              <a:cxnLst/>
              <a:rect l="l" t="t" r="r" b="b"/>
              <a:pathLst>
                <a:path w="143" h="1226" extrusionOk="0">
                  <a:moveTo>
                    <a:pt x="1" y="0"/>
                  </a:moveTo>
                  <a:lnTo>
                    <a:pt x="1" y="1226"/>
                  </a:lnTo>
                  <a:lnTo>
                    <a:pt x="142" y="1226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8"/>
            <p:cNvSpPr/>
            <p:nvPr/>
          </p:nvSpPr>
          <p:spPr>
            <a:xfrm>
              <a:off x="-406925" y="3692975"/>
              <a:ext cx="3550" cy="30650"/>
            </a:xfrm>
            <a:custGeom>
              <a:avLst/>
              <a:gdLst/>
              <a:ahLst/>
              <a:cxnLst/>
              <a:rect l="l" t="t" r="r" b="b"/>
              <a:pathLst>
                <a:path w="142" h="1226" extrusionOk="0">
                  <a:moveTo>
                    <a:pt x="0" y="0"/>
                  </a:moveTo>
                  <a:lnTo>
                    <a:pt x="0" y="1226"/>
                  </a:lnTo>
                  <a:lnTo>
                    <a:pt x="141" y="1226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8"/>
            <p:cNvSpPr/>
            <p:nvPr/>
          </p:nvSpPr>
          <p:spPr>
            <a:xfrm>
              <a:off x="-1829950" y="2883850"/>
              <a:ext cx="631600" cy="353525"/>
            </a:xfrm>
            <a:custGeom>
              <a:avLst/>
              <a:gdLst/>
              <a:ahLst/>
              <a:cxnLst/>
              <a:rect l="l" t="t" r="r" b="b"/>
              <a:pathLst>
                <a:path w="25264" h="14141" extrusionOk="0">
                  <a:moveTo>
                    <a:pt x="1870" y="1"/>
                  </a:moveTo>
                  <a:cubicBezTo>
                    <a:pt x="849" y="1"/>
                    <a:pt x="0" y="833"/>
                    <a:pt x="0" y="1870"/>
                  </a:cubicBezTo>
                  <a:lnTo>
                    <a:pt x="0" y="12271"/>
                  </a:lnTo>
                  <a:cubicBezTo>
                    <a:pt x="0" y="13308"/>
                    <a:pt x="833" y="14141"/>
                    <a:pt x="1870" y="14141"/>
                  </a:cubicBezTo>
                  <a:lnTo>
                    <a:pt x="23394" y="14141"/>
                  </a:lnTo>
                  <a:cubicBezTo>
                    <a:pt x="24431" y="14141"/>
                    <a:pt x="25264" y="13308"/>
                    <a:pt x="25264" y="12271"/>
                  </a:cubicBezTo>
                  <a:lnTo>
                    <a:pt x="25264" y="1870"/>
                  </a:lnTo>
                  <a:cubicBezTo>
                    <a:pt x="25264" y="833"/>
                    <a:pt x="24431" y="1"/>
                    <a:pt x="23394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8"/>
            <p:cNvSpPr/>
            <p:nvPr/>
          </p:nvSpPr>
          <p:spPr>
            <a:xfrm>
              <a:off x="-1818550" y="2895250"/>
              <a:ext cx="608800" cy="330725"/>
            </a:xfrm>
            <a:custGeom>
              <a:avLst/>
              <a:gdLst/>
              <a:ahLst/>
              <a:cxnLst/>
              <a:rect l="l" t="t" r="r" b="b"/>
              <a:pathLst>
                <a:path w="24352" h="13229" extrusionOk="0">
                  <a:moveTo>
                    <a:pt x="896" y="0"/>
                  </a:moveTo>
                  <a:cubicBezTo>
                    <a:pt x="409" y="0"/>
                    <a:pt x="0" y="393"/>
                    <a:pt x="0" y="896"/>
                  </a:cubicBezTo>
                  <a:lnTo>
                    <a:pt x="0" y="12333"/>
                  </a:lnTo>
                  <a:cubicBezTo>
                    <a:pt x="0" y="12836"/>
                    <a:pt x="409" y="13229"/>
                    <a:pt x="896" y="13229"/>
                  </a:cubicBezTo>
                  <a:lnTo>
                    <a:pt x="23456" y="13229"/>
                  </a:lnTo>
                  <a:cubicBezTo>
                    <a:pt x="23943" y="13229"/>
                    <a:pt x="24352" y="12836"/>
                    <a:pt x="24352" y="12333"/>
                  </a:cubicBezTo>
                  <a:lnTo>
                    <a:pt x="24352" y="896"/>
                  </a:lnTo>
                  <a:cubicBezTo>
                    <a:pt x="24352" y="409"/>
                    <a:pt x="23943" y="0"/>
                    <a:pt x="234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8"/>
            <p:cNvSpPr/>
            <p:nvPr/>
          </p:nvSpPr>
          <p:spPr>
            <a:xfrm>
              <a:off x="-1741975" y="2936100"/>
              <a:ext cx="455650" cy="249025"/>
            </a:xfrm>
            <a:custGeom>
              <a:avLst/>
              <a:gdLst/>
              <a:ahLst/>
              <a:cxnLst/>
              <a:rect l="l" t="t" r="r" b="b"/>
              <a:pathLst>
                <a:path w="18226" h="9961" extrusionOk="0">
                  <a:moveTo>
                    <a:pt x="1792" y="0"/>
                  </a:moveTo>
                  <a:cubicBezTo>
                    <a:pt x="802" y="0"/>
                    <a:pt x="1" y="802"/>
                    <a:pt x="1" y="1791"/>
                  </a:cubicBezTo>
                  <a:lnTo>
                    <a:pt x="1" y="8170"/>
                  </a:lnTo>
                  <a:cubicBezTo>
                    <a:pt x="1" y="9160"/>
                    <a:pt x="802" y="9961"/>
                    <a:pt x="1792" y="9961"/>
                  </a:cubicBezTo>
                  <a:lnTo>
                    <a:pt x="16434" y="9961"/>
                  </a:lnTo>
                  <a:cubicBezTo>
                    <a:pt x="17424" y="9961"/>
                    <a:pt x="18225" y="9160"/>
                    <a:pt x="18225" y="8170"/>
                  </a:cubicBezTo>
                  <a:lnTo>
                    <a:pt x="18225" y="1791"/>
                  </a:lnTo>
                  <a:cubicBezTo>
                    <a:pt x="18225" y="802"/>
                    <a:pt x="17424" y="0"/>
                    <a:pt x="16434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8"/>
            <p:cNvSpPr/>
            <p:nvPr/>
          </p:nvSpPr>
          <p:spPr>
            <a:xfrm>
              <a:off x="-1601750" y="2968300"/>
              <a:ext cx="174425" cy="174025"/>
            </a:xfrm>
            <a:custGeom>
              <a:avLst/>
              <a:gdLst/>
              <a:ahLst/>
              <a:cxnLst/>
              <a:rect l="l" t="t" r="r" b="b"/>
              <a:pathLst>
                <a:path w="6977" h="6961" extrusionOk="0">
                  <a:moveTo>
                    <a:pt x="3488" y="1"/>
                  </a:moveTo>
                  <a:cubicBezTo>
                    <a:pt x="1572" y="1"/>
                    <a:pt x="0" y="1556"/>
                    <a:pt x="0" y="3473"/>
                  </a:cubicBezTo>
                  <a:cubicBezTo>
                    <a:pt x="0" y="5405"/>
                    <a:pt x="1572" y="6961"/>
                    <a:pt x="3488" y="6961"/>
                  </a:cubicBezTo>
                  <a:cubicBezTo>
                    <a:pt x="5421" y="6961"/>
                    <a:pt x="6976" y="5405"/>
                    <a:pt x="6976" y="3473"/>
                  </a:cubicBezTo>
                  <a:cubicBezTo>
                    <a:pt x="6976" y="1556"/>
                    <a:pt x="5421" y="1"/>
                    <a:pt x="3488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8"/>
            <p:cNvSpPr/>
            <p:nvPr/>
          </p:nvSpPr>
          <p:spPr>
            <a:xfrm>
              <a:off x="-1546775" y="3009550"/>
              <a:ext cx="89975" cy="91525"/>
            </a:xfrm>
            <a:custGeom>
              <a:avLst/>
              <a:gdLst/>
              <a:ahLst/>
              <a:cxnLst/>
              <a:rect l="l" t="t" r="r" b="b"/>
              <a:pathLst>
                <a:path w="3599" h="3661" extrusionOk="0">
                  <a:moveTo>
                    <a:pt x="1" y="0"/>
                  </a:moveTo>
                  <a:lnTo>
                    <a:pt x="1" y="3661"/>
                  </a:lnTo>
                  <a:lnTo>
                    <a:pt x="3599" y="18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8"/>
            <p:cNvSpPr/>
            <p:nvPr/>
          </p:nvSpPr>
          <p:spPr>
            <a:xfrm>
              <a:off x="-1801675" y="2870900"/>
              <a:ext cx="83700" cy="12975"/>
            </a:xfrm>
            <a:custGeom>
              <a:avLst/>
              <a:gdLst/>
              <a:ahLst/>
              <a:cxnLst/>
              <a:rect l="l" t="t" r="r" b="b"/>
              <a:pathLst>
                <a:path w="3348" h="519" extrusionOk="0">
                  <a:moveTo>
                    <a:pt x="519" y="0"/>
                  </a:moveTo>
                  <a:cubicBezTo>
                    <a:pt x="236" y="0"/>
                    <a:pt x="1" y="220"/>
                    <a:pt x="1" y="519"/>
                  </a:cubicBezTo>
                  <a:lnTo>
                    <a:pt x="3347" y="519"/>
                  </a:lnTo>
                  <a:cubicBezTo>
                    <a:pt x="3347" y="220"/>
                    <a:pt x="3111" y="0"/>
                    <a:pt x="2829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8"/>
            <p:cNvSpPr/>
            <p:nvPr/>
          </p:nvSpPr>
          <p:spPr>
            <a:xfrm>
              <a:off x="-1718000" y="2870900"/>
              <a:ext cx="83675" cy="12975"/>
            </a:xfrm>
            <a:custGeom>
              <a:avLst/>
              <a:gdLst/>
              <a:ahLst/>
              <a:cxnLst/>
              <a:rect l="l" t="t" r="r" b="b"/>
              <a:pathLst>
                <a:path w="3347" h="519" extrusionOk="0">
                  <a:moveTo>
                    <a:pt x="518" y="0"/>
                  </a:moveTo>
                  <a:cubicBezTo>
                    <a:pt x="236" y="0"/>
                    <a:pt x="0" y="220"/>
                    <a:pt x="0" y="519"/>
                  </a:cubicBezTo>
                  <a:lnTo>
                    <a:pt x="3346" y="519"/>
                  </a:lnTo>
                  <a:cubicBezTo>
                    <a:pt x="3346" y="220"/>
                    <a:pt x="3127" y="0"/>
                    <a:pt x="2828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8"/>
            <p:cNvSpPr/>
            <p:nvPr/>
          </p:nvSpPr>
          <p:spPr>
            <a:xfrm>
              <a:off x="-1218400" y="2983100"/>
              <a:ext cx="114825" cy="183175"/>
            </a:xfrm>
            <a:custGeom>
              <a:avLst/>
              <a:gdLst/>
              <a:ahLst/>
              <a:cxnLst/>
              <a:rect l="l" t="t" r="r" b="b"/>
              <a:pathLst>
                <a:path w="4593" h="7327" extrusionOk="0">
                  <a:moveTo>
                    <a:pt x="3326" y="0"/>
                  </a:moveTo>
                  <a:cubicBezTo>
                    <a:pt x="3097" y="0"/>
                    <a:pt x="2534" y="78"/>
                    <a:pt x="2373" y="823"/>
                  </a:cubicBezTo>
                  <a:cubicBezTo>
                    <a:pt x="2184" y="1765"/>
                    <a:pt x="2891" y="2645"/>
                    <a:pt x="2891" y="2645"/>
                  </a:cubicBezTo>
                  <a:cubicBezTo>
                    <a:pt x="2891" y="2645"/>
                    <a:pt x="0" y="5002"/>
                    <a:pt x="2341" y="6966"/>
                  </a:cubicBezTo>
                  <a:cubicBezTo>
                    <a:pt x="2639" y="7217"/>
                    <a:pt x="2892" y="7327"/>
                    <a:pt x="3108" y="7327"/>
                  </a:cubicBezTo>
                  <a:cubicBezTo>
                    <a:pt x="4592" y="7327"/>
                    <a:pt x="4305" y="2142"/>
                    <a:pt x="4305" y="2142"/>
                  </a:cubicBezTo>
                  <a:lnTo>
                    <a:pt x="3425" y="6"/>
                  </a:lnTo>
                  <a:cubicBezTo>
                    <a:pt x="3425" y="6"/>
                    <a:pt x="3388" y="0"/>
                    <a:pt x="3326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8"/>
            <p:cNvSpPr/>
            <p:nvPr/>
          </p:nvSpPr>
          <p:spPr>
            <a:xfrm>
              <a:off x="-1159875" y="3069250"/>
              <a:ext cx="31450" cy="43225"/>
            </a:xfrm>
            <a:custGeom>
              <a:avLst/>
              <a:gdLst/>
              <a:ahLst/>
              <a:cxnLst/>
              <a:rect l="l" t="t" r="r" b="b"/>
              <a:pathLst>
                <a:path w="1258" h="1729" extrusionOk="0">
                  <a:moveTo>
                    <a:pt x="1257" y="0"/>
                  </a:moveTo>
                  <a:cubicBezTo>
                    <a:pt x="0" y="95"/>
                    <a:pt x="314" y="1728"/>
                    <a:pt x="314" y="1728"/>
                  </a:cubicBezTo>
                  <a:cubicBezTo>
                    <a:pt x="1053" y="1163"/>
                    <a:pt x="1257" y="0"/>
                    <a:pt x="1257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8"/>
            <p:cNvSpPr/>
            <p:nvPr/>
          </p:nvSpPr>
          <p:spPr>
            <a:xfrm>
              <a:off x="-1312275" y="3055100"/>
              <a:ext cx="201900" cy="58150"/>
            </a:xfrm>
            <a:custGeom>
              <a:avLst/>
              <a:gdLst/>
              <a:ahLst/>
              <a:cxnLst/>
              <a:rect l="l" t="t" r="r" b="b"/>
              <a:pathLst>
                <a:path w="8076" h="2326" extrusionOk="0">
                  <a:moveTo>
                    <a:pt x="362" y="1"/>
                  </a:moveTo>
                  <a:lnTo>
                    <a:pt x="0" y="503"/>
                  </a:lnTo>
                  <a:cubicBezTo>
                    <a:pt x="0" y="503"/>
                    <a:pt x="2231" y="1996"/>
                    <a:pt x="3174" y="2326"/>
                  </a:cubicBezTo>
                  <a:cubicBezTo>
                    <a:pt x="3174" y="2326"/>
                    <a:pt x="6332" y="2043"/>
                    <a:pt x="7227" y="1729"/>
                  </a:cubicBezTo>
                  <a:cubicBezTo>
                    <a:pt x="7840" y="1493"/>
                    <a:pt x="8076" y="1022"/>
                    <a:pt x="7746" y="676"/>
                  </a:cubicBezTo>
                  <a:cubicBezTo>
                    <a:pt x="7672" y="596"/>
                    <a:pt x="7488" y="570"/>
                    <a:pt x="7282" y="570"/>
                  </a:cubicBezTo>
                  <a:cubicBezTo>
                    <a:pt x="7004" y="570"/>
                    <a:pt x="6687" y="618"/>
                    <a:pt x="6552" y="645"/>
                  </a:cubicBezTo>
                  <a:cubicBezTo>
                    <a:pt x="5719" y="786"/>
                    <a:pt x="3724" y="1179"/>
                    <a:pt x="3174" y="1478"/>
                  </a:cubicBezTo>
                  <a:cubicBezTo>
                    <a:pt x="3174" y="1478"/>
                    <a:pt x="1524" y="346"/>
                    <a:pt x="362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8"/>
            <p:cNvSpPr/>
            <p:nvPr/>
          </p:nvSpPr>
          <p:spPr>
            <a:xfrm>
              <a:off x="-979200" y="3368525"/>
              <a:ext cx="33800" cy="23200"/>
            </a:xfrm>
            <a:custGeom>
              <a:avLst/>
              <a:gdLst/>
              <a:ahLst/>
              <a:cxnLst/>
              <a:rect l="l" t="t" r="r" b="b"/>
              <a:pathLst>
                <a:path w="1352" h="928" extrusionOk="0">
                  <a:moveTo>
                    <a:pt x="0" y="1"/>
                  </a:moveTo>
                  <a:lnTo>
                    <a:pt x="0" y="457"/>
                  </a:lnTo>
                  <a:lnTo>
                    <a:pt x="1100" y="928"/>
                  </a:lnTo>
                  <a:lnTo>
                    <a:pt x="1351" y="4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8"/>
            <p:cNvSpPr/>
            <p:nvPr/>
          </p:nvSpPr>
          <p:spPr>
            <a:xfrm>
              <a:off x="-953275" y="3378750"/>
              <a:ext cx="26325" cy="45975"/>
            </a:xfrm>
            <a:custGeom>
              <a:avLst/>
              <a:gdLst/>
              <a:ahLst/>
              <a:cxnLst/>
              <a:rect l="l" t="t" r="r" b="b"/>
              <a:pathLst>
                <a:path w="1053" h="1839" extrusionOk="0">
                  <a:moveTo>
                    <a:pt x="220" y="0"/>
                  </a:moveTo>
                  <a:lnTo>
                    <a:pt x="47" y="472"/>
                  </a:lnTo>
                  <a:cubicBezTo>
                    <a:pt x="47" y="475"/>
                    <a:pt x="47" y="476"/>
                    <a:pt x="47" y="476"/>
                  </a:cubicBezTo>
                  <a:cubicBezTo>
                    <a:pt x="47" y="479"/>
                    <a:pt x="47" y="482"/>
                    <a:pt x="47" y="487"/>
                  </a:cubicBezTo>
                  <a:lnTo>
                    <a:pt x="0" y="1682"/>
                  </a:lnTo>
                  <a:cubicBezTo>
                    <a:pt x="0" y="1778"/>
                    <a:pt x="83" y="1839"/>
                    <a:pt x="165" y="1839"/>
                  </a:cubicBezTo>
                  <a:cubicBezTo>
                    <a:pt x="217" y="1839"/>
                    <a:pt x="268" y="1815"/>
                    <a:pt x="299" y="1760"/>
                  </a:cubicBezTo>
                  <a:lnTo>
                    <a:pt x="1006" y="472"/>
                  </a:lnTo>
                  <a:cubicBezTo>
                    <a:pt x="1053" y="378"/>
                    <a:pt x="1021" y="268"/>
                    <a:pt x="927" y="236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8"/>
            <p:cNvSpPr/>
            <p:nvPr/>
          </p:nvSpPr>
          <p:spPr>
            <a:xfrm>
              <a:off x="-1146125" y="3440425"/>
              <a:ext cx="13375" cy="35375"/>
            </a:xfrm>
            <a:custGeom>
              <a:avLst/>
              <a:gdLst/>
              <a:ahLst/>
              <a:cxnLst/>
              <a:rect l="l" t="t" r="r" b="b"/>
              <a:pathLst>
                <a:path w="535" h="1415" extrusionOk="0">
                  <a:moveTo>
                    <a:pt x="534" y="0"/>
                  </a:moveTo>
                  <a:lnTo>
                    <a:pt x="94" y="141"/>
                  </a:lnTo>
                  <a:lnTo>
                    <a:pt x="0" y="1320"/>
                  </a:lnTo>
                  <a:lnTo>
                    <a:pt x="519" y="1414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8"/>
            <p:cNvSpPr/>
            <p:nvPr/>
          </p:nvSpPr>
          <p:spPr>
            <a:xfrm>
              <a:off x="-1178350" y="3472850"/>
              <a:ext cx="45600" cy="23025"/>
            </a:xfrm>
            <a:custGeom>
              <a:avLst/>
              <a:gdLst/>
              <a:ahLst/>
              <a:cxnLst/>
              <a:rect l="l" t="t" r="r" b="b"/>
              <a:pathLst>
                <a:path w="1824" h="921" extrusionOk="0">
                  <a:moveTo>
                    <a:pt x="1320" y="0"/>
                  </a:moveTo>
                  <a:cubicBezTo>
                    <a:pt x="1319" y="0"/>
                    <a:pt x="1315" y="2"/>
                    <a:pt x="1305" y="7"/>
                  </a:cubicBezTo>
                  <a:lnTo>
                    <a:pt x="158" y="321"/>
                  </a:lnTo>
                  <a:cubicBezTo>
                    <a:pt x="1" y="384"/>
                    <a:pt x="17" y="604"/>
                    <a:pt x="174" y="635"/>
                  </a:cubicBezTo>
                  <a:lnTo>
                    <a:pt x="1619" y="918"/>
                  </a:lnTo>
                  <a:cubicBezTo>
                    <a:pt x="1627" y="920"/>
                    <a:pt x="1635" y="920"/>
                    <a:pt x="1643" y="920"/>
                  </a:cubicBezTo>
                  <a:cubicBezTo>
                    <a:pt x="1729" y="920"/>
                    <a:pt x="1808" y="847"/>
                    <a:pt x="1808" y="761"/>
                  </a:cubicBezTo>
                  <a:lnTo>
                    <a:pt x="1823" y="23"/>
                  </a:lnTo>
                  <a:lnTo>
                    <a:pt x="1336" y="7"/>
                  </a:lnTo>
                  <a:cubicBezTo>
                    <a:pt x="1315" y="7"/>
                    <a:pt x="1322" y="0"/>
                    <a:pt x="1320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8"/>
            <p:cNvSpPr/>
            <p:nvPr/>
          </p:nvSpPr>
          <p:spPr>
            <a:xfrm>
              <a:off x="-1178725" y="3200425"/>
              <a:ext cx="214475" cy="262400"/>
            </a:xfrm>
            <a:custGeom>
              <a:avLst/>
              <a:gdLst/>
              <a:ahLst/>
              <a:cxnLst/>
              <a:rect l="l" t="t" r="r" b="b"/>
              <a:pathLst>
                <a:path w="8579" h="10496" extrusionOk="0">
                  <a:moveTo>
                    <a:pt x="1618" y="1"/>
                  </a:moveTo>
                  <a:cubicBezTo>
                    <a:pt x="0" y="1525"/>
                    <a:pt x="1257" y="10496"/>
                    <a:pt x="1257" y="10496"/>
                  </a:cubicBezTo>
                  <a:lnTo>
                    <a:pt x="1980" y="10496"/>
                  </a:lnTo>
                  <a:lnTo>
                    <a:pt x="2153" y="5342"/>
                  </a:lnTo>
                  <a:cubicBezTo>
                    <a:pt x="2168" y="4808"/>
                    <a:pt x="2325" y="4290"/>
                    <a:pt x="2577" y="3834"/>
                  </a:cubicBezTo>
                  <a:cubicBezTo>
                    <a:pt x="2907" y="3227"/>
                    <a:pt x="2937" y="2631"/>
                    <a:pt x="2939" y="2456"/>
                  </a:cubicBezTo>
                  <a:lnTo>
                    <a:pt x="2939" y="2456"/>
                  </a:lnTo>
                  <a:cubicBezTo>
                    <a:pt x="2964" y="3642"/>
                    <a:pt x="3834" y="5672"/>
                    <a:pt x="3834" y="5672"/>
                  </a:cubicBezTo>
                  <a:cubicBezTo>
                    <a:pt x="5075" y="6348"/>
                    <a:pt x="8578" y="7526"/>
                    <a:pt x="8578" y="7526"/>
                  </a:cubicBezTo>
                  <a:lnTo>
                    <a:pt x="8578" y="6882"/>
                  </a:lnTo>
                  <a:cubicBezTo>
                    <a:pt x="6897" y="5751"/>
                    <a:pt x="4792" y="4258"/>
                    <a:pt x="4792" y="4258"/>
                  </a:cubicBezTo>
                  <a:cubicBezTo>
                    <a:pt x="5200" y="881"/>
                    <a:pt x="4603" y="1"/>
                    <a:pt x="4603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8"/>
            <p:cNvSpPr/>
            <p:nvPr/>
          </p:nvSpPr>
          <p:spPr>
            <a:xfrm>
              <a:off x="-1153600" y="3067950"/>
              <a:ext cx="110000" cy="161800"/>
            </a:xfrm>
            <a:custGeom>
              <a:avLst/>
              <a:gdLst/>
              <a:ahLst/>
              <a:cxnLst/>
              <a:rect l="l" t="t" r="r" b="b"/>
              <a:pathLst>
                <a:path w="4400" h="6472" extrusionOk="0">
                  <a:moveTo>
                    <a:pt x="2959" y="1"/>
                  </a:moveTo>
                  <a:cubicBezTo>
                    <a:pt x="2910" y="1"/>
                    <a:pt x="2862" y="2"/>
                    <a:pt x="2813" y="5"/>
                  </a:cubicBezTo>
                  <a:lnTo>
                    <a:pt x="1116" y="52"/>
                  </a:lnTo>
                  <a:cubicBezTo>
                    <a:pt x="818" y="52"/>
                    <a:pt x="566" y="304"/>
                    <a:pt x="566" y="618"/>
                  </a:cubicBezTo>
                  <a:cubicBezTo>
                    <a:pt x="566" y="979"/>
                    <a:pt x="503" y="1403"/>
                    <a:pt x="48" y="1780"/>
                  </a:cubicBezTo>
                  <a:cubicBezTo>
                    <a:pt x="32" y="2346"/>
                    <a:pt x="1" y="2000"/>
                    <a:pt x="362" y="2880"/>
                  </a:cubicBezTo>
                  <a:cubicBezTo>
                    <a:pt x="880" y="4090"/>
                    <a:pt x="503" y="4907"/>
                    <a:pt x="283" y="5253"/>
                  </a:cubicBezTo>
                  <a:cubicBezTo>
                    <a:pt x="205" y="5378"/>
                    <a:pt x="205" y="5535"/>
                    <a:pt x="283" y="5677"/>
                  </a:cubicBezTo>
                  <a:cubicBezTo>
                    <a:pt x="624" y="6203"/>
                    <a:pt x="1338" y="6471"/>
                    <a:pt x="1960" y="6471"/>
                  </a:cubicBezTo>
                  <a:cubicBezTo>
                    <a:pt x="2025" y="6471"/>
                    <a:pt x="2090" y="6468"/>
                    <a:pt x="2153" y="6462"/>
                  </a:cubicBezTo>
                  <a:cubicBezTo>
                    <a:pt x="2797" y="6399"/>
                    <a:pt x="4400" y="6054"/>
                    <a:pt x="4070" y="5457"/>
                  </a:cubicBezTo>
                  <a:cubicBezTo>
                    <a:pt x="3347" y="4247"/>
                    <a:pt x="3504" y="3053"/>
                    <a:pt x="3614" y="2550"/>
                  </a:cubicBezTo>
                  <a:cubicBezTo>
                    <a:pt x="3268" y="1356"/>
                    <a:pt x="3551" y="429"/>
                    <a:pt x="3708" y="52"/>
                  </a:cubicBezTo>
                  <a:lnTo>
                    <a:pt x="3598" y="52"/>
                  </a:lnTo>
                  <a:cubicBezTo>
                    <a:pt x="3380" y="27"/>
                    <a:pt x="3173" y="1"/>
                    <a:pt x="2959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8"/>
            <p:cNvSpPr/>
            <p:nvPr/>
          </p:nvSpPr>
          <p:spPr>
            <a:xfrm>
              <a:off x="-1070900" y="3069250"/>
              <a:ext cx="72475" cy="138275"/>
            </a:xfrm>
            <a:custGeom>
              <a:avLst/>
              <a:gdLst/>
              <a:ahLst/>
              <a:cxnLst/>
              <a:rect l="l" t="t" r="r" b="b"/>
              <a:pathLst>
                <a:path w="2899" h="5531" extrusionOk="0">
                  <a:moveTo>
                    <a:pt x="369" y="0"/>
                  </a:moveTo>
                  <a:cubicBezTo>
                    <a:pt x="1" y="844"/>
                    <a:pt x="3" y="1005"/>
                    <a:pt x="59" y="1005"/>
                  </a:cubicBezTo>
                  <a:cubicBezTo>
                    <a:pt x="94" y="1005"/>
                    <a:pt x="149" y="943"/>
                    <a:pt x="149" y="943"/>
                  </a:cubicBezTo>
                  <a:cubicBezTo>
                    <a:pt x="322" y="1493"/>
                    <a:pt x="2050" y="3064"/>
                    <a:pt x="2050" y="3064"/>
                  </a:cubicBezTo>
                  <a:cubicBezTo>
                    <a:pt x="1563" y="3614"/>
                    <a:pt x="840" y="4541"/>
                    <a:pt x="526" y="4949"/>
                  </a:cubicBezTo>
                  <a:cubicBezTo>
                    <a:pt x="448" y="5075"/>
                    <a:pt x="463" y="5232"/>
                    <a:pt x="557" y="5326"/>
                  </a:cubicBezTo>
                  <a:lnTo>
                    <a:pt x="793" y="5531"/>
                  </a:lnTo>
                  <a:cubicBezTo>
                    <a:pt x="1767" y="4635"/>
                    <a:pt x="2506" y="3614"/>
                    <a:pt x="2804" y="3032"/>
                  </a:cubicBezTo>
                  <a:cubicBezTo>
                    <a:pt x="2898" y="2860"/>
                    <a:pt x="2883" y="2655"/>
                    <a:pt x="2773" y="2483"/>
                  </a:cubicBezTo>
                  <a:cubicBezTo>
                    <a:pt x="1752" y="927"/>
                    <a:pt x="369" y="0"/>
                    <a:pt x="369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8"/>
            <p:cNvSpPr/>
            <p:nvPr/>
          </p:nvSpPr>
          <p:spPr>
            <a:xfrm>
              <a:off x="-1080150" y="3069250"/>
              <a:ext cx="30650" cy="62475"/>
            </a:xfrm>
            <a:custGeom>
              <a:avLst/>
              <a:gdLst/>
              <a:ahLst/>
              <a:cxnLst/>
              <a:rect l="l" t="t" r="r" b="b"/>
              <a:pathLst>
                <a:path w="1226" h="2499" extrusionOk="0">
                  <a:moveTo>
                    <a:pt x="739" y="0"/>
                  </a:moveTo>
                  <a:cubicBezTo>
                    <a:pt x="739" y="0"/>
                    <a:pt x="1" y="927"/>
                    <a:pt x="676" y="2498"/>
                  </a:cubicBezTo>
                  <a:cubicBezTo>
                    <a:pt x="676" y="2498"/>
                    <a:pt x="1226" y="1933"/>
                    <a:pt x="1053" y="1022"/>
                  </a:cubicBezTo>
                  <a:cubicBezTo>
                    <a:pt x="896" y="110"/>
                    <a:pt x="739" y="0"/>
                    <a:pt x="739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8"/>
            <p:cNvSpPr/>
            <p:nvPr/>
          </p:nvSpPr>
          <p:spPr>
            <a:xfrm>
              <a:off x="-1119825" y="3023675"/>
              <a:ext cx="27925" cy="64000"/>
            </a:xfrm>
            <a:custGeom>
              <a:avLst/>
              <a:gdLst/>
              <a:ahLst/>
              <a:cxnLst/>
              <a:rect l="l" t="t" r="r" b="b"/>
              <a:pathLst>
                <a:path w="1117" h="2560" extrusionOk="0">
                  <a:moveTo>
                    <a:pt x="1053" y="1"/>
                  </a:moveTo>
                  <a:lnTo>
                    <a:pt x="16" y="676"/>
                  </a:lnTo>
                  <a:lnTo>
                    <a:pt x="1" y="2138"/>
                  </a:lnTo>
                  <a:cubicBezTo>
                    <a:pt x="1" y="2200"/>
                    <a:pt x="16" y="2279"/>
                    <a:pt x="48" y="2342"/>
                  </a:cubicBezTo>
                  <a:cubicBezTo>
                    <a:pt x="122" y="2479"/>
                    <a:pt x="266" y="2559"/>
                    <a:pt x="415" y="2559"/>
                  </a:cubicBezTo>
                  <a:cubicBezTo>
                    <a:pt x="488" y="2559"/>
                    <a:pt x="562" y="2540"/>
                    <a:pt x="629" y="2499"/>
                  </a:cubicBezTo>
                  <a:cubicBezTo>
                    <a:pt x="755" y="2405"/>
                    <a:pt x="849" y="2295"/>
                    <a:pt x="928" y="2169"/>
                  </a:cubicBezTo>
                  <a:cubicBezTo>
                    <a:pt x="1053" y="1933"/>
                    <a:pt x="1116" y="1666"/>
                    <a:pt x="1101" y="1415"/>
                  </a:cubicBezTo>
                  <a:lnTo>
                    <a:pt x="1053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8"/>
            <p:cNvSpPr/>
            <p:nvPr/>
          </p:nvSpPr>
          <p:spPr>
            <a:xfrm>
              <a:off x="-1146925" y="2983200"/>
              <a:ext cx="64050" cy="71950"/>
            </a:xfrm>
            <a:custGeom>
              <a:avLst/>
              <a:gdLst/>
              <a:ahLst/>
              <a:cxnLst/>
              <a:rect l="l" t="t" r="r" b="b"/>
              <a:pathLst>
                <a:path w="2562" h="2878" extrusionOk="0">
                  <a:moveTo>
                    <a:pt x="1278" y="0"/>
                  </a:moveTo>
                  <a:cubicBezTo>
                    <a:pt x="613" y="0"/>
                    <a:pt x="63" y="524"/>
                    <a:pt x="32" y="1196"/>
                  </a:cubicBezTo>
                  <a:cubicBezTo>
                    <a:pt x="1" y="1887"/>
                    <a:pt x="503" y="2830"/>
                    <a:pt x="1195" y="2877"/>
                  </a:cubicBezTo>
                  <a:cubicBezTo>
                    <a:pt x="1206" y="2877"/>
                    <a:pt x="1218" y="2878"/>
                    <a:pt x="1230" y="2878"/>
                  </a:cubicBezTo>
                  <a:cubicBezTo>
                    <a:pt x="1906" y="2878"/>
                    <a:pt x="2484" y="1986"/>
                    <a:pt x="2514" y="1321"/>
                  </a:cubicBezTo>
                  <a:cubicBezTo>
                    <a:pt x="2562" y="630"/>
                    <a:pt x="2027" y="49"/>
                    <a:pt x="1336" y="2"/>
                  </a:cubicBezTo>
                  <a:cubicBezTo>
                    <a:pt x="1317" y="1"/>
                    <a:pt x="1297" y="0"/>
                    <a:pt x="1278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8"/>
            <p:cNvSpPr/>
            <p:nvPr/>
          </p:nvSpPr>
          <p:spPr>
            <a:xfrm>
              <a:off x="-1152225" y="2978900"/>
              <a:ext cx="139650" cy="183425"/>
            </a:xfrm>
            <a:custGeom>
              <a:avLst/>
              <a:gdLst/>
              <a:ahLst/>
              <a:cxnLst/>
              <a:rect l="l" t="t" r="r" b="b"/>
              <a:pathLst>
                <a:path w="5586" h="7337" extrusionOk="0">
                  <a:moveTo>
                    <a:pt x="1397" y="1"/>
                  </a:moveTo>
                  <a:cubicBezTo>
                    <a:pt x="567" y="1"/>
                    <a:pt x="222" y="649"/>
                    <a:pt x="87" y="1163"/>
                  </a:cubicBezTo>
                  <a:cubicBezTo>
                    <a:pt x="1" y="1479"/>
                    <a:pt x="242" y="1768"/>
                    <a:pt x="560" y="1768"/>
                  </a:cubicBezTo>
                  <a:cubicBezTo>
                    <a:pt x="590" y="1768"/>
                    <a:pt x="621" y="1766"/>
                    <a:pt x="653" y="1760"/>
                  </a:cubicBezTo>
                  <a:cubicBezTo>
                    <a:pt x="1422" y="1603"/>
                    <a:pt x="1721" y="1069"/>
                    <a:pt x="1721" y="1069"/>
                  </a:cubicBezTo>
                  <a:cubicBezTo>
                    <a:pt x="1744" y="1717"/>
                    <a:pt x="1895" y="1803"/>
                    <a:pt x="1973" y="1803"/>
                  </a:cubicBezTo>
                  <a:cubicBezTo>
                    <a:pt x="2001" y="1803"/>
                    <a:pt x="2019" y="1792"/>
                    <a:pt x="2019" y="1792"/>
                  </a:cubicBezTo>
                  <a:cubicBezTo>
                    <a:pt x="2019" y="1792"/>
                    <a:pt x="2001" y="1254"/>
                    <a:pt x="2170" y="1254"/>
                  </a:cubicBezTo>
                  <a:cubicBezTo>
                    <a:pt x="2222" y="1254"/>
                    <a:pt x="2290" y="1303"/>
                    <a:pt x="2381" y="1430"/>
                  </a:cubicBezTo>
                  <a:cubicBezTo>
                    <a:pt x="2789" y="1980"/>
                    <a:pt x="2019" y="3269"/>
                    <a:pt x="2019" y="3269"/>
                  </a:cubicBezTo>
                  <a:cubicBezTo>
                    <a:pt x="715" y="4636"/>
                    <a:pt x="1847" y="6379"/>
                    <a:pt x="1847" y="6379"/>
                  </a:cubicBezTo>
                  <a:cubicBezTo>
                    <a:pt x="1847" y="6379"/>
                    <a:pt x="2510" y="7336"/>
                    <a:pt x="3287" y="7336"/>
                  </a:cubicBezTo>
                  <a:cubicBezTo>
                    <a:pt x="3676" y="7336"/>
                    <a:pt x="4093" y="7097"/>
                    <a:pt x="4470" y="6379"/>
                  </a:cubicBezTo>
                  <a:cubicBezTo>
                    <a:pt x="5586" y="4227"/>
                    <a:pt x="3481" y="2844"/>
                    <a:pt x="3481" y="2844"/>
                  </a:cubicBezTo>
                  <a:cubicBezTo>
                    <a:pt x="3481" y="2844"/>
                    <a:pt x="4408" y="1022"/>
                    <a:pt x="2224" y="174"/>
                  </a:cubicBezTo>
                  <a:cubicBezTo>
                    <a:pt x="1905" y="52"/>
                    <a:pt x="1632" y="1"/>
                    <a:pt x="1397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8"/>
            <p:cNvSpPr/>
            <p:nvPr/>
          </p:nvSpPr>
          <p:spPr>
            <a:xfrm>
              <a:off x="-1074650" y="3192975"/>
              <a:ext cx="42825" cy="39350"/>
            </a:xfrm>
            <a:custGeom>
              <a:avLst/>
              <a:gdLst/>
              <a:ahLst/>
              <a:cxnLst/>
              <a:rect l="l" t="t" r="r" b="b"/>
              <a:pathLst>
                <a:path w="1713" h="1574" extrusionOk="0">
                  <a:moveTo>
                    <a:pt x="676" y="0"/>
                  </a:moveTo>
                  <a:cubicBezTo>
                    <a:pt x="676" y="0"/>
                    <a:pt x="1" y="1179"/>
                    <a:pt x="1242" y="1556"/>
                  </a:cubicBezTo>
                  <a:cubicBezTo>
                    <a:pt x="1281" y="1567"/>
                    <a:pt x="1321" y="1573"/>
                    <a:pt x="1361" y="1573"/>
                  </a:cubicBezTo>
                  <a:cubicBezTo>
                    <a:pt x="1479" y="1573"/>
                    <a:pt x="1591" y="1520"/>
                    <a:pt x="1650" y="1414"/>
                  </a:cubicBezTo>
                  <a:cubicBezTo>
                    <a:pt x="1697" y="1336"/>
                    <a:pt x="1713" y="1241"/>
                    <a:pt x="1697" y="1131"/>
                  </a:cubicBezTo>
                  <a:cubicBezTo>
                    <a:pt x="1603" y="786"/>
                    <a:pt x="1053" y="1021"/>
                    <a:pt x="1100" y="754"/>
                  </a:cubicBezTo>
                  <a:cubicBezTo>
                    <a:pt x="1132" y="487"/>
                    <a:pt x="1242" y="299"/>
                    <a:pt x="1242" y="299"/>
                  </a:cubicBezTo>
                  <a:lnTo>
                    <a:pt x="676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8"/>
            <p:cNvSpPr/>
            <p:nvPr/>
          </p:nvSpPr>
          <p:spPr>
            <a:xfrm>
              <a:off x="-1341350" y="3035500"/>
              <a:ext cx="49125" cy="40075"/>
            </a:xfrm>
            <a:custGeom>
              <a:avLst/>
              <a:gdLst/>
              <a:ahLst/>
              <a:cxnLst/>
              <a:rect l="l" t="t" r="r" b="b"/>
              <a:pathLst>
                <a:path w="1965" h="1603" extrusionOk="0">
                  <a:moveTo>
                    <a:pt x="135" y="0"/>
                  </a:moveTo>
                  <a:cubicBezTo>
                    <a:pt x="77" y="0"/>
                    <a:pt x="38" y="22"/>
                    <a:pt x="32" y="78"/>
                  </a:cubicBezTo>
                  <a:cubicBezTo>
                    <a:pt x="1" y="361"/>
                    <a:pt x="755" y="612"/>
                    <a:pt x="755" y="612"/>
                  </a:cubicBezTo>
                  <a:cubicBezTo>
                    <a:pt x="755" y="612"/>
                    <a:pt x="504" y="1020"/>
                    <a:pt x="723" y="1335"/>
                  </a:cubicBezTo>
                  <a:cubicBezTo>
                    <a:pt x="905" y="1581"/>
                    <a:pt x="1494" y="1603"/>
                    <a:pt x="1694" y="1603"/>
                  </a:cubicBezTo>
                  <a:cubicBezTo>
                    <a:pt x="1736" y="1603"/>
                    <a:pt x="1760" y="1602"/>
                    <a:pt x="1760" y="1602"/>
                  </a:cubicBezTo>
                  <a:lnTo>
                    <a:pt x="1965" y="863"/>
                  </a:lnTo>
                  <a:lnTo>
                    <a:pt x="1540" y="533"/>
                  </a:lnTo>
                  <a:cubicBezTo>
                    <a:pt x="1470" y="420"/>
                    <a:pt x="1336" y="358"/>
                    <a:pt x="1207" y="358"/>
                  </a:cubicBezTo>
                  <a:cubicBezTo>
                    <a:pt x="1192" y="358"/>
                    <a:pt x="1178" y="359"/>
                    <a:pt x="1163" y="361"/>
                  </a:cubicBezTo>
                  <a:lnTo>
                    <a:pt x="943" y="376"/>
                  </a:lnTo>
                  <a:cubicBezTo>
                    <a:pt x="943" y="376"/>
                    <a:pt x="374" y="0"/>
                    <a:pt x="135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8"/>
            <p:cNvSpPr/>
            <p:nvPr/>
          </p:nvSpPr>
          <p:spPr>
            <a:xfrm>
              <a:off x="-594300" y="3318250"/>
              <a:ext cx="26350" cy="35775"/>
            </a:xfrm>
            <a:custGeom>
              <a:avLst/>
              <a:gdLst/>
              <a:ahLst/>
              <a:cxnLst/>
              <a:rect l="l" t="t" r="r" b="b"/>
              <a:pathLst>
                <a:path w="1054" h="1431" extrusionOk="0">
                  <a:moveTo>
                    <a:pt x="378" y="1"/>
                  </a:moveTo>
                  <a:lnTo>
                    <a:pt x="1" y="1226"/>
                  </a:lnTo>
                  <a:lnTo>
                    <a:pt x="677" y="1431"/>
                  </a:lnTo>
                  <a:lnTo>
                    <a:pt x="1054" y="205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8"/>
            <p:cNvSpPr/>
            <p:nvPr/>
          </p:nvSpPr>
          <p:spPr>
            <a:xfrm>
              <a:off x="-624925" y="3343400"/>
              <a:ext cx="48725" cy="53150"/>
            </a:xfrm>
            <a:custGeom>
              <a:avLst/>
              <a:gdLst/>
              <a:ahLst/>
              <a:cxnLst/>
              <a:rect l="l" t="t" r="r" b="b"/>
              <a:pathLst>
                <a:path w="1949" h="2126" extrusionOk="0">
                  <a:moveTo>
                    <a:pt x="1522" y="1"/>
                  </a:moveTo>
                  <a:cubicBezTo>
                    <a:pt x="1441" y="1"/>
                    <a:pt x="1352" y="31"/>
                    <a:pt x="1257" y="110"/>
                  </a:cubicBezTo>
                  <a:cubicBezTo>
                    <a:pt x="1257" y="110"/>
                    <a:pt x="0" y="1666"/>
                    <a:pt x="927" y="2074"/>
                  </a:cubicBezTo>
                  <a:cubicBezTo>
                    <a:pt x="1007" y="2109"/>
                    <a:pt x="1080" y="2125"/>
                    <a:pt x="1147" y="2125"/>
                  </a:cubicBezTo>
                  <a:cubicBezTo>
                    <a:pt x="1870" y="2125"/>
                    <a:pt x="1949" y="299"/>
                    <a:pt x="1949" y="299"/>
                  </a:cubicBezTo>
                  <a:cubicBezTo>
                    <a:pt x="1949" y="299"/>
                    <a:pt x="1777" y="1"/>
                    <a:pt x="1522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8"/>
            <p:cNvSpPr/>
            <p:nvPr/>
          </p:nvSpPr>
          <p:spPr>
            <a:xfrm>
              <a:off x="-601750" y="3335150"/>
              <a:ext cx="11800" cy="18475"/>
            </a:xfrm>
            <a:custGeom>
              <a:avLst/>
              <a:gdLst/>
              <a:ahLst/>
              <a:cxnLst/>
              <a:rect l="l" t="t" r="r" b="b"/>
              <a:pathLst>
                <a:path w="472" h="739" extrusionOk="0">
                  <a:moveTo>
                    <a:pt x="472" y="1"/>
                  </a:moveTo>
                  <a:cubicBezTo>
                    <a:pt x="0" y="111"/>
                    <a:pt x="110" y="739"/>
                    <a:pt x="110" y="739"/>
                  </a:cubicBezTo>
                  <a:lnTo>
                    <a:pt x="346" y="488"/>
                  </a:lnTo>
                  <a:lnTo>
                    <a:pt x="472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8"/>
            <p:cNvSpPr/>
            <p:nvPr/>
          </p:nvSpPr>
          <p:spPr>
            <a:xfrm>
              <a:off x="-576625" y="3321400"/>
              <a:ext cx="26350" cy="36175"/>
            </a:xfrm>
            <a:custGeom>
              <a:avLst/>
              <a:gdLst/>
              <a:ahLst/>
              <a:cxnLst/>
              <a:rect l="l" t="t" r="r" b="b"/>
              <a:pathLst>
                <a:path w="1054" h="1447" extrusionOk="0">
                  <a:moveTo>
                    <a:pt x="692" y="1"/>
                  </a:moveTo>
                  <a:lnTo>
                    <a:pt x="1" y="205"/>
                  </a:lnTo>
                  <a:lnTo>
                    <a:pt x="378" y="1446"/>
                  </a:lnTo>
                  <a:lnTo>
                    <a:pt x="1054" y="1242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8"/>
            <p:cNvSpPr/>
            <p:nvPr/>
          </p:nvSpPr>
          <p:spPr>
            <a:xfrm>
              <a:off x="-567975" y="3346925"/>
              <a:ext cx="48725" cy="53250"/>
            </a:xfrm>
            <a:custGeom>
              <a:avLst/>
              <a:gdLst/>
              <a:ahLst/>
              <a:cxnLst/>
              <a:rect l="l" t="t" r="r" b="b"/>
              <a:pathLst>
                <a:path w="1949" h="2130" extrusionOk="0">
                  <a:moveTo>
                    <a:pt x="427" y="1"/>
                  </a:moveTo>
                  <a:cubicBezTo>
                    <a:pt x="172" y="1"/>
                    <a:pt x="1" y="299"/>
                    <a:pt x="1" y="299"/>
                  </a:cubicBezTo>
                  <a:cubicBezTo>
                    <a:pt x="1" y="299"/>
                    <a:pt x="79" y="2129"/>
                    <a:pt x="796" y="2129"/>
                  </a:cubicBezTo>
                  <a:cubicBezTo>
                    <a:pt x="865" y="2129"/>
                    <a:pt x="940" y="2112"/>
                    <a:pt x="1022" y="2075"/>
                  </a:cubicBezTo>
                  <a:cubicBezTo>
                    <a:pt x="1949" y="1666"/>
                    <a:pt x="692" y="111"/>
                    <a:pt x="692" y="111"/>
                  </a:cubicBezTo>
                  <a:cubicBezTo>
                    <a:pt x="597" y="31"/>
                    <a:pt x="508" y="1"/>
                    <a:pt x="427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8"/>
            <p:cNvSpPr/>
            <p:nvPr/>
          </p:nvSpPr>
          <p:spPr>
            <a:xfrm>
              <a:off x="-554225" y="3338675"/>
              <a:ext cx="11800" cy="18900"/>
            </a:xfrm>
            <a:custGeom>
              <a:avLst/>
              <a:gdLst/>
              <a:ahLst/>
              <a:cxnLst/>
              <a:rect l="l" t="t" r="r" b="b"/>
              <a:pathLst>
                <a:path w="472" h="756" extrusionOk="0">
                  <a:moveTo>
                    <a:pt x="0" y="1"/>
                  </a:moveTo>
                  <a:lnTo>
                    <a:pt x="126" y="488"/>
                  </a:lnTo>
                  <a:lnTo>
                    <a:pt x="362" y="755"/>
                  </a:lnTo>
                  <a:cubicBezTo>
                    <a:pt x="362" y="755"/>
                    <a:pt x="472" y="111"/>
                    <a:pt x="0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8"/>
            <p:cNvSpPr/>
            <p:nvPr/>
          </p:nvSpPr>
          <p:spPr>
            <a:xfrm>
              <a:off x="-556675" y="2957350"/>
              <a:ext cx="89675" cy="131550"/>
            </a:xfrm>
            <a:custGeom>
              <a:avLst/>
              <a:gdLst/>
              <a:ahLst/>
              <a:cxnLst/>
              <a:rect l="l" t="t" r="r" b="b"/>
              <a:pathLst>
                <a:path w="3587" h="5262" extrusionOk="0">
                  <a:moveTo>
                    <a:pt x="1114" y="121"/>
                  </a:moveTo>
                  <a:cubicBezTo>
                    <a:pt x="1114" y="121"/>
                    <a:pt x="1115" y="121"/>
                    <a:pt x="1116" y="122"/>
                  </a:cubicBezTo>
                  <a:lnTo>
                    <a:pt x="1116" y="122"/>
                  </a:lnTo>
                  <a:cubicBezTo>
                    <a:pt x="1115" y="121"/>
                    <a:pt x="1114" y="121"/>
                    <a:pt x="1114" y="121"/>
                  </a:cubicBezTo>
                  <a:close/>
                  <a:moveTo>
                    <a:pt x="709" y="0"/>
                  </a:moveTo>
                  <a:cubicBezTo>
                    <a:pt x="0" y="0"/>
                    <a:pt x="893" y="1837"/>
                    <a:pt x="900" y="1837"/>
                  </a:cubicBezTo>
                  <a:cubicBezTo>
                    <a:pt x="900" y="1837"/>
                    <a:pt x="900" y="1837"/>
                    <a:pt x="900" y="1837"/>
                  </a:cubicBezTo>
                  <a:lnTo>
                    <a:pt x="2125" y="3596"/>
                  </a:lnTo>
                  <a:lnTo>
                    <a:pt x="1088" y="4131"/>
                  </a:lnTo>
                  <a:lnTo>
                    <a:pt x="1387" y="5262"/>
                  </a:lnTo>
                  <a:lnTo>
                    <a:pt x="3272" y="4162"/>
                  </a:lnTo>
                  <a:cubicBezTo>
                    <a:pt x="3492" y="4036"/>
                    <a:pt x="3586" y="3769"/>
                    <a:pt x="3492" y="3534"/>
                  </a:cubicBezTo>
                  <a:cubicBezTo>
                    <a:pt x="2625" y="1080"/>
                    <a:pt x="1208" y="179"/>
                    <a:pt x="1119" y="124"/>
                  </a:cubicBezTo>
                  <a:lnTo>
                    <a:pt x="1119" y="124"/>
                  </a:lnTo>
                  <a:cubicBezTo>
                    <a:pt x="1119" y="124"/>
                    <a:pt x="1119" y="124"/>
                    <a:pt x="1120" y="124"/>
                  </a:cubicBezTo>
                  <a:cubicBezTo>
                    <a:pt x="1118" y="123"/>
                    <a:pt x="1117" y="123"/>
                    <a:pt x="1116" y="122"/>
                  </a:cubicBezTo>
                  <a:lnTo>
                    <a:pt x="1116" y="122"/>
                  </a:lnTo>
                  <a:cubicBezTo>
                    <a:pt x="1116" y="123"/>
                    <a:pt x="1117" y="123"/>
                    <a:pt x="1119" y="124"/>
                  </a:cubicBezTo>
                  <a:lnTo>
                    <a:pt x="1119" y="124"/>
                  </a:lnTo>
                  <a:cubicBezTo>
                    <a:pt x="944" y="38"/>
                    <a:pt x="810" y="0"/>
                    <a:pt x="709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8"/>
            <p:cNvSpPr/>
            <p:nvPr/>
          </p:nvSpPr>
          <p:spPr>
            <a:xfrm>
              <a:off x="-666950" y="2959200"/>
              <a:ext cx="90750" cy="128125"/>
            </a:xfrm>
            <a:custGeom>
              <a:avLst/>
              <a:gdLst/>
              <a:ahLst/>
              <a:cxnLst/>
              <a:rect l="l" t="t" r="r" b="b"/>
              <a:pathLst>
                <a:path w="3630" h="5125" extrusionOk="0">
                  <a:moveTo>
                    <a:pt x="2629" y="1"/>
                  </a:moveTo>
                  <a:cubicBezTo>
                    <a:pt x="2537" y="1"/>
                    <a:pt x="2442" y="27"/>
                    <a:pt x="2357" y="82"/>
                  </a:cubicBezTo>
                  <a:cubicBezTo>
                    <a:pt x="1823" y="427"/>
                    <a:pt x="817" y="1307"/>
                    <a:pt x="79" y="3397"/>
                  </a:cubicBezTo>
                  <a:cubicBezTo>
                    <a:pt x="0" y="3632"/>
                    <a:pt x="95" y="3900"/>
                    <a:pt x="315" y="4025"/>
                  </a:cubicBezTo>
                  <a:lnTo>
                    <a:pt x="2184" y="5125"/>
                  </a:lnTo>
                  <a:lnTo>
                    <a:pt x="2483" y="4010"/>
                  </a:lnTo>
                  <a:lnTo>
                    <a:pt x="1446" y="3460"/>
                  </a:lnTo>
                  <a:lnTo>
                    <a:pt x="2671" y="1716"/>
                  </a:lnTo>
                  <a:cubicBezTo>
                    <a:pt x="2671" y="1716"/>
                    <a:pt x="3630" y="1103"/>
                    <a:pt x="3001" y="192"/>
                  </a:cubicBezTo>
                  <a:cubicBezTo>
                    <a:pt x="2915" y="67"/>
                    <a:pt x="2775" y="1"/>
                    <a:pt x="2629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8"/>
            <p:cNvSpPr/>
            <p:nvPr/>
          </p:nvSpPr>
          <p:spPr>
            <a:xfrm>
              <a:off x="-617450" y="2957300"/>
              <a:ext cx="99775" cy="174425"/>
            </a:xfrm>
            <a:custGeom>
              <a:avLst/>
              <a:gdLst/>
              <a:ahLst/>
              <a:cxnLst/>
              <a:rect l="l" t="t" r="r" b="b"/>
              <a:pathLst>
                <a:path w="3991" h="6977" extrusionOk="0">
                  <a:moveTo>
                    <a:pt x="1320" y="1"/>
                  </a:moveTo>
                  <a:cubicBezTo>
                    <a:pt x="597" y="1"/>
                    <a:pt x="0" y="598"/>
                    <a:pt x="0" y="1320"/>
                  </a:cubicBezTo>
                  <a:lnTo>
                    <a:pt x="0" y="6976"/>
                  </a:lnTo>
                  <a:lnTo>
                    <a:pt x="3991" y="6976"/>
                  </a:lnTo>
                  <a:lnTo>
                    <a:pt x="3991" y="1320"/>
                  </a:lnTo>
                  <a:cubicBezTo>
                    <a:pt x="3991" y="598"/>
                    <a:pt x="3394" y="1"/>
                    <a:pt x="2655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8"/>
            <p:cNvSpPr/>
            <p:nvPr/>
          </p:nvSpPr>
          <p:spPr>
            <a:xfrm>
              <a:off x="-622575" y="3123850"/>
              <a:ext cx="103725" cy="41100"/>
            </a:xfrm>
            <a:custGeom>
              <a:avLst/>
              <a:gdLst/>
              <a:ahLst/>
              <a:cxnLst/>
              <a:rect l="l" t="t" r="r" b="b"/>
              <a:pathLst>
                <a:path w="4149" h="1644" extrusionOk="0">
                  <a:moveTo>
                    <a:pt x="3976" y="0"/>
                  </a:moveTo>
                  <a:lnTo>
                    <a:pt x="346" y="16"/>
                  </a:lnTo>
                  <a:cubicBezTo>
                    <a:pt x="346" y="16"/>
                    <a:pt x="1" y="1461"/>
                    <a:pt x="833" y="1540"/>
                  </a:cubicBezTo>
                  <a:cubicBezTo>
                    <a:pt x="833" y="1540"/>
                    <a:pt x="1622" y="1643"/>
                    <a:pt x="2387" y="1643"/>
                  </a:cubicBezTo>
                  <a:cubicBezTo>
                    <a:pt x="2989" y="1643"/>
                    <a:pt x="3576" y="1579"/>
                    <a:pt x="3756" y="1351"/>
                  </a:cubicBezTo>
                  <a:cubicBezTo>
                    <a:pt x="4148" y="817"/>
                    <a:pt x="3976" y="0"/>
                    <a:pt x="3976" y="0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8"/>
            <p:cNvSpPr/>
            <p:nvPr/>
          </p:nvSpPr>
          <p:spPr>
            <a:xfrm>
              <a:off x="-681100" y="3120275"/>
              <a:ext cx="126500" cy="214900"/>
            </a:xfrm>
            <a:custGeom>
              <a:avLst/>
              <a:gdLst/>
              <a:ahLst/>
              <a:cxnLst/>
              <a:rect l="l" t="t" r="r" b="b"/>
              <a:pathLst>
                <a:path w="5060" h="8596" extrusionOk="0">
                  <a:moveTo>
                    <a:pt x="2614" y="1"/>
                  </a:moveTo>
                  <a:cubicBezTo>
                    <a:pt x="2607" y="1"/>
                    <a:pt x="2600" y="1"/>
                    <a:pt x="2593" y="2"/>
                  </a:cubicBezTo>
                  <a:cubicBezTo>
                    <a:pt x="1" y="269"/>
                    <a:pt x="4337" y="8596"/>
                    <a:pt x="4337" y="8596"/>
                  </a:cubicBezTo>
                  <a:lnTo>
                    <a:pt x="5060" y="8517"/>
                  </a:lnTo>
                  <a:cubicBezTo>
                    <a:pt x="5060" y="8517"/>
                    <a:pt x="3726" y="1"/>
                    <a:pt x="2614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8"/>
            <p:cNvSpPr/>
            <p:nvPr/>
          </p:nvSpPr>
          <p:spPr>
            <a:xfrm>
              <a:off x="-589975" y="3120275"/>
              <a:ext cx="128475" cy="214900"/>
            </a:xfrm>
            <a:custGeom>
              <a:avLst/>
              <a:gdLst/>
              <a:ahLst/>
              <a:cxnLst/>
              <a:rect l="l" t="t" r="r" b="b"/>
              <a:pathLst>
                <a:path w="5139" h="8596" extrusionOk="0">
                  <a:moveTo>
                    <a:pt x="2446" y="1"/>
                  </a:moveTo>
                  <a:cubicBezTo>
                    <a:pt x="1304" y="1"/>
                    <a:pt x="1" y="8517"/>
                    <a:pt x="1" y="8517"/>
                  </a:cubicBezTo>
                  <a:lnTo>
                    <a:pt x="739" y="8596"/>
                  </a:lnTo>
                  <a:cubicBezTo>
                    <a:pt x="739" y="8596"/>
                    <a:pt x="5138" y="285"/>
                    <a:pt x="2467" y="2"/>
                  </a:cubicBezTo>
                  <a:cubicBezTo>
                    <a:pt x="2460" y="1"/>
                    <a:pt x="2453" y="1"/>
                    <a:pt x="2446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8"/>
            <p:cNvSpPr/>
            <p:nvPr/>
          </p:nvSpPr>
          <p:spPr>
            <a:xfrm>
              <a:off x="-582125" y="2926675"/>
              <a:ext cx="32500" cy="57375"/>
            </a:xfrm>
            <a:custGeom>
              <a:avLst/>
              <a:gdLst/>
              <a:ahLst/>
              <a:cxnLst/>
              <a:rect l="l" t="t" r="r" b="b"/>
              <a:pathLst>
                <a:path w="1300" h="2295" extrusionOk="0">
                  <a:moveTo>
                    <a:pt x="1" y="0"/>
                  </a:moveTo>
                  <a:lnTo>
                    <a:pt x="1" y="1666"/>
                  </a:lnTo>
                  <a:cubicBezTo>
                    <a:pt x="1" y="2011"/>
                    <a:pt x="284" y="2294"/>
                    <a:pt x="629" y="2294"/>
                  </a:cubicBezTo>
                  <a:cubicBezTo>
                    <a:pt x="629" y="2294"/>
                    <a:pt x="640" y="2295"/>
                    <a:pt x="657" y="2295"/>
                  </a:cubicBezTo>
                  <a:cubicBezTo>
                    <a:pt x="784" y="2295"/>
                    <a:pt x="1299" y="2258"/>
                    <a:pt x="1258" y="1666"/>
                  </a:cubicBezTo>
                  <a:lnTo>
                    <a:pt x="1258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8"/>
            <p:cNvSpPr/>
            <p:nvPr/>
          </p:nvSpPr>
          <p:spPr>
            <a:xfrm>
              <a:off x="-601750" y="2871300"/>
              <a:ext cx="71500" cy="82500"/>
            </a:xfrm>
            <a:custGeom>
              <a:avLst/>
              <a:gdLst/>
              <a:ahLst/>
              <a:cxnLst/>
              <a:rect l="l" t="t" r="r" b="b"/>
              <a:pathLst>
                <a:path w="2860" h="3300" extrusionOk="0">
                  <a:moveTo>
                    <a:pt x="1430" y="0"/>
                  </a:moveTo>
                  <a:cubicBezTo>
                    <a:pt x="629" y="0"/>
                    <a:pt x="0" y="644"/>
                    <a:pt x="0" y="1430"/>
                  </a:cubicBezTo>
                  <a:cubicBezTo>
                    <a:pt x="0" y="2231"/>
                    <a:pt x="629" y="3299"/>
                    <a:pt x="1430" y="3299"/>
                  </a:cubicBezTo>
                  <a:cubicBezTo>
                    <a:pt x="2216" y="3299"/>
                    <a:pt x="2860" y="2231"/>
                    <a:pt x="2860" y="1430"/>
                  </a:cubicBezTo>
                  <a:cubicBezTo>
                    <a:pt x="2860" y="644"/>
                    <a:pt x="2216" y="0"/>
                    <a:pt x="1430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8"/>
            <p:cNvSpPr/>
            <p:nvPr/>
          </p:nvSpPr>
          <p:spPr>
            <a:xfrm>
              <a:off x="-537725" y="2905150"/>
              <a:ext cx="16525" cy="25675"/>
            </a:xfrm>
            <a:custGeom>
              <a:avLst/>
              <a:gdLst/>
              <a:ahLst/>
              <a:cxnLst/>
              <a:rect l="l" t="t" r="r" b="b"/>
              <a:pathLst>
                <a:path w="661" h="1027" extrusionOk="0">
                  <a:moveTo>
                    <a:pt x="343" y="0"/>
                  </a:moveTo>
                  <a:cubicBezTo>
                    <a:pt x="316" y="0"/>
                    <a:pt x="291" y="5"/>
                    <a:pt x="267" y="13"/>
                  </a:cubicBezTo>
                  <a:cubicBezTo>
                    <a:pt x="95" y="76"/>
                    <a:pt x="0" y="249"/>
                    <a:pt x="16" y="421"/>
                  </a:cubicBezTo>
                  <a:cubicBezTo>
                    <a:pt x="32" y="626"/>
                    <a:pt x="63" y="783"/>
                    <a:pt x="95" y="877"/>
                  </a:cubicBezTo>
                  <a:cubicBezTo>
                    <a:pt x="121" y="968"/>
                    <a:pt x="200" y="1026"/>
                    <a:pt x="289" y="1026"/>
                  </a:cubicBezTo>
                  <a:cubicBezTo>
                    <a:pt x="308" y="1026"/>
                    <a:pt x="327" y="1024"/>
                    <a:pt x="346" y="1018"/>
                  </a:cubicBezTo>
                  <a:cubicBezTo>
                    <a:pt x="597" y="940"/>
                    <a:pt x="660" y="516"/>
                    <a:pt x="550" y="186"/>
                  </a:cubicBezTo>
                  <a:cubicBezTo>
                    <a:pt x="503" y="44"/>
                    <a:pt x="421" y="0"/>
                    <a:pt x="343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8"/>
            <p:cNvSpPr/>
            <p:nvPr/>
          </p:nvSpPr>
          <p:spPr>
            <a:xfrm>
              <a:off x="-610775" y="2905150"/>
              <a:ext cx="16500" cy="25675"/>
            </a:xfrm>
            <a:custGeom>
              <a:avLst/>
              <a:gdLst/>
              <a:ahLst/>
              <a:cxnLst/>
              <a:rect l="l" t="t" r="r" b="b"/>
              <a:pathLst>
                <a:path w="660" h="1027" extrusionOk="0">
                  <a:moveTo>
                    <a:pt x="324" y="0"/>
                  </a:moveTo>
                  <a:cubicBezTo>
                    <a:pt x="240" y="0"/>
                    <a:pt x="157" y="44"/>
                    <a:pt x="110" y="186"/>
                  </a:cubicBezTo>
                  <a:cubicBezTo>
                    <a:pt x="0" y="516"/>
                    <a:pt x="63" y="940"/>
                    <a:pt x="314" y="1018"/>
                  </a:cubicBezTo>
                  <a:cubicBezTo>
                    <a:pt x="333" y="1024"/>
                    <a:pt x="353" y="1026"/>
                    <a:pt x="371" y="1026"/>
                  </a:cubicBezTo>
                  <a:cubicBezTo>
                    <a:pt x="460" y="1026"/>
                    <a:pt x="540" y="968"/>
                    <a:pt x="566" y="877"/>
                  </a:cubicBezTo>
                  <a:cubicBezTo>
                    <a:pt x="597" y="783"/>
                    <a:pt x="644" y="626"/>
                    <a:pt x="660" y="421"/>
                  </a:cubicBezTo>
                  <a:cubicBezTo>
                    <a:pt x="660" y="249"/>
                    <a:pt x="566" y="76"/>
                    <a:pt x="409" y="13"/>
                  </a:cubicBezTo>
                  <a:cubicBezTo>
                    <a:pt x="381" y="5"/>
                    <a:pt x="353" y="0"/>
                    <a:pt x="324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8"/>
            <p:cNvSpPr/>
            <p:nvPr/>
          </p:nvSpPr>
          <p:spPr>
            <a:xfrm>
              <a:off x="-646125" y="3019375"/>
              <a:ext cx="161450" cy="104875"/>
            </a:xfrm>
            <a:custGeom>
              <a:avLst/>
              <a:gdLst/>
              <a:ahLst/>
              <a:cxnLst/>
              <a:rect l="l" t="t" r="r" b="b"/>
              <a:pathLst>
                <a:path w="6458" h="4195" extrusionOk="0">
                  <a:moveTo>
                    <a:pt x="346" y="0"/>
                  </a:moveTo>
                  <a:cubicBezTo>
                    <a:pt x="157" y="0"/>
                    <a:pt x="0" y="157"/>
                    <a:pt x="32" y="361"/>
                  </a:cubicBezTo>
                  <a:lnTo>
                    <a:pt x="503" y="3912"/>
                  </a:lnTo>
                  <a:cubicBezTo>
                    <a:pt x="519" y="4085"/>
                    <a:pt x="660" y="4195"/>
                    <a:pt x="817" y="4195"/>
                  </a:cubicBezTo>
                  <a:lnTo>
                    <a:pt x="5499" y="4195"/>
                  </a:lnTo>
                  <a:cubicBezTo>
                    <a:pt x="5656" y="4195"/>
                    <a:pt x="5782" y="4085"/>
                    <a:pt x="5813" y="3928"/>
                  </a:cubicBezTo>
                  <a:lnTo>
                    <a:pt x="6426" y="377"/>
                  </a:lnTo>
                  <a:cubicBezTo>
                    <a:pt x="6457" y="173"/>
                    <a:pt x="6316" y="0"/>
                    <a:pt x="6112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8"/>
            <p:cNvSpPr/>
            <p:nvPr/>
          </p:nvSpPr>
          <p:spPr>
            <a:xfrm>
              <a:off x="-588800" y="3048425"/>
              <a:ext cx="46775" cy="46775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44" y="1"/>
                  </a:moveTo>
                  <a:cubicBezTo>
                    <a:pt x="409" y="1"/>
                    <a:pt x="1" y="409"/>
                    <a:pt x="1" y="928"/>
                  </a:cubicBezTo>
                  <a:cubicBezTo>
                    <a:pt x="1" y="1446"/>
                    <a:pt x="425" y="1870"/>
                    <a:pt x="944" y="1870"/>
                  </a:cubicBezTo>
                  <a:cubicBezTo>
                    <a:pt x="1462" y="1870"/>
                    <a:pt x="1870" y="1446"/>
                    <a:pt x="1870" y="928"/>
                  </a:cubicBezTo>
                  <a:cubicBezTo>
                    <a:pt x="1870" y="409"/>
                    <a:pt x="1462" y="1"/>
                    <a:pt x="9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8"/>
            <p:cNvSpPr/>
            <p:nvPr/>
          </p:nvSpPr>
          <p:spPr>
            <a:xfrm>
              <a:off x="-611575" y="2872025"/>
              <a:ext cx="86050" cy="48000"/>
            </a:xfrm>
            <a:custGeom>
              <a:avLst/>
              <a:gdLst/>
              <a:ahLst/>
              <a:cxnLst/>
              <a:rect l="l" t="t" r="r" b="b"/>
              <a:pathLst>
                <a:path w="3442" h="1920" extrusionOk="0">
                  <a:moveTo>
                    <a:pt x="1823" y="0"/>
                  </a:moveTo>
                  <a:cubicBezTo>
                    <a:pt x="1454" y="0"/>
                    <a:pt x="1179" y="128"/>
                    <a:pt x="1179" y="128"/>
                  </a:cubicBezTo>
                  <a:cubicBezTo>
                    <a:pt x="1" y="851"/>
                    <a:pt x="472" y="1919"/>
                    <a:pt x="472" y="1919"/>
                  </a:cubicBezTo>
                  <a:cubicBezTo>
                    <a:pt x="1053" y="1652"/>
                    <a:pt x="912" y="867"/>
                    <a:pt x="912" y="867"/>
                  </a:cubicBezTo>
                  <a:lnTo>
                    <a:pt x="912" y="867"/>
                  </a:lnTo>
                  <a:cubicBezTo>
                    <a:pt x="1221" y="1081"/>
                    <a:pt x="1514" y="1153"/>
                    <a:pt x="1768" y="1153"/>
                  </a:cubicBezTo>
                  <a:cubicBezTo>
                    <a:pt x="2275" y="1153"/>
                    <a:pt x="2624" y="867"/>
                    <a:pt x="2624" y="867"/>
                  </a:cubicBezTo>
                  <a:cubicBezTo>
                    <a:pt x="2624" y="1699"/>
                    <a:pt x="3143" y="1919"/>
                    <a:pt x="3143" y="1919"/>
                  </a:cubicBezTo>
                  <a:cubicBezTo>
                    <a:pt x="3441" y="1228"/>
                    <a:pt x="3049" y="662"/>
                    <a:pt x="3049" y="662"/>
                  </a:cubicBezTo>
                  <a:cubicBezTo>
                    <a:pt x="2669" y="132"/>
                    <a:pt x="2197" y="0"/>
                    <a:pt x="1823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8"/>
            <p:cNvSpPr/>
            <p:nvPr/>
          </p:nvSpPr>
          <p:spPr>
            <a:xfrm>
              <a:off x="-602925" y="2912525"/>
              <a:ext cx="69925" cy="41600"/>
            </a:xfrm>
            <a:custGeom>
              <a:avLst/>
              <a:gdLst/>
              <a:ahLst/>
              <a:cxnLst/>
              <a:rect l="l" t="t" r="r" b="b"/>
              <a:pathLst>
                <a:path w="2797" h="1664" extrusionOk="0">
                  <a:moveTo>
                    <a:pt x="126" y="1"/>
                  </a:moveTo>
                  <a:lnTo>
                    <a:pt x="126" y="1"/>
                  </a:lnTo>
                  <a:cubicBezTo>
                    <a:pt x="126" y="1"/>
                    <a:pt x="0" y="503"/>
                    <a:pt x="566" y="1148"/>
                  </a:cubicBezTo>
                  <a:cubicBezTo>
                    <a:pt x="948" y="1595"/>
                    <a:pt x="1307" y="1663"/>
                    <a:pt x="1491" y="1663"/>
                  </a:cubicBezTo>
                  <a:cubicBezTo>
                    <a:pt x="1572" y="1663"/>
                    <a:pt x="1619" y="1650"/>
                    <a:pt x="1619" y="1650"/>
                  </a:cubicBezTo>
                  <a:cubicBezTo>
                    <a:pt x="2781" y="1226"/>
                    <a:pt x="2797" y="221"/>
                    <a:pt x="2797" y="221"/>
                  </a:cubicBezTo>
                  <a:lnTo>
                    <a:pt x="2797" y="221"/>
                  </a:lnTo>
                  <a:cubicBezTo>
                    <a:pt x="2561" y="865"/>
                    <a:pt x="1933" y="1116"/>
                    <a:pt x="1933" y="1116"/>
                  </a:cubicBezTo>
                  <a:cubicBezTo>
                    <a:pt x="1771" y="866"/>
                    <a:pt x="1604" y="785"/>
                    <a:pt x="1455" y="785"/>
                  </a:cubicBezTo>
                  <a:cubicBezTo>
                    <a:pt x="1184" y="785"/>
                    <a:pt x="974" y="1053"/>
                    <a:pt x="974" y="1053"/>
                  </a:cubicBezTo>
                  <a:cubicBezTo>
                    <a:pt x="945" y="1061"/>
                    <a:pt x="917" y="1065"/>
                    <a:pt x="890" y="1065"/>
                  </a:cubicBezTo>
                  <a:cubicBezTo>
                    <a:pt x="469" y="1065"/>
                    <a:pt x="220" y="221"/>
                    <a:pt x="220" y="221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8"/>
            <p:cNvSpPr/>
            <p:nvPr/>
          </p:nvSpPr>
          <p:spPr>
            <a:xfrm>
              <a:off x="-573475" y="2938050"/>
              <a:ext cx="14175" cy="12200"/>
            </a:xfrm>
            <a:custGeom>
              <a:avLst/>
              <a:gdLst/>
              <a:ahLst/>
              <a:cxnLst/>
              <a:rect l="l" t="t" r="r" b="b"/>
              <a:pathLst>
                <a:path w="567" h="488" extrusionOk="0">
                  <a:moveTo>
                    <a:pt x="283" y="1"/>
                  </a:moveTo>
                  <a:cubicBezTo>
                    <a:pt x="126" y="1"/>
                    <a:pt x="1" y="111"/>
                    <a:pt x="1" y="252"/>
                  </a:cubicBezTo>
                  <a:cubicBezTo>
                    <a:pt x="1" y="378"/>
                    <a:pt x="126" y="488"/>
                    <a:pt x="283" y="488"/>
                  </a:cubicBezTo>
                  <a:cubicBezTo>
                    <a:pt x="441" y="488"/>
                    <a:pt x="566" y="378"/>
                    <a:pt x="566" y="252"/>
                  </a:cubicBezTo>
                  <a:cubicBezTo>
                    <a:pt x="566" y="111"/>
                    <a:pt x="441" y="1"/>
                    <a:pt x="283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8"/>
            <p:cNvSpPr/>
            <p:nvPr/>
          </p:nvSpPr>
          <p:spPr>
            <a:xfrm>
              <a:off x="-820125" y="2979925"/>
              <a:ext cx="148475" cy="77550"/>
            </a:xfrm>
            <a:custGeom>
              <a:avLst/>
              <a:gdLst/>
              <a:ahLst/>
              <a:cxnLst/>
              <a:rect l="l" t="t" r="r" b="b"/>
              <a:pathLst>
                <a:path w="5939" h="3102" extrusionOk="0">
                  <a:moveTo>
                    <a:pt x="3355" y="0"/>
                  </a:moveTo>
                  <a:cubicBezTo>
                    <a:pt x="1731" y="0"/>
                    <a:pt x="0" y="3102"/>
                    <a:pt x="0" y="3102"/>
                  </a:cubicBezTo>
                  <a:cubicBezTo>
                    <a:pt x="1870" y="2049"/>
                    <a:pt x="5939" y="1657"/>
                    <a:pt x="4132" y="274"/>
                  </a:cubicBezTo>
                  <a:cubicBezTo>
                    <a:pt x="3881" y="83"/>
                    <a:pt x="3620" y="0"/>
                    <a:pt x="3355" y="0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8"/>
            <p:cNvSpPr/>
            <p:nvPr/>
          </p:nvSpPr>
          <p:spPr>
            <a:xfrm>
              <a:off x="-967425" y="2960825"/>
              <a:ext cx="134350" cy="97450"/>
            </a:xfrm>
            <a:custGeom>
              <a:avLst/>
              <a:gdLst/>
              <a:ahLst/>
              <a:cxnLst/>
              <a:rect l="l" t="t" r="r" b="b"/>
              <a:pathLst>
                <a:path w="5374" h="3898" extrusionOk="0">
                  <a:moveTo>
                    <a:pt x="2613" y="1"/>
                  </a:moveTo>
                  <a:cubicBezTo>
                    <a:pt x="2446" y="1"/>
                    <a:pt x="2272" y="35"/>
                    <a:pt x="2090" y="111"/>
                  </a:cubicBezTo>
                  <a:cubicBezTo>
                    <a:pt x="1" y="975"/>
                    <a:pt x="3834" y="2405"/>
                    <a:pt x="5374" y="3897"/>
                  </a:cubicBezTo>
                  <a:cubicBezTo>
                    <a:pt x="5374" y="3897"/>
                    <a:pt x="4390" y="1"/>
                    <a:pt x="2613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8"/>
            <p:cNvSpPr/>
            <p:nvPr/>
          </p:nvSpPr>
          <p:spPr>
            <a:xfrm>
              <a:off x="-847625" y="2969075"/>
              <a:ext cx="47925" cy="84875"/>
            </a:xfrm>
            <a:custGeom>
              <a:avLst/>
              <a:gdLst/>
              <a:ahLst/>
              <a:cxnLst/>
              <a:rect l="l" t="t" r="r" b="b"/>
              <a:pathLst>
                <a:path w="1917" h="3395" extrusionOk="0">
                  <a:moveTo>
                    <a:pt x="1229" y="0"/>
                  </a:moveTo>
                  <a:cubicBezTo>
                    <a:pt x="1223" y="0"/>
                    <a:pt x="1217" y="0"/>
                    <a:pt x="1210" y="1"/>
                  </a:cubicBezTo>
                  <a:cubicBezTo>
                    <a:pt x="487" y="80"/>
                    <a:pt x="0" y="928"/>
                    <a:pt x="1022" y="3395"/>
                  </a:cubicBezTo>
                  <a:cubicBezTo>
                    <a:pt x="1022" y="3395"/>
                    <a:pt x="1917" y="0"/>
                    <a:pt x="1229" y="0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8"/>
            <p:cNvSpPr/>
            <p:nvPr/>
          </p:nvSpPr>
          <p:spPr>
            <a:xfrm>
              <a:off x="-1065225" y="2754200"/>
              <a:ext cx="77450" cy="84125"/>
            </a:xfrm>
            <a:custGeom>
              <a:avLst/>
              <a:gdLst/>
              <a:ahLst/>
              <a:cxnLst/>
              <a:rect l="l" t="t" r="r" b="b"/>
              <a:pathLst>
                <a:path w="3098" h="3365" extrusionOk="0">
                  <a:moveTo>
                    <a:pt x="1641" y="1"/>
                  </a:moveTo>
                  <a:cubicBezTo>
                    <a:pt x="1619" y="1"/>
                    <a:pt x="1596" y="1"/>
                    <a:pt x="1572" y="2"/>
                  </a:cubicBezTo>
                  <a:cubicBezTo>
                    <a:pt x="1" y="65"/>
                    <a:pt x="613" y="3364"/>
                    <a:pt x="613" y="3364"/>
                  </a:cubicBezTo>
                  <a:cubicBezTo>
                    <a:pt x="1139" y="1987"/>
                    <a:pt x="3098" y="1"/>
                    <a:pt x="1641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8"/>
            <p:cNvSpPr/>
            <p:nvPr/>
          </p:nvSpPr>
          <p:spPr>
            <a:xfrm>
              <a:off x="-1150675" y="2817475"/>
              <a:ext cx="94125" cy="31975"/>
            </a:xfrm>
            <a:custGeom>
              <a:avLst/>
              <a:gdLst/>
              <a:ahLst/>
              <a:cxnLst/>
              <a:rect l="l" t="t" r="r" b="b"/>
              <a:pathLst>
                <a:path w="3765" h="1279" extrusionOk="0">
                  <a:moveTo>
                    <a:pt x="1227" y="1"/>
                  </a:moveTo>
                  <a:cubicBezTo>
                    <a:pt x="847" y="1"/>
                    <a:pt x="517" y="136"/>
                    <a:pt x="324" y="503"/>
                  </a:cubicBezTo>
                  <a:cubicBezTo>
                    <a:pt x="1" y="1115"/>
                    <a:pt x="333" y="1279"/>
                    <a:pt x="933" y="1279"/>
                  </a:cubicBezTo>
                  <a:cubicBezTo>
                    <a:pt x="1627" y="1279"/>
                    <a:pt x="2680" y="1060"/>
                    <a:pt x="3495" y="1060"/>
                  </a:cubicBezTo>
                  <a:cubicBezTo>
                    <a:pt x="3588" y="1060"/>
                    <a:pt x="3678" y="1063"/>
                    <a:pt x="3764" y="1069"/>
                  </a:cubicBezTo>
                  <a:cubicBezTo>
                    <a:pt x="3764" y="1069"/>
                    <a:pt x="2295" y="1"/>
                    <a:pt x="1227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8"/>
            <p:cNvSpPr/>
            <p:nvPr/>
          </p:nvSpPr>
          <p:spPr>
            <a:xfrm>
              <a:off x="-1096650" y="2788625"/>
              <a:ext cx="44025" cy="48525"/>
            </a:xfrm>
            <a:custGeom>
              <a:avLst/>
              <a:gdLst/>
              <a:ahLst/>
              <a:cxnLst/>
              <a:rect l="l" t="t" r="r" b="b"/>
              <a:pathLst>
                <a:path w="1761" h="1941" extrusionOk="0">
                  <a:moveTo>
                    <a:pt x="450" y="0"/>
                  </a:moveTo>
                  <a:cubicBezTo>
                    <a:pt x="417" y="0"/>
                    <a:pt x="388" y="12"/>
                    <a:pt x="362" y="39"/>
                  </a:cubicBezTo>
                  <a:cubicBezTo>
                    <a:pt x="1" y="401"/>
                    <a:pt x="126" y="1060"/>
                    <a:pt x="1760" y="1940"/>
                  </a:cubicBezTo>
                  <a:cubicBezTo>
                    <a:pt x="1760" y="1940"/>
                    <a:pt x="858" y="0"/>
                    <a:pt x="450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6" name="Google Shape;1886;p68"/>
          <p:cNvGrpSpPr/>
          <p:nvPr/>
        </p:nvGrpSpPr>
        <p:grpSpPr>
          <a:xfrm>
            <a:off x="3373634" y="2535718"/>
            <a:ext cx="1833157" cy="1709826"/>
            <a:chOff x="-3294175" y="4316175"/>
            <a:chExt cx="1239625" cy="1156225"/>
          </a:xfrm>
        </p:grpSpPr>
        <p:sp>
          <p:nvSpPr>
            <p:cNvPr id="1887" name="Google Shape;1887;p68"/>
            <p:cNvSpPr/>
            <p:nvPr/>
          </p:nvSpPr>
          <p:spPr>
            <a:xfrm>
              <a:off x="-3263925" y="5203325"/>
              <a:ext cx="1205450" cy="79775"/>
            </a:xfrm>
            <a:custGeom>
              <a:avLst/>
              <a:gdLst/>
              <a:ahLst/>
              <a:cxnLst/>
              <a:rect l="l" t="t" r="r" b="b"/>
              <a:pathLst>
                <a:path w="48218" h="3191" extrusionOk="0">
                  <a:moveTo>
                    <a:pt x="24117" y="1"/>
                  </a:moveTo>
                  <a:cubicBezTo>
                    <a:pt x="10794" y="1"/>
                    <a:pt x="0" y="708"/>
                    <a:pt x="0" y="1603"/>
                  </a:cubicBezTo>
                  <a:cubicBezTo>
                    <a:pt x="0" y="2483"/>
                    <a:pt x="10794" y="3190"/>
                    <a:pt x="24117" y="3190"/>
                  </a:cubicBezTo>
                  <a:cubicBezTo>
                    <a:pt x="37424" y="3190"/>
                    <a:pt x="48217" y="2483"/>
                    <a:pt x="48217" y="1603"/>
                  </a:cubicBezTo>
                  <a:cubicBezTo>
                    <a:pt x="48217" y="708"/>
                    <a:pt x="37424" y="1"/>
                    <a:pt x="2411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8"/>
            <p:cNvSpPr/>
            <p:nvPr/>
          </p:nvSpPr>
          <p:spPr>
            <a:xfrm>
              <a:off x="-3123700" y="4613400"/>
              <a:ext cx="922650" cy="571900"/>
            </a:xfrm>
            <a:custGeom>
              <a:avLst/>
              <a:gdLst/>
              <a:ahLst/>
              <a:cxnLst/>
              <a:rect l="l" t="t" r="r" b="b"/>
              <a:pathLst>
                <a:path w="36906" h="22876" extrusionOk="0">
                  <a:moveTo>
                    <a:pt x="1493" y="0"/>
                  </a:moveTo>
                  <a:cubicBezTo>
                    <a:pt x="676" y="0"/>
                    <a:pt x="0" y="660"/>
                    <a:pt x="0" y="1477"/>
                  </a:cubicBezTo>
                  <a:lnTo>
                    <a:pt x="0" y="21383"/>
                  </a:lnTo>
                  <a:cubicBezTo>
                    <a:pt x="0" y="22200"/>
                    <a:pt x="676" y="22875"/>
                    <a:pt x="1493" y="22875"/>
                  </a:cubicBezTo>
                  <a:lnTo>
                    <a:pt x="35413" y="22875"/>
                  </a:lnTo>
                  <a:cubicBezTo>
                    <a:pt x="36230" y="22875"/>
                    <a:pt x="36905" y="22200"/>
                    <a:pt x="36905" y="21383"/>
                  </a:cubicBezTo>
                  <a:lnTo>
                    <a:pt x="36905" y="1477"/>
                  </a:lnTo>
                  <a:cubicBezTo>
                    <a:pt x="36905" y="660"/>
                    <a:pt x="36230" y="0"/>
                    <a:pt x="35413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8"/>
            <p:cNvSpPr/>
            <p:nvPr/>
          </p:nvSpPr>
          <p:spPr>
            <a:xfrm>
              <a:off x="-3123700" y="4899325"/>
              <a:ext cx="922650" cy="285975"/>
            </a:xfrm>
            <a:custGeom>
              <a:avLst/>
              <a:gdLst/>
              <a:ahLst/>
              <a:cxnLst/>
              <a:rect l="l" t="t" r="r" b="b"/>
              <a:pathLst>
                <a:path w="36906" h="11439" extrusionOk="0">
                  <a:moveTo>
                    <a:pt x="0" y="1"/>
                  </a:moveTo>
                  <a:lnTo>
                    <a:pt x="0" y="9946"/>
                  </a:lnTo>
                  <a:cubicBezTo>
                    <a:pt x="0" y="10778"/>
                    <a:pt x="676" y="11438"/>
                    <a:pt x="1493" y="11438"/>
                  </a:cubicBezTo>
                  <a:lnTo>
                    <a:pt x="35413" y="11438"/>
                  </a:lnTo>
                  <a:cubicBezTo>
                    <a:pt x="36230" y="11438"/>
                    <a:pt x="36905" y="10763"/>
                    <a:pt x="36905" y="9946"/>
                  </a:cubicBezTo>
                  <a:lnTo>
                    <a:pt x="36905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8"/>
            <p:cNvSpPr/>
            <p:nvPr/>
          </p:nvSpPr>
          <p:spPr>
            <a:xfrm>
              <a:off x="-3082475" y="4651875"/>
              <a:ext cx="840175" cy="463500"/>
            </a:xfrm>
            <a:custGeom>
              <a:avLst/>
              <a:gdLst/>
              <a:ahLst/>
              <a:cxnLst/>
              <a:rect l="l" t="t" r="r" b="b"/>
              <a:pathLst>
                <a:path w="33607" h="18540" extrusionOk="0">
                  <a:moveTo>
                    <a:pt x="944" y="1"/>
                  </a:moveTo>
                  <a:cubicBezTo>
                    <a:pt x="425" y="1"/>
                    <a:pt x="1" y="394"/>
                    <a:pt x="1" y="896"/>
                  </a:cubicBezTo>
                  <a:lnTo>
                    <a:pt x="1" y="17644"/>
                  </a:lnTo>
                  <a:cubicBezTo>
                    <a:pt x="1" y="17864"/>
                    <a:pt x="95" y="18084"/>
                    <a:pt x="237" y="18241"/>
                  </a:cubicBezTo>
                  <a:cubicBezTo>
                    <a:pt x="409" y="18414"/>
                    <a:pt x="676" y="18540"/>
                    <a:pt x="944" y="18540"/>
                  </a:cubicBezTo>
                  <a:lnTo>
                    <a:pt x="32664" y="18540"/>
                  </a:lnTo>
                  <a:cubicBezTo>
                    <a:pt x="33182" y="18540"/>
                    <a:pt x="33607" y="18131"/>
                    <a:pt x="33607" y="17644"/>
                  </a:cubicBezTo>
                  <a:lnTo>
                    <a:pt x="33607" y="896"/>
                  </a:lnTo>
                  <a:cubicBezTo>
                    <a:pt x="33607" y="566"/>
                    <a:pt x="33418" y="284"/>
                    <a:pt x="33135" y="126"/>
                  </a:cubicBezTo>
                  <a:cubicBezTo>
                    <a:pt x="32994" y="48"/>
                    <a:pt x="32837" y="1"/>
                    <a:pt x="326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8"/>
            <p:cNvSpPr/>
            <p:nvPr/>
          </p:nvSpPr>
          <p:spPr>
            <a:xfrm>
              <a:off x="-3014525" y="4722575"/>
              <a:ext cx="710550" cy="353525"/>
            </a:xfrm>
            <a:custGeom>
              <a:avLst/>
              <a:gdLst/>
              <a:ahLst/>
              <a:cxnLst/>
              <a:rect l="l" t="t" r="r" b="b"/>
              <a:pathLst>
                <a:path w="28422" h="14141" extrusionOk="0">
                  <a:moveTo>
                    <a:pt x="1" y="1"/>
                  </a:moveTo>
                  <a:lnTo>
                    <a:pt x="1" y="14140"/>
                  </a:lnTo>
                  <a:lnTo>
                    <a:pt x="28422" y="14140"/>
                  </a:lnTo>
                  <a:lnTo>
                    <a:pt x="284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8"/>
            <p:cNvSpPr/>
            <p:nvPr/>
          </p:nvSpPr>
          <p:spPr>
            <a:xfrm>
              <a:off x="-3014525" y="4722575"/>
              <a:ext cx="710550" cy="30275"/>
            </a:xfrm>
            <a:custGeom>
              <a:avLst/>
              <a:gdLst/>
              <a:ahLst/>
              <a:cxnLst/>
              <a:rect l="l" t="t" r="r" b="b"/>
              <a:pathLst>
                <a:path w="28422" h="1211" extrusionOk="0">
                  <a:moveTo>
                    <a:pt x="1" y="1"/>
                  </a:moveTo>
                  <a:lnTo>
                    <a:pt x="1" y="1210"/>
                  </a:lnTo>
                  <a:lnTo>
                    <a:pt x="28422" y="1210"/>
                  </a:lnTo>
                  <a:lnTo>
                    <a:pt x="28422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8"/>
            <p:cNvSpPr/>
            <p:nvPr/>
          </p:nvSpPr>
          <p:spPr>
            <a:xfrm>
              <a:off x="-2375475" y="47312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0"/>
                  </a:moveTo>
                  <a:cubicBezTo>
                    <a:pt x="111" y="0"/>
                    <a:pt x="1" y="110"/>
                    <a:pt x="1" y="252"/>
                  </a:cubicBezTo>
                  <a:cubicBezTo>
                    <a:pt x="1" y="393"/>
                    <a:pt x="111" y="503"/>
                    <a:pt x="252" y="503"/>
                  </a:cubicBezTo>
                  <a:cubicBezTo>
                    <a:pt x="393" y="503"/>
                    <a:pt x="503" y="393"/>
                    <a:pt x="503" y="252"/>
                  </a:cubicBezTo>
                  <a:cubicBezTo>
                    <a:pt x="503" y="110"/>
                    <a:pt x="393" y="0"/>
                    <a:pt x="252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8"/>
            <p:cNvSpPr/>
            <p:nvPr/>
          </p:nvSpPr>
          <p:spPr>
            <a:xfrm>
              <a:off x="-2355050" y="47312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0"/>
                  </a:moveTo>
                  <a:cubicBezTo>
                    <a:pt x="111" y="0"/>
                    <a:pt x="1" y="110"/>
                    <a:pt x="1" y="252"/>
                  </a:cubicBezTo>
                  <a:cubicBezTo>
                    <a:pt x="1" y="393"/>
                    <a:pt x="111" y="503"/>
                    <a:pt x="252" y="503"/>
                  </a:cubicBezTo>
                  <a:cubicBezTo>
                    <a:pt x="393" y="503"/>
                    <a:pt x="503" y="393"/>
                    <a:pt x="503" y="252"/>
                  </a:cubicBezTo>
                  <a:cubicBezTo>
                    <a:pt x="503" y="110"/>
                    <a:pt x="393" y="0"/>
                    <a:pt x="252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8"/>
            <p:cNvSpPr/>
            <p:nvPr/>
          </p:nvSpPr>
          <p:spPr>
            <a:xfrm>
              <a:off x="-2335400" y="47312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0"/>
                  </a:moveTo>
                  <a:cubicBezTo>
                    <a:pt x="110" y="0"/>
                    <a:pt x="0" y="110"/>
                    <a:pt x="0" y="252"/>
                  </a:cubicBezTo>
                  <a:cubicBezTo>
                    <a:pt x="0" y="393"/>
                    <a:pt x="110" y="503"/>
                    <a:pt x="251" y="503"/>
                  </a:cubicBezTo>
                  <a:cubicBezTo>
                    <a:pt x="393" y="503"/>
                    <a:pt x="503" y="393"/>
                    <a:pt x="503" y="252"/>
                  </a:cubicBezTo>
                  <a:cubicBezTo>
                    <a:pt x="503" y="110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8"/>
            <p:cNvSpPr/>
            <p:nvPr/>
          </p:nvSpPr>
          <p:spPr>
            <a:xfrm>
              <a:off x="-2767450" y="4801125"/>
              <a:ext cx="216425" cy="216450"/>
            </a:xfrm>
            <a:custGeom>
              <a:avLst/>
              <a:gdLst/>
              <a:ahLst/>
              <a:cxnLst/>
              <a:rect l="l" t="t" r="r" b="b"/>
              <a:pathLst>
                <a:path w="8657" h="8658" extrusionOk="0">
                  <a:moveTo>
                    <a:pt x="4321" y="1"/>
                  </a:moveTo>
                  <a:cubicBezTo>
                    <a:pt x="1933" y="1"/>
                    <a:pt x="0" y="1933"/>
                    <a:pt x="0" y="4321"/>
                  </a:cubicBezTo>
                  <a:cubicBezTo>
                    <a:pt x="0" y="6709"/>
                    <a:pt x="1933" y="8658"/>
                    <a:pt x="4321" y="8658"/>
                  </a:cubicBezTo>
                  <a:cubicBezTo>
                    <a:pt x="6709" y="8658"/>
                    <a:pt x="8657" y="6709"/>
                    <a:pt x="8657" y="4321"/>
                  </a:cubicBezTo>
                  <a:cubicBezTo>
                    <a:pt x="8657" y="1933"/>
                    <a:pt x="6709" y="1"/>
                    <a:pt x="4321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8"/>
            <p:cNvSpPr/>
            <p:nvPr/>
          </p:nvSpPr>
          <p:spPr>
            <a:xfrm>
              <a:off x="-2697550" y="4852200"/>
              <a:ext cx="97425" cy="113925"/>
            </a:xfrm>
            <a:custGeom>
              <a:avLst/>
              <a:gdLst/>
              <a:ahLst/>
              <a:cxnLst/>
              <a:rect l="l" t="t" r="r" b="b"/>
              <a:pathLst>
                <a:path w="3897" h="4557" extrusionOk="0">
                  <a:moveTo>
                    <a:pt x="1" y="0"/>
                  </a:moveTo>
                  <a:lnTo>
                    <a:pt x="1" y="4556"/>
                  </a:lnTo>
                  <a:lnTo>
                    <a:pt x="3897" y="22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8"/>
            <p:cNvSpPr/>
            <p:nvPr/>
          </p:nvSpPr>
          <p:spPr>
            <a:xfrm>
              <a:off x="-2974050" y="5023450"/>
              <a:ext cx="113925" cy="15325"/>
            </a:xfrm>
            <a:custGeom>
              <a:avLst/>
              <a:gdLst/>
              <a:ahLst/>
              <a:cxnLst/>
              <a:rect l="l" t="t" r="r" b="b"/>
              <a:pathLst>
                <a:path w="4557" h="613" extrusionOk="0">
                  <a:moveTo>
                    <a:pt x="0" y="0"/>
                  </a:moveTo>
                  <a:lnTo>
                    <a:pt x="0" y="613"/>
                  </a:lnTo>
                  <a:lnTo>
                    <a:pt x="4556" y="613"/>
                  </a:lnTo>
                  <a:lnTo>
                    <a:pt x="455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8"/>
            <p:cNvSpPr/>
            <p:nvPr/>
          </p:nvSpPr>
          <p:spPr>
            <a:xfrm>
              <a:off x="-2974050" y="4988475"/>
              <a:ext cx="113925" cy="15350"/>
            </a:xfrm>
            <a:custGeom>
              <a:avLst/>
              <a:gdLst/>
              <a:ahLst/>
              <a:cxnLst/>
              <a:rect l="l" t="t" r="r" b="b"/>
              <a:pathLst>
                <a:path w="4557" h="614" extrusionOk="0">
                  <a:moveTo>
                    <a:pt x="0" y="1"/>
                  </a:moveTo>
                  <a:lnTo>
                    <a:pt x="0" y="614"/>
                  </a:lnTo>
                  <a:lnTo>
                    <a:pt x="4556" y="614"/>
                  </a:lnTo>
                  <a:lnTo>
                    <a:pt x="4556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8"/>
            <p:cNvSpPr/>
            <p:nvPr/>
          </p:nvSpPr>
          <p:spPr>
            <a:xfrm>
              <a:off x="-2974050" y="4953925"/>
              <a:ext cx="113925" cy="15350"/>
            </a:xfrm>
            <a:custGeom>
              <a:avLst/>
              <a:gdLst/>
              <a:ahLst/>
              <a:cxnLst/>
              <a:rect l="l" t="t" r="r" b="b"/>
              <a:pathLst>
                <a:path w="4557" h="614" extrusionOk="0">
                  <a:moveTo>
                    <a:pt x="0" y="0"/>
                  </a:moveTo>
                  <a:lnTo>
                    <a:pt x="0" y="613"/>
                  </a:lnTo>
                  <a:lnTo>
                    <a:pt x="4556" y="613"/>
                  </a:lnTo>
                  <a:lnTo>
                    <a:pt x="455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8"/>
            <p:cNvSpPr/>
            <p:nvPr/>
          </p:nvSpPr>
          <p:spPr>
            <a:xfrm>
              <a:off x="-2974050" y="4918975"/>
              <a:ext cx="113925" cy="15325"/>
            </a:xfrm>
            <a:custGeom>
              <a:avLst/>
              <a:gdLst/>
              <a:ahLst/>
              <a:cxnLst/>
              <a:rect l="l" t="t" r="r" b="b"/>
              <a:pathLst>
                <a:path w="4557" h="613" extrusionOk="0">
                  <a:moveTo>
                    <a:pt x="0" y="0"/>
                  </a:moveTo>
                  <a:lnTo>
                    <a:pt x="0" y="613"/>
                  </a:lnTo>
                  <a:lnTo>
                    <a:pt x="4556" y="613"/>
                  </a:lnTo>
                  <a:lnTo>
                    <a:pt x="455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8"/>
            <p:cNvSpPr/>
            <p:nvPr/>
          </p:nvSpPr>
          <p:spPr>
            <a:xfrm>
              <a:off x="-2974050" y="4884400"/>
              <a:ext cx="113925" cy="14950"/>
            </a:xfrm>
            <a:custGeom>
              <a:avLst/>
              <a:gdLst/>
              <a:ahLst/>
              <a:cxnLst/>
              <a:rect l="l" t="t" r="r" b="b"/>
              <a:pathLst>
                <a:path w="4557" h="598" extrusionOk="0">
                  <a:moveTo>
                    <a:pt x="0" y="1"/>
                  </a:moveTo>
                  <a:lnTo>
                    <a:pt x="0" y="598"/>
                  </a:lnTo>
                  <a:lnTo>
                    <a:pt x="4556" y="598"/>
                  </a:lnTo>
                  <a:lnTo>
                    <a:pt x="4556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8"/>
            <p:cNvSpPr/>
            <p:nvPr/>
          </p:nvSpPr>
          <p:spPr>
            <a:xfrm>
              <a:off x="-2974050" y="4849450"/>
              <a:ext cx="113925" cy="15350"/>
            </a:xfrm>
            <a:custGeom>
              <a:avLst/>
              <a:gdLst/>
              <a:ahLst/>
              <a:cxnLst/>
              <a:rect l="l" t="t" r="r" b="b"/>
              <a:pathLst>
                <a:path w="4557" h="614" extrusionOk="0">
                  <a:moveTo>
                    <a:pt x="0" y="0"/>
                  </a:moveTo>
                  <a:lnTo>
                    <a:pt x="0" y="613"/>
                  </a:lnTo>
                  <a:lnTo>
                    <a:pt x="4556" y="613"/>
                  </a:lnTo>
                  <a:lnTo>
                    <a:pt x="455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8"/>
            <p:cNvSpPr/>
            <p:nvPr/>
          </p:nvSpPr>
          <p:spPr>
            <a:xfrm>
              <a:off x="-2974050" y="4814500"/>
              <a:ext cx="113925" cy="15325"/>
            </a:xfrm>
            <a:custGeom>
              <a:avLst/>
              <a:gdLst/>
              <a:ahLst/>
              <a:cxnLst/>
              <a:rect l="l" t="t" r="r" b="b"/>
              <a:pathLst>
                <a:path w="4557" h="613" extrusionOk="0">
                  <a:moveTo>
                    <a:pt x="0" y="0"/>
                  </a:moveTo>
                  <a:lnTo>
                    <a:pt x="0" y="613"/>
                  </a:lnTo>
                  <a:lnTo>
                    <a:pt x="4556" y="613"/>
                  </a:lnTo>
                  <a:lnTo>
                    <a:pt x="455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8"/>
            <p:cNvSpPr/>
            <p:nvPr/>
          </p:nvSpPr>
          <p:spPr>
            <a:xfrm>
              <a:off x="-2974050" y="4779925"/>
              <a:ext cx="113925" cy="15350"/>
            </a:xfrm>
            <a:custGeom>
              <a:avLst/>
              <a:gdLst/>
              <a:ahLst/>
              <a:cxnLst/>
              <a:rect l="l" t="t" r="r" b="b"/>
              <a:pathLst>
                <a:path w="4557" h="614" extrusionOk="0">
                  <a:moveTo>
                    <a:pt x="0" y="0"/>
                  </a:moveTo>
                  <a:lnTo>
                    <a:pt x="0" y="613"/>
                  </a:lnTo>
                  <a:lnTo>
                    <a:pt x="4556" y="613"/>
                  </a:lnTo>
                  <a:lnTo>
                    <a:pt x="455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8"/>
            <p:cNvSpPr/>
            <p:nvPr/>
          </p:nvSpPr>
          <p:spPr>
            <a:xfrm>
              <a:off x="-2462675" y="5023450"/>
              <a:ext cx="113925" cy="15325"/>
            </a:xfrm>
            <a:custGeom>
              <a:avLst/>
              <a:gdLst/>
              <a:ahLst/>
              <a:cxnLst/>
              <a:rect l="l" t="t" r="r" b="b"/>
              <a:pathLst>
                <a:path w="4557" h="613" extrusionOk="0">
                  <a:moveTo>
                    <a:pt x="1" y="0"/>
                  </a:moveTo>
                  <a:lnTo>
                    <a:pt x="1" y="613"/>
                  </a:lnTo>
                  <a:lnTo>
                    <a:pt x="4557" y="613"/>
                  </a:lnTo>
                  <a:lnTo>
                    <a:pt x="455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8"/>
            <p:cNvSpPr/>
            <p:nvPr/>
          </p:nvSpPr>
          <p:spPr>
            <a:xfrm>
              <a:off x="-2462675" y="4988475"/>
              <a:ext cx="113925" cy="15350"/>
            </a:xfrm>
            <a:custGeom>
              <a:avLst/>
              <a:gdLst/>
              <a:ahLst/>
              <a:cxnLst/>
              <a:rect l="l" t="t" r="r" b="b"/>
              <a:pathLst>
                <a:path w="4557" h="614" extrusionOk="0">
                  <a:moveTo>
                    <a:pt x="1" y="1"/>
                  </a:moveTo>
                  <a:lnTo>
                    <a:pt x="1" y="614"/>
                  </a:lnTo>
                  <a:lnTo>
                    <a:pt x="4557" y="614"/>
                  </a:lnTo>
                  <a:lnTo>
                    <a:pt x="4557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8"/>
            <p:cNvSpPr/>
            <p:nvPr/>
          </p:nvSpPr>
          <p:spPr>
            <a:xfrm>
              <a:off x="-2462675" y="4953925"/>
              <a:ext cx="113925" cy="15350"/>
            </a:xfrm>
            <a:custGeom>
              <a:avLst/>
              <a:gdLst/>
              <a:ahLst/>
              <a:cxnLst/>
              <a:rect l="l" t="t" r="r" b="b"/>
              <a:pathLst>
                <a:path w="4557" h="614" extrusionOk="0">
                  <a:moveTo>
                    <a:pt x="1" y="0"/>
                  </a:moveTo>
                  <a:lnTo>
                    <a:pt x="1" y="613"/>
                  </a:lnTo>
                  <a:lnTo>
                    <a:pt x="4557" y="613"/>
                  </a:lnTo>
                  <a:lnTo>
                    <a:pt x="455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8"/>
            <p:cNvSpPr/>
            <p:nvPr/>
          </p:nvSpPr>
          <p:spPr>
            <a:xfrm>
              <a:off x="-2462675" y="4918975"/>
              <a:ext cx="113925" cy="15325"/>
            </a:xfrm>
            <a:custGeom>
              <a:avLst/>
              <a:gdLst/>
              <a:ahLst/>
              <a:cxnLst/>
              <a:rect l="l" t="t" r="r" b="b"/>
              <a:pathLst>
                <a:path w="4557" h="613" extrusionOk="0">
                  <a:moveTo>
                    <a:pt x="1" y="0"/>
                  </a:moveTo>
                  <a:lnTo>
                    <a:pt x="1" y="613"/>
                  </a:lnTo>
                  <a:lnTo>
                    <a:pt x="4557" y="613"/>
                  </a:lnTo>
                  <a:lnTo>
                    <a:pt x="455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8"/>
            <p:cNvSpPr/>
            <p:nvPr/>
          </p:nvSpPr>
          <p:spPr>
            <a:xfrm>
              <a:off x="-2462675" y="4884400"/>
              <a:ext cx="113925" cy="14950"/>
            </a:xfrm>
            <a:custGeom>
              <a:avLst/>
              <a:gdLst/>
              <a:ahLst/>
              <a:cxnLst/>
              <a:rect l="l" t="t" r="r" b="b"/>
              <a:pathLst>
                <a:path w="4557" h="598" extrusionOk="0">
                  <a:moveTo>
                    <a:pt x="1" y="1"/>
                  </a:moveTo>
                  <a:lnTo>
                    <a:pt x="1" y="598"/>
                  </a:lnTo>
                  <a:lnTo>
                    <a:pt x="4557" y="598"/>
                  </a:lnTo>
                  <a:lnTo>
                    <a:pt x="4557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8"/>
            <p:cNvSpPr/>
            <p:nvPr/>
          </p:nvSpPr>
          <p:spPr>
            <a:xfrm>
              <a:off x="-2462675" y="4849450"/>
              <a:ext cx="113925" cy="15350"/>
            </a:xfrm>
            <a:custGeom>
              <a:avLst/>
              <a:gdLst/>
              <a:ahLst/>
              <a:cxnLst/>
              <a:rect l="l" t="t" r="r" b="b"/>
              <a:pathLst>
                <a:path w="4557" h="614" extrusionOk="0">
                  <a:moveTo>
                    <a:pt x="1" y="0"/>
                  </a:moveTo>
                  <a:lnTo>
                    <a:pt x="1" y="613"/>
                  </a:lnTo>
                  <a:lnTo>
                    <a:pt x="4557" y="613"/>
                  </a:lnTo>
                  <a:lnTo>
                    <a:pt x="455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8"/>
            <p:cNvSpPr/>
            <p:nvPr/>
          </p:nvSpPr>
          <p:spPr>
            <a:xfrm>
              <a:off x="-2462675" y="4814500"/>
              <a:ext cx="113925" cy="15325"/>
            </a:xfrm>
            <a:custGeom>
              <a:avLst/>
              <a:gdLst/>
              <a:ahLst/>
              <a:cxnLst/>
              <a:rect l="l" t="t" r="r" b="b"/>
              <a:pathLst>
                <a:path w="4557" h="613" extrusionOk="0">
                  <a:moveTo>
                    <a:pt x="1" y="0"/>
                  </a:moveTo>
                  <a:lnTo>
                    <a:pt x="1" y="613"/>
                  </a:lnTo>
                  <a:lnTo>
                    <a:pt x="4557" y="613"/>
                  </a:lnTo>
                  <a:lnTo>
                    <a:pt x="455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8"/>
            <p:cNvSpPr/>
            <p:nvPr/>
          </p:nvSpPr>
          <p:spPr>
            <a:xfrm>
              <a:off x="-2462675" y="4779925"/>
              <a:ext cx="113925" cy="15350"/>
            </a:xfrm>
            <a:custGeom>
              <a:avLst/>
              <a:gdLst/>
              <a:ahLst/>
              <a:cxnLst/>
              <a:rect l="l" t="t" r="r" b="b"/>
              <a:pathLst>
                <a:path w="4557" h="614" extrusionOk="0">
                  <a:moveTo>
                    <a:pt x="1" y="0"/>
                  </a:moveTo>
                  <a:lnTo>
                    <a:pt x="1" y="613"/>
                  </a:lnTo>
                  <a:lnTo>
                    <a:pt x="4557" y="613"/>
                  </a:lnTo>
                  <a:lnTo>
                    <a:pt x="455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8"/>
            <p:cNvSpPr/>
            <p:nvPr/>
          </p:nvSpPr>
          <p:spPr>
            <a:xfrm>
              <a:off x="-3209725" y="5165225"/>
              <a:ext cx="1094675" cy="75850"/>
            </a:xfrm>
            <a:custGeom>
              <a:avLst/>
              <a:gdLst/>
              <a:ahLst/>
              <a:cxnLst/>
              <a:rect l="l" t="t" r="r" b="b"/>
              <a:pathLst>
                <a:path w="43787" h="3034" extrusionOk="0">
                  <a:moveTo>
                    <a:pt x="1" y="1"/>
                  </a:moveTo>
                  <a:lnTo>
                    <a:pt x="1" y="127"/>
                  </a:lnTo>
                  <a:cubicBezTo>
                    <a:pt x="1" y="771"/>
                    <a:pt x="205" y="1352"/>
                    <a:pt x="550" y="1823"/>
                  </a:cubicBezTo>
                  <a:cubicBezTo>
                    <a:pt x="1069" y="2546"/>
                    <a:pt x="1933" y="3033"/>
                    <a:pt x="2891" y="3033"/>
                  </a:cubicBezTo>
                  <a:lnTo>
                    <a:pt x="40896" y="3033"/>
                  </a:lnTo>
                  <a:cubicBezTo>
                    <a:pt x="41854" y="3033"/>
                    <a:pt x="42719" y="2546"/>
                    <a:pt x="43237" y="1823"/>
                  </a:cubicBezTo>
                  <a:cubicBezTo>
                    <a:pt x="43583" y="1352"/>
                    <a:pt x="43787" y="771"/>
                    <a:pt x="43787" y="127"/>
                  </a:cubicBezTo>
                  <a:lnTo>
                    <a:pt x="43787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8"/>
            <p:cNvSpPr/>
            <p:nvPr/>
          </p:nvSpPr>
          <p:spPr>
            <a:xfrm>
              <a:off x="-2785125" y="5165225"/>
              <a:ext cx="240775" cy="11025"/>
            </a:xfrm>
            <a:custGeom>
              <a:avLst/>
              <a:gdLst/>
              <a:ahLst/>
              <a:cxnLst/>
              <a:rect l="l" t="t" r="r" b="b"/>
              <a:pathLst>
                <a:path w="9631" h="441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68"/>
                    <a:pt x="157" y="441"/>
                    <a:pt x="346" y="441"/>
                  </a:cubicBezTo>
                  <a:lnTo>
                    <a:pt x="9285" y="441"/>
                  </a:lnTo>
                  <a:cubicBezTo>
                    <a:pt x="9474" y="441"/>
                    <a:pt x="9631" y="268"/>
                    <a:pt x="9631" y="32"/>
                  </a:cubicBezTo>
                  <a:lnTo>
                    <a:pt x="963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8"/>
            <p:cNvSpPr/>
            <p:nvPr/>
          </p:nvSpPr>
          <p:spPr>
            <a:xfrm>
              <a:off x="-2289850" y="5180550"/>
              <a:ext cx="66800" cy="9050"/>
            </a:xfrm>
            <a:custGeom>
              <a:avLst/>
              <a:gdLst/>
              <a:ahLst/>
              <a:cxnLst/>
              <a:rect l="l" t="t" r="r" b="b"/>
              <a:pathLst>
                <a:path w="2672" h="362" extrusionOk="0">
                  <a:moveTo>
                    <a:pt x="173" y="1"/>
                  </a:moveTo>
                  <a:cubicBezTo>
                    <a:pt x="79" y="1"/>
                    <a:pt x="1" y="95"/>
                    <a:pt x="1" y="189"/>
                  </a:cubicBezTo>
                  <a:cubicBezTo>
                    <a:pt x="1" y="283"/>
                    <a:pt x="79" y="362"/>
                    <a:pt x="173" y="362"/>
                  </a:cubicBezTo>
                  <a:lnTo>
                    <a:pt x="2483" y="362"/>
                  </a:lnTo>
                  <a:cubicBezTo>
                    <a:pt x="2593" y="362"/>
                    <a:pt x="2671" y="283"/>
                    <a:pt x="2671" y="189"/>
                  </a:cubicBezTo>
                  <a:cubicBezTo>
                    <a:pt x="2671" y="95"/>
                    <a:pt x="2577" y="1"/>
                    <a:pt x="248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8"/>
            <p:cNvSpPr/>
            <p:nvPr/>
          </p:nvSpPr>
          <p:spPr>
            <a:xfrm>
              <a:off x="-3195975" y="5210800"/>
              <a:ext cx="1067175" cy="30275"/>
            </a:xfrm>
            <a:custGeom>
              <a:avLst/>
              <a:gdLst/>
              <a:ahLst/>
              <a:cxnLst/>
              <a:rect l="l" t="t" r="r" b="b"/>
              <a:pathLst>
                <a:path w="42687" h="1211" extrusionOk="0">
                  <a:moveTo>
                    <a:pt x="0" y="0"/>
                  </a:moveTo>
                  <a:cubicBezTo>
                    <a:pt x="519" y="723"/>
                    <a:pt x="1383" y="1210"/>
                    <a:pt x="2341" y="1210"/>
                  </a:cubicBezTo>
                  <a:lnTo>
                    <a:pt x="40346" y="1210"/>
                  </a:lnTo>
                  <a:cubicBezTo>
                    <a:pt x="41304" y="1210"/>
                    <a:pt x="42169" y="723"/>
                    <a:pt x="42687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8"/>
            <p:cNvSpPr/>
            <p:nvPr/>
          </p:nvSpPr>
          <p:spPr>
            <a:xfrm>
              <a:off x="-2316550" y="46770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0" y="0"/>
                    <a:pt x="0" y="110"/>
                    <a:pt x="0" y="252"/>
                  </a:cubicBezTo>
                  <a:cubicBezTo>
                    <a:pt x="0" y="393"/>
                    <a:pt x="110" y="503"/>
                    <a:pt x="252" y="503"/>
                  </a:cubicBezTo>
                  <a:cubicBezTo>
                    <a:pt x="393" y="503"/>
                    <a:pt x="503" y="393"/>
                    <a:pt x="503" y="252"/>
                  </a:cubicBezTo>
                  <a:cubicBezTo>
                    <a:pt x="503" y="110"/>
                    <a:pt x="393" y="0"/>
                    <a:pt x="252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8"/>
            <p:cNvSpPr/>
            <p:nvPr/>
          </p:nvSpPr>
          <p:spPr>
            <a:xfrm>
              <a:off x="-2296125" y="46770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0" y="0"/>
                    <a:pt x="0" y="110"/>
                    <a:pt x="0" y="252"/>
                  </a:cubicBezTo>
                  <a:cubicBezTo>
                    <a:pt x="0" y="393"/>
                    <a:pt x="110" y="503"/>
                    <a:pt x="252" y="503"/>
                  </a:cubicBezTo>
                  <a:cubicBezTo>
                    <a:pt x="393" y="503"/>
                    <a:pt x="503" y="393"/>
                    <a:pt x="503" y="252"/>
                  </a:cubicBezTo>
                  <a:cubicBezTo>
                    <a:pt x="503" y="110"/>
                    <a:pt x="393" y="0"/>
                    <a:pt x="252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8"/>
            <p:cNvSpPr/>
            <p:nvPr/>
          </p:nvSpPr>
          <p:spPr>
            <a:xfrm>
              <a:off x="-2276875" y="46770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0" y="0"/>
                    <a:pt x="0" y="110"/>
                    <a:pt x="0" y="252"/>
                  </a:cubicBezTo>
                  <a:cubicBezTo>
                    <a:pt x="0" y="393"/>
                    <a:pt x="110" y="503"/>
                    <a:pt x="251" y="503"/>
                  </a:cubicBezTo>
                  <a:cubicBezTo>
                    <a:pt x="393" y="503"/>
                    <a:pt x="503" y="393"/>
                    <a:pt x="503" y="252"/>
                  </a:cubicBezTo>
                  <a:cubicBezTo>
                    <a:pt x="503" y="110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8"/>
            <p:cNvSpPr/>
            <p:nvPr/>
          </p:nvSpPr>
          <p:spPr>
            <a:xfrm>
              <a:off x="-2893150" y="4671525"/>
              <a:ext cx="450150" cy="13375"/>
            </a:xfrm>
            <a:custGeom>
              <a:avLst/>
              <a:gdLst/>
              <a:ahLst/>
              <a:cxnLst/>
              <a:rect l="l" t="t" r="r" b="b"/>
              <a:pathLst>
                <a:path w="18006" h="535" extrusionOk="0">
                  <a:moveTo>
                    <a:pt x="268" y="0"/>
                  </a:moveTo>
                  <a:cubicBezTo>
                    <a:pt x="126" y="0"/>
                    <a:pt x="1" y="126"/>
                    <a:pt x="1" y="267"/>
                  </a:cubicBezTo>
                  <a:cubicBezTo>
                    <a:pt x="1" y="424"/>
                    <a:pt x="126" y="534"/>
                    <a:pt x="268" y="534"/>
                  </a:cubicBezTo>
                  <a:lnTo>
                    <a:pt x="17738" y="534"/>
                  </a:lnTo>
                  <a:cubicBezTo>
                    <a:pt x="17880" y="534"/>
                    <a:pt x="18005" y="424"/>
                    <a:pt x="18005" y="267"/>
                  </a:cubicBezTo>
                  <a:cubicBezTo>
                    <a:pt x="18005" y="126"/>
                    <a:pt x="17880" y="0"/>
                    <a:pt x="17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8"/>
            <p:cNvSpPr/>
            <p:nvPr/>
          </p:nvSpPr>
          <p:spPr>
            <a:xfrm>
              <a:off x="-3014525" y="4670350"/>
              <a:ext cx="14175" cy="16125"/>
            </a:xfrm>
            <a:custGeom>
              <a:avLst/>
              <a:gdLst/>
              <a:ahLst/>
              <a:cxnLst/>
              <a:rect l="l" t="t" r="r" b="b"/>
              <a:pathLst>
                <a:path w="567" h="645" extrusionOk="0">
                  <a:moveTo>
                    <a:pt x="567" y="0"/>
                  </a:moveTo>
                  <a:lnTo>
                    <a:pt x="284" y="157"/>
                  </a:lnTo>
                  <a:lnTo>
                    <a:pt x="1" y="314"/>
                  </a:lnTo>
                  <a:lnTo>
                    <a:pt x="284" y="487"/>
                  </a:lnTo>
                  <a:lnTo>
                    <a:pt x="567" y="644"/>
                  </a:lnTo>
                  <a:lnTo>
                    <a:pt x="567" y="314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8"/>
            <p:cNvSpPr/>
            <p:nvPr/>
          </p:nvSpPr>
          <p:spPr>
            <a:xfrm>
              <a:off x="-2977975" y="4670350"/>
              <a:ext cx="14150" cy="16125"/>
            </a:xfrm>
            <a:custGeom>
              <a:avLst/>
              <a:gdLst/>
              <a:ahLst/>
              <a:cxnLst/>
              <a:rect l="l" t="t" r="r" b="b"/>
              <a:pathLst>
                <a:path w="566" h="645" extrusionOk="0">
                  <a:moveTo>
                    <a:pt x="0" y="0"/>
                  </a:moveTo>
                  <a:lnTo>
                    <a:pt x="0" y="314"/>
                  </a:lnTo>
                  <a:lnTo>
                    <a:pt x="0" y="644"/>
                  </a:lnTo>
                  <a:lnTo>
                    <a:pt x="283" y="487"/>
                  </a:lnTo>
                  <a:lnTo>
                    <a:pt x="566" y="314"/>
                  </a:lnTo>
                  <a:lnTo>
                    <a:pt x="283" y="1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8"/>
            <p:cNvSpPr/>
            <p:nvPr/>
          </p:nvSpPr>
          <p:spPr>
            <a:xfrm>
              <a:off x="-3078150" y="4651875"/>
              <a:ext cx="831525" cy="10250"/>
            </a:xfrm>
            <a:custGeom>
              <a:avLst/>
              <a:gdLst/>
              <a:ahLst/>
              <a:cxnLst/>
              <a:rect l="l" t="t" r="r" b="b"/>
              <a:pathLst>
                <a:path w="33261" h="410" extrusionOk="0">
                  <a:moveTo>
                    <a:pt x="771" y="1"/>
                  </a:moveTo>
                  <a:cubicBezTo>
                    <a:pt x="456" y="1"/>
                    <a:pt x="174" y="158"/>
                    <a:pt x="1" y="409"/>
                  </a:cubicBezTo>
                  <a:lnTo>
                    <a:pt x="33261" y="409"/>
                  </a:lnTo>
                  <a:cubicBezTo>
                    <a:pt x="33088" y="158"/>
                    <a:pt x="32805" y="1"/>
                    <a:pt x="324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8"/>
            <p:cNvSpPr/>
            <p:nvPr/>
          </p:nvSpPr>
          <p:spPr>
            <a:xfrm>
              <a:off x="-3252525" y="5320775"/>
              <a:ext cx="474100" cy="97025"/>
            </a:xfrm>
            <a:custGeom>
              <a:avLst/>
              <a:gdLst/>
              <a:ahLst/>
              <a:cxnLst/>
              <a:rect l="l" t="t" r="r" b="b"/>
              <a:pathLst>
                <a:path w="18964" h="3881" extrusionOk="0">
                  <a:moveTo>
                    <a:pt x="346" y="0"/>
                  </a:moveTo>
                  <a:cubicBezTo>
                    <a:pt x="110" y="95"/>
                    <a:pt x="0" y="409"/>
                    <a:pt x="173" y="629"/>
                  </a:cubicBezTo>
                  <a:lnTo>
                    <a:pt x="1917" y="2923"/>
                  </a:lnTo>
                  <a:cubicBezTo>
                    <a:pt x="2388" y="3535"/>
                    <a:pt x="3095" y="3881"/>
                    <a:pt x="3865" y="3881"/>
                  </a:cubicBezTo>
                  <a:lnTo>
                    <a:pt x="18413" y="3881"/>
                  </a:lnTo>
                  <a:cubicBezTo>
                    <a:pt x="18775" y="3881"/>
                    <a:pt x="18963" y="3457"/>
                    <a:pt x="18728" y="3190"/>
                  </a:cubicBezTo>
                  <a:lnTo>
                    <a:pt x="15868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8"/>
            <p:cNvSpPr/>
            <p:nvPr/>
          </p:nvSpPr>
          <p:spPr>
            <a:xfrm>
              <a:off x="-3260400" y="5235550"/>
              <a:ext cx="430125" cy="164975"/>
            </a:xfrm>
            <a:custGeom>
              <a:avLst/>
              <a:gdLst/>
              <a:ahLst/>
              <a:cxnLst/>
              <a:rect l="l" t="t" r="r" b="b"/>
              <a:pathLst>
                <a:path w="17205" h="6599" extrusionOk="0">
                  <a:moveTo>
                    <a:pt x="2075" y="0"/>
                  </a:moveTo>
                  <a:cubicBezTo>
                    <a:pt x="2075" y="0"/>
                    <a:pt x="1" y="236"/>
                    <a:pt x="504" y="2090"/>
                  </a:cubicBezTo>
                  <a:cubicBezTo>
                    <a:pt x="708" y="2828"/>
                    <a:pt x="3112" y="5326"/>
                    <a:pt x="3630" y="5860"/>
                  </a:cubicBezTo>
                  <a:cubicBezTo>
                    <a:pt x="3960" y="6284"/>
                    <a:pt x="4494" y="6567"/>
                    <a:pt x="5091" y="6583"/>
                  </a:cubicBezTo>
                  <a:cubicBezTo>
                    <a:pt x="5091" y="6583"/>
                    <a:pt x="5107" y="6599"/>
                    <a:pt x="5107" y="6599"/>
                  </a:cubicBezTo>
                  <a:lnTo>
                    <a:pt x="16937" y="6599"/>
                  </a:lnTo>
                  <a:cubicBezTo>
                    <a:pt x="17079" y="6599"/>
                    <a:pt x="17204" y="6473"/>
                    <a:pt x="17204" y="6316"/>
                  </a:cubicBezTo>
                  <a:cubicBezTo>
                    <a:pt x="17204" y="6174"/>
                    <a:pt x="17079" y="6049"/>
                    <a:pt x="16937" y="6049"/>
                  </a:cubicBezTo>
                  <a:lnTo>
                    <a:pt x="5138" y="6049"/>
                  </a:lnTo>
                  <a:cubicBezTo>
                    <a:pt x="4384" y="6049"/>
                    <a:pt x="3756" y="5420"/>
                    <a:pt x="3756" y="4666"/>
                  </a:cubicBezTo>
                  <a:cubicBezTo>
                    <a:pt x="3756" y="3896"/>
                    <a:pt x="4384" y="3284"/>
                    <a:pt x="5138" y="3284"/>
                  </a:cubicBezTo>
                  <a:lnTo>
                    <a:pt x="16937" y="3284"/>
                  </a:lnTo>
                  <a:cubicBezTo>
                    <a:pt x="17079" y="3284"/>
                    <a:pt x="17204" y="3158"/>
                    <a:pt x="17204" y="3001"/>
                  </a:cubicBezTo>
                  <a:cubicBezTo>
                    <a:pt x="17204" y="2859"/>
                    <a:pt x="17079" y="2734"/>
                    <a:pt x="16937" y="2734"/>
                  </a:cubicBezTo>
                  <a:lnTo>
                    <a:pt x="16906" y="2734"/>
                  </a:lnTo>
                  <a:lnTo>
                    <a:pt x="16953" y="2639"/>
                  </a:lnTo>
                  <a:lnTo>
                    <a:pt x="12004" y="0"/>
                  </a:ln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8"/>
            <p:cNvSpPr/>
            <p:nvPr/>
          </p:nvSpPr>
          <p:spPr>
            <a:xfrm>
              <a:off x="-3165350" y="5310950"/>
              <a:ext cx="335075" cy="25950"/>
            </a:xfrm>
            <a:custGeom>
              <a:avLst/>
              <a:gdLst/>
              <a:ahLst/>
              <a:cxnLst/>
              <a:rect l="l" t="t" r="r" b="b"/>
              <a:pathLst>
                <a:path w="13403" h="1038" extrusionOk="0">
                  <a:moveTo>
                    <a:pt x="1336" y="1"/>
                  </a:moveTo>
                  <a:cubicBezTo>
                    <a:pt x="696" y="1"/>
                    <a:pt x="164" y="436"/>
                    <a:pt x="3" y="1028"/>
                  </a:cubicBezTo>
                  <a:lnTo>
                    <a:pt x="3" y="1028"/>
                  </a:lnTo>
                  <a:cubicBezTo>
                    <a:pt x="8" y="1021"/>
                    <a:pt x="17" y="1018"/>
                    <a:pt x="17" y="1006"/>
                  </a:cubicBezTo>
                  <a:cubicBezTo>
                    <a:pt x="252" y="566"/>
                    <a:pt x="708" y="283"/>
                    <a:pt x="1211" y="268"/>
                  </a:cubicBezTo>
                  <a:cubicBezTo>
                    <a:pt x="1242" y="252"/>
                    <a:pt x="1289" y="252"/>
                    <a:pt x="1336" y="252"/>
                  </a:cubicBezTo>
                  <a:lnTo>
                    <a:pt x="13135" y="252"/>
                  </a:lnTo>
                  <a:cubicBezTo>
                    <a:pt x="13277" y="252"/>
                    <a:pt x="13402" y="142"/>
                    <a:pt x="13402" y="1"/>
                  </a:cubicBezTo>
                  <a:close/>
                  <a:moveTo>
                    <a:pt x="3" y="1028"/>
                  </a:moveTo>
                  <a:cubicBezTo>
                    <a:pt x="2" y="1031"/>
                    <a:pt x="1" y="1033"/>
                    <a:pt x="1" y="1037"/>
                  </a:cubicBezTo>
                  <a:cubicBezTo>
                    <a:pt x="2" y="1034"/>
                    <a:pt x="3" y="1031"/>
                    <a:pt x="3" y="1028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8"/>
            <p:cNvSpPr/>
            <p:nvPr/>
          </p:nvSpPr>
          <p:spPr>
            <a:xfrm>
              <a:off x="-3170050" y="5317625"/>
              <a:ext cx="333100" cy="69150"/>
            </a:xfrm>
            <a:custGeom>
              <a:avLst/>
              <a:gdLst/>
              <a:ahLst/>
              <a:cxnLst/>
              <a:rect l="l" t="t" r="r" b="b"/>
              <a:pathLst>
                <a:path w="13324" h="2766" extrusionOk="0">
                  <a:moveTo>
                    <a:pt x="1430" y="1"/>
                  </a:moveTo>
                  <a:cubicBezTo>
                    <a:pt x="912" y="1"/>
                    <a:pt x="440" y="283"/>
                    <a:pt x="205" y="739"/>
                  </a:cubicBezTo>
                  <a:cubicBezTo>
                    <a:pt x="0" y="1132"/>
                    <a:pt x="0" y="1619"/>
                    <a:pt x="205" y="2012"/>
                  </a:cubicBezTo>
                  <a:cubicBezTo>
                    <a:pt x="440" y="2467"/>
                    <a:pt x="912" y="2766"/>
                    <a:pt x="1430" y="2766"/>
                  </a:cubicBezTo>
                  <a:lnTo>
                    <a:pt x="13323" y="2766"/>
                  </a:lnTo>
                  <a:lnTo>
                    <a:pt x="133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8"/>
            <p:cNvSpPr/>
            <p:nvPr/>
          </p:nvSpPr>
          <p:spPr>
            <a:xfrm>
              <a:off x="-3132750" y="5333725"/>
              <a:ext cx="295800" cy="4750"/>
            </a:xfrm>
            <a:custGeom>
              <a:avLst/>
              <a:gdLst/>
              <a:ahLst/>
              <a:cxnLst/>
              <a:rect l="l" t="t" r="r" b="b"/>
              <a:pathLst>
                <a:path w="11832" h="190" extrusionOk="0">
                  <a:moveTo>
                    <a:pt x="95" y="1"/>
                  </a:moveTo>
                  <a:cubicBezTo>
                    <a:pt x="32" y="1"/>
                    <a:pt x="1" y="48"/>
                    <a:pt x="1" y="95"/>
                  </a:cubicBezTo>
                  <a:cubicBezTo>
                    <a:pt x="1" y="142"/>
                    <a:pt x="32" y="189"/>
                    <a:pt x="95" y="189"/>
                  </a:cubicBezTo>
                  <a:lnTo>
                    <a:pt x="11831" y="189"/>
                  </a:lnTo>
                  <a:lnTo>
                    <a:pt x="1183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8"/>
            <p:cNvSpPr/>
            <p:nvPr/>
          </p:nvSpPr>
          <p:spPr>
            <a:xfrm>
              <a:off x="-3132750" y="5349825"/>
              <a:ext cx="295800" cy="4750"/>
            </a:xfrm>
            <a:custGeom>
              <a:avLst/>
              <a:gdLst/>
              <a:ahLst/>
              <a:cxnLst/>
              <a:rect l="l" t="t" r="r" b="b"/>
              <a:pathLst>
                <a:path w="11832" h="190" extrusionOk="0">
                  <a:moveTo>
                    <a:pt x="95" y="1"/>
                  </a:moveTo>
                  <a:cubicBezTo>
                    <a:pt x="32" y="1"/>
                    <a:pt x="1" y="32"/>
                    <a:pt x="1" y="95"/>
                  </a:cubicBezTo>
                  <a:cubicBezTo>
                    <a:pt x="1" y="142"/>
                    <a:pt x="32" y="189"/>
                    <a:pt x="95" y="189"/>
                  </a:cubicBezTo>
                  <a:lnTo>
                    <a:pt x="11831" y="189"/>
                  </a:lnTo>
                  <a:lnTo>
                    <a:pt x="1183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8"/>
            <p:cNvSpPr/>
            <p:nvPr/>
          </p:nvSpPr>
          <p:spPr>
            <a:xfrm>
              <a:off x="-3132750" y="5365550"/>
              <a:ext cx="295800" cy="4725"/>
            </a:xfrm>
            <a:custGeom>
              <a:avLst/>
              <a:gdLst/>
              <a:ahLst/>
              <a:cxnLst/>
              <a:rect l="l" t="t" r="r" b="b"/>
              <a:pathLst>
                <a:path w="11832" h="189" extrusionOk="0">
                  <a:moveTo>
                    <a:pt x="95" y="0"/>
                  </a:moveTo>
                  <a:cubicBezTo>
                    <a:pt x="32" y="0"/>
                    <a:pt x="1" y="47"/>
                    <a:pt x="1" y="95"/>
                  </a:cubicBezTo>
                  <a:cubicBezTo>
                    <a:pt x="1" y="157"/>
                    <a:pt x="32" y="189"/>
                    <a:pt x="95" y="189"/>
                  </a:cubicBezTo>
                  <a:lnTo>
                    <a:pt x="11831" y="189"/>
                  </a:lnTo>
                  <a:lnTo>
                    <a:pt x="1183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8"/>
            <p:cNvSpPr/>
            <p:nvPr/>
          </p:nvSpPr>
          <p:spPr>
            <a:xfrm>
              <a:off x="-3260775" y="5138125"/>
              <a:ext cx="430500" cy="165775"/>
            </a:xfrm>
            <a:custGeom>
              <a:avLst/>
              <a:gdLst/>
              <a:ahLst/>
              <a:cxnLst/>
              <a:rect l="l" t="t" r="r" b="b"/>
              <a:pathLst>
                <a:path w="17220" h="6631" extrusionOk="0">
                  <a:moveTo>
                    <a:pt x="2058" y="1"/>
                  </a:moveTo>
                  <a:cubicBezTo>
                    <a:pt x="2074" y="1"/>
                    <a:pt x="0" y="252"/>
                    <a:pt x="487" y="2106"/>
                  </a:cubicBezTo>
                  <a:cubicBezTo>
                    <a:pt x="707" y="2876"/>
                    <a:pt x="3331" y="5578"/>
                    <a:pt x="3677" y="5924"/>
                  </a:cubicBezTo>
                  <a:cubicBezTo>
                    <a:pt x="4022" y="6332"/>
                    <a:pt x="4525" y="6615"/>
                    <a:pt x="5106" y="6631"/>
                  </a:cubicBezTo>
                  <a:lnTo>
                    <a:pt x="16952" y="6631"/>
                  </a:lnTo>
                  <a:cubicBezTo>
                    <a:pt x="17094" y="6631"/>
                    <a:pt x="17219" y="6505"/>
                    <a:pt x="17219" y="6348"/>
                  </a:cubicBezTo>
                  <a:cubicBezTo>
                    <a:pt x="17219" y="6207"/>
                    <a:pt x="17094" y="6081"/>
                    <a:pt x="16952" y="6081"/>
                  </a:cubicBezTo>
                  <a:lnTo>
                    <a:pt x="5153" y="6081"/>
                  </a:lnTo>
                  <a:cubicBezTo>
                    <a:pt x="4399" y="6081"/>
                    <a:pt x="3771" y="5452"/>
                    <a:pt x="3771" y="4698"/>
                  </a:cubicBezTo>
                  <a:cubicBezTo>
                    <a:pt x="3771" y="3928"/>
                    <a:pt x="4399" y="3316"/>
                    <a:pt x="5153" y="3316"/>
                  </a:cubicBezTo>
                  <a:lnTo>
                    <a:pt x="16952" y="3316"/>
                  </a:lnTo>
                  <a:cubicBezTo>
                    <a:pt x="17094" y="3316"/>
                    <a:pt x="17219" y="3190"/>
                    <a:pt x="17219" y="3033"/>
                  </a:cubicBezTo>
                  <a:cubicBezTo>
                    <a:pt x="17219" y="2892"/>
                    <a:pt x="17094" y="2766"/>
                    <a:pt x="16952" y="2766"/>
                  </a:cubicBezTo>
                  <a:lnTo>
                    <a:pt x="16889" y="2766"/>
                  </a:lnTo>
                  <a:lnTo>
                    <a:pt x="16952" y="2640"/>
                  </a:lnTo>
                  <a:lnTo>
                    <a:pt x="12003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8"/>
            <p:cNvSpPr/>
            <p:nvPr/>
          </p:nvSpPr>
          <p:spPr>
            <a:xfrm>
              <a:off x="-3165350" y="5214325"/>
              <a:ext cx="335075" cy="25950"/>
            </a:xfrm>
            <a:custGeom>
              <a:avLst/>
              <a:gdLst/>
              <a:ahLst/>
              <a:cxnLst/>
              <a:rect l="l" t="t" r="r" b="b"/>
              <a:pathLst>
                <a:path w="13403" h="1038" extrusionOk="0">
                  <a:moveTo>
                    <a:pt x="1336" y="1"/>
                  </a:moveTo>
                  <a:cubicBezTo>
                    <a:pt x="696" y="1"/>
                    <a:pt x="164" y="436"/>
                    <a:pt x="3" y="1028"/>
                  </a:cubicBezTo>
                  <a:lnTo>
                    <a:pt x="3" y="1028"/>
                  </a:lnTo>
                  <a:cubicBezTo>
                    <a:pt x="8" y="1021"/>
                    <a:pt x="17" y="1018"/>
                    <a:pt x="17" y="1006"/>
                  </a:cubicBezTo>
                  <a:cubicBezTo>
                    <a:pt x="252" y="566"/>
                    <a:pt x="708" y="268"/>
                    <a:pt x="1226" y="268"/>
                  </a:cubicBezTo>
                  <a:cubicBezTo>
                    <a:pt x="1258" y="268"/>
                    <a:pt x="1305" y="252"/>
                    <a:pt x="1336" y="252"/>
                  </a:cubicBezTo>
                  <a:lnTo>
                    <a:pt x="13135" y="252"/>
                  </a:lnTo>
                  <a:cubicBezTo>
                    <a:pt x="13277" y="252"/>
                    <a:pt x="13402" y="142"/>
                    <a:pt x="13402" y="1"/>
                  </a:cubicBezTo>
                  <a:close/>
                  <a:moveTo>
                    <a:pt x="3" y="1028"/>
                  </a:moveTo>
                  <a:cubicBezTo>
                    <a:pt x="2" y="1031"/>
                    <a:pt x="1" y="1034"/>
                    <a:pt x="1" y="1038"/>
                  </a:cubicBezTo>
                  <a:cubicBezTo>
                    <a:pt x="2" y="1034"/>
                    <a:pt x="3" y="1031"/>
                    <a:pt x="3" y="1028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8"/>
            <p:cNvSpPr/>
            <p:nvPr/>
          </p:nvSpPr>
          <p:spPr>
            <a:xfrm>
              <a:off x="-3170050" y="5221000"/>
              <a:ext cx="333100" cy="69150"/>
            </a:xfrm>
            <a:custGeom>
              <a:avLst/>
              <a:gdLst/>
              <a:ahLst/>
              <a:cxnLst/>
              <a:rect l="l" t="t" r="r" b="b"/>
              <a:pathLst>
                <a:path w="13324" h="2766" extrusionOk="0">
                  <a:moveTo>
                    <a:pt x="1430" y="1"/>
                  </a:moveTo>
                  <a:cubicBezTo>
                    <a:pt x="912" y="1"/>
                    <a:pt x="440" y="284"/>
                    <a:pt x="205" y="739"/>
                  </a:cubicBezTo>
                  <a:cubicBezTo>
                    <a:pt x="0" y="1148"/>
                    <a:pt x="0" y="1619"/>
                    <a:pt x="205" y="2012"/>
                  </a:cubicBezTo>
                  <a:cubicBezTo>
                    <a:pt x="440" y="2483"/>
                    <a:pt x="912" y="2766"/>
                    <a:pt x="1430" y="2766"/>
                  </a:cubicBezTo>
                  <a:lnTo>
                    <a:pt x="13323" y="2766"/>
                  </a:lnTo>
                  <a:lnTo>
                    <a:pt x="133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8"/>
            <p:cNvSpPr/>
            <p:nvPr/>
          </p:nvSpPr>
          <p:spPr>
            <a:xfrm>
              <a:off x="-3132750" y="5237100"/>
              <a:ext cx="295800" cy="4750"/>
            </a:xfrm>
            <a:custGeom>
              <a:avLst/>
              <a:gdLst/>
              <a:ahLst/>
              <a:cxnLst/>
              <a:rect l="l" t="t" r="r" b="b"/>
              <a:pathLst>
                <a:path w="11832" h="190" extrusionOk="0">
                  <a:moveTo>
                    <a:pt x="95" y="1"/>
                  </a:moveTo>
                  <a:cubicBezTo>
                    <a:pt x="32" y="1"/>
                    <a:pt x="1" y="48"/>
                    <a:pt x="1" y="95"/>
                  </a:cubicBezTo>
                  <a:cubicBezTo>
                    <a:pt x="1" y="142"/>
                    <a:pt x="32" y="189"/>
                    <a:pt x="95" y="189"/>
                  </a:cubicBezTo>
                  <a:lnTo>
                    <a:pt x="11831" y="189"/>
                  </a:lnTo>
                  <a:lnTo>
                    <a:pt x="1183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8"/>
            <p:cNvSpPr/>
            <p:nvPr/>
          </p:nvSpPr>
          <p:spPr>
            <a:xfrm>
              <a:off x="-3132750" y="5253225"/>
              <a:ext cx="295800" cy="4725"/>
            </a:xfrm>
            <a:custGeom>
              <a:avLst/>
              <a:gdLst/>
              <a:ahLst/>
              <a:cxnLst/>
              <a:rect l="l" t="t" r="r" b="b"/>
              <a:pathLst>
                <a:path w="11832" h="189" extrusionOk="0">
                  <a:moveTo>
                    <a:pt x="95" y="0"/>
                  </a:moveTo>
                  <a:cubicBezTo>
                    <a:pt x="32" y="0"/>
                    <a:pt x="1" y="47"/>
                    <a:pt x="1" y="94"/>
                  </a:cubicBezTo>
                  <a:cubicBezTo>
                    <a:pt x="1" y="141"/>
                    <a:pt x="32" y="189"/>
                    <a:pt x="95" y="189"/>
                  </a:cubicBezTo>
                  <a:lnTo>
                    <a:pt x="11831" y="189"/>
                  </a:lnTo>
                  <a:lnTo>
                    <a:pt x="1183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8"/>
            <p:cNvSpPr/>
            <p:nvPr/>
          </p:nvSpPr>
          <p:spPr>
            <a:xfrm>
              <a:off x="-3132750" y="5268925"/>
              <a:ext cx="295800" cy="4750"/>
            </a:xfrm>
            <a:custGeom>
              <a:avLst/>
              <a:gdLst/>
              <a:ahLst/>
              <a:cxnLst/>
              <a:rect l="l" t="t" r="r" b="b"/>
              <a:pathLst>
                <a:path w="11832" h="190" extrusionOk="0">
                  <a:moveTo>
                    <a:pt x="95" y="0"/>
                  </a:moveTo>
                  <a:cubicBezTo>
                    <a:pt x="32" y="0"/>
                    <a:pt x="1" y="48"/>
                    <a:pt x="1" y="95"/>
                  </a:cubicBezTo>
                  <a:cubicBezTo>
                    <a:pt x="1" y="158"/>
                    <a:pt x="32" y="189"/>
                    <a:pt x="95" y="189"/>
                  </a:cubicBezTo>
                  <a:lnTo>
                    <a:pt x="11831" y="189"/>
                  </a:lnTo>
                  <a:lnTo>
                    <a:pt x="1183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8"/>
            <p:cNvSpPr/>
            <p:nvPr/>
          </p:nvSpPr>
          <p:spPr>
            <a:xfrm>
              <a:off x="-3170050" y="5124375"/>
              <a:ext cx="333100" cy="69150"/>
            </a:xfrm>
            <a:custGeom>
              <a:avLst/>
              <a:gdLst/>
              <a:ahLst/>
              <a:cxnLst/>
              <a:rect l="l" t="t" r="r" b="b"/>
              <a:pathLst>
                <a:path w="13324" h="2766" extrusionOk="0">
                  <a:moveTo>
                    <a:pt x="1430" y="1"/>
                  </a:moveTo>
                  <a:cubicBezTo>
                    <a:pt x="912" y="1"/>
                    <a:pt x="440" y="284"/>
                    <a:pt x="205" y="739"/>
                  </a:cubicBezTo>
                  <a:cubicBezTo>
                    <a:pt x="0" y="1148"/>
                    <a:pt x="0" y="1619"/>
                    <a:pt x="205" y="2028"/>
                  </a:cubicBezTo>
                  <a:cubicBezTo>
                    <a:pt x="440" y="2483"/>
                    <a:pt x="912" y="2766"/>
                    <a:pt x="1430" y="2766"/>
                  </a:cubicBezTo>
                  <a:lnTo>
                    <a:pt x="13323" y="2766"/>
                  </a:lnTo>
                  <a:lnTo>
                    <a:pt x="133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8"/>
            <p:cNvSpPr/>
            <p:nvPr/>
          </p:nvSpPr>
          <p:spPr>
            <a:xfrm>
              <a:off x="-3256850" y="5045825"/>
              <a:ext cx="426575" cy="161450"/>
            </a:xfrm>
            <a:custGeom>
              <a:avLst/>
              <a:gdLst/>
              <a:ahLst/>
              <a:cxnLst/>
              <a:rect l="l" t="t" r="r" b="b"/>
              <a:pathLst>
                <a:path w="17063" h="6458" extrusionOk="0">
                  <a:moveTo>
                    <a:pt x="2074" y="1"/>
                  </a:moveTo>
                  <a:cubicBezTo>
                    <a:pt x="2074" y="16"/>
                    <a:pt x="0" y="252"/>
                    <a:pt x="503" y="2106"/>
                  </a:cubicBezTo>
                  <a:cubicBezTo>
                    <a:pt x="644" y="2624"/>
                    <a:pt x="1886" y="4023"/>
                    <a:pt x="2781" y="4981"/>
                  </a:cubicBezTo>
                  <a:cubicBezTo>
                    <a:pt x="2797" y="4997"/>
                    <a:pt x="2797" y="4997"/>
                    <a:pt x="2813" y="5012"/>
                  </a:cubicBezTo>
                  <a:cubicBezTo>
                    <a:pt x="2828" y="5028"/>
                    <a:pt x="2828" y="5044"/>
                    <a:pt x="2844" y="5044"/>
                  </a:cubicBezTo>
                  <a:cubicBezTo>
                    <a:pt x="3127" y="5342"/>
                    <a:pt x="3362" y="5594"/>
                    <a:pt x="3520" y="5767"/>
                  </a:cubicBezTo>
                  <a:lnTo>
                    <a:pt x="3535" y="5767"/>
                  </a:lnTo>
                  <a:cubicBezTo>
                    <a:pt x="3630" y="5877"/>
                    <a:pt x="3692" y="5939"/>
                    <a:pt x="3708" y="5955"/>
                  </a:cubicBezTo>
                  <a:lnTo>
                    <a:pt x="3724" y="5971"/>
                  </a:lnTo>
                  <a:cubicBezTo>
                    <a:pt x="4038" y="6254"/>
                    <a:pt x="4478" y="6442"/>
                    <a:pt x="4949" y="6458"/>
                  </a:cubicBezTo>
                  <a:lnTo>
                    <a:pt x="16780" y="6458"/>
                  </a:lnTo>
                  <a:cubicBezTo>
                    <a:pt x="16937" y="6458"/>
                    <a:pt x="17062" y="6332"/>
                    <a:pt x="17062" y="6175"/>
                  </a:cubicBezTo>
                  <a:cubicBezTo>
                    <a:pt x="17062" y="6034"/>
                    <a:pt x="16937" y="5908"/>
                    <a:pt x="16780" y="5908"/>
                  </a:cubicBezTo>
                  <a:lnTo>
                    <a:pt x="4996" y="5908"/>
                  </a:lnTo>
                  <a:cubicBezTo>
                    <a:pt x="4415" y="5908"/>
                    <a:pt x="3912" y="5531"/>
                    <a:pt x="3708" y="5012"/>
                  </a:cubicBezTo>
                  <a:cubicBezTo>
                    <a:pt x="3645" y="4855"/>
                    <a:pt x="3614" y="4698"/>
                    <a:pt x="3614" y="4525"/>
                  </a:cubicBezTo>
                  <a:cubicBezTo>
                    <a:pt x="3614" y="4384"/>
                    <a:pt x="3630" y="4258"/>
                    <a:pt x="3677" y="4133"/>
                  </a:cubicBezTo>
                  <a:cubicBezTo>
                    <a:pt x="3849" y="3551"/>
                    <a:pt x="4368" y="3143"/>
                    <a:pt x="4996" y="3143"/>
                  </a:cubicBezTo>
                  <a:lnTo>
                    <a:pt x="16795" y="3143"/>
                  </a:lnTo>
                  <a:cubicBezTo>
                    <a:pt x="16937" y="3143"/>
                    <a:pt x="17062" y="3017"/>
                    <a:pt x="17062" y="2876"/>
                  </a:cubicBezTo>
                  <a:lnTo>
                    <a:pt x="17062" y="2860"/>
                  </a:lnTo>
                  <a:cubicBezTo>
                    <a:pt x="17062" y="2782"/>
                    <a:pt x="17015" y="2703"/>
                    <a:pt x="16952" y="2640"/>
                  </a:cubicBezTo>
                  <a:cubicBezTo>
                    <a:pt x="16921" y="2624"/>
                    <a:pt x="16905" y="2609"/>
                    <a:pt x="16874" y="2609"/>
                  </a:cubicBezTo>
                  <a:lnTo>
                    <a:pt x="16874" y="2593"/>
                  </a:lnTo>
                  <a:lnTo>
                    <a:pt x="12003" y="1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8"/>
            <p:cNvSpPr/>
            <p:nvPr/>
          </p:nvSpPr>
          <p:spPr>
            <a:xfrm>
              <a:off x="-3166525" y="5117700"/>
              <a:ext cx="336250" cy="36950"/>
            </a:xfrm>
            <a:custGeom>
              <a:avLst/>
              <a:gdLst/>
              <a:ahLst/>
              <a:cxnLst/>
              <a:rect l="l" t="t" r="r" b="b"/>
              <a:pathLst>
                <a:path w="13450" h="1478" extrusionOk="0">
                  <a:moveTo>
                    <a:pt x="1399" y="1"/>
                  </a:moveTo>
                  <a:cubicBezTo>
                    <a:pt x="629" y="1"/>
                    <a:pt x="1" y="629"/>
                    <a:pt x="1" y="1383"/>
                  </a:cubicBezTo>
                  <a:cubicBezTo>
                    <a:pt x="1" y="1415"/>
                    <a:pt x="17" y="1446"/>
                    <a:pt x="17" y="1462"/>
                  </a:cubicBezTo>
                  <a:cubicBezTo>
                    <a:pt x="17" y="1478"/>
                    <a:pt x="17" y="1478"/>
                    <a:pt x="17" y="1478"/>
                  </a:cubicBezTo>
                  <a:cubicBezTo>
                    <a:pt x="17" y="1399"/>
                    <a:pt x="32" y="1321"/>
                    <a:pt x="64" y="1258"/>
                  </a:cubicBezTo>
                  <a:cubicBezTo>
                    <a:pt x="236" y="676"/>
                    <a:pt x="771" y="268"/>
                    <a:pt x="1399" y="268"/>
                  </a:cubicBezTo>
                  <a:lnTo>
                    <a:pt x="13182" y="268"/>
                  </a:lnTo>
                  <a:cubicBezTo>
                    <a:pt x="13324" y="268"/>
                    <a:pt x="13449" y="142"/>
                    <a:pt x="1344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8"/>
            <p:cNvSpPr/>
            <p:nvPr/>
          </p:nvSpPr>
          <p:spPr>
            <a:xfrm>
              <a:off x="-3132750" y="5140500"/>
              <a:ext cx="295800" cy="4725"/>
            </a:xfrm>
            <a:custGeom>
              <a:avLst/>
              <a:gdLst/>
              <a:ahLst/>
              <a:cxnLst/>
              <a:rect l="l" t="t" r="r" b="b"/>
              <a:pathLst>
                <a:path w="11832" h="189" extrusionOk="0">
                  <a:moveTo>
                    <a:pt x="95" y="0"/>
                  </a:moveTo>
                  <a:cubicBezTo>
                    <a:pt x="32" y="0"/>
                    <a:pt x="1" y="47"/>
                    <a:pt x="1" y="94"/>
                  </a:cubicBezTo>
                  <a:cubicBezTo>
                    <a:pt x="1" y="141"/>
                    <a:pt x="32" y="189"/>
                    <a:pt x="95" y="189"/>
                  </a:cubicBezTo>
                  <a:lnTo>
                    <a:pt x="11831" y="189"/>
                  </a:lnTo>
                  <a:lnTo>
                    <a:pt x="1183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8"/>
            <p:cNvSpPr/>
            <p:nvPr/>
          </p:nvSpPr>
          <p:spPr>
            <a:xfrm>
              <a:off x="-3132750" y="5156600"/>
              <a:ext cx="295800" cy="4725"/>
            </a:xfrm>
            <a:custGeom>
              <a:avLst/>
              <a:gdLst/>
              <a:ahLst/>
              <a:cxnLst/>
              <a:rect l="l" t="t" r="r" b="b"/>
              <a:pathLst>
                <a:path w="11832" h="189" extrusionOk="0">
                  <a:moveTo>
                    <a:pt x="95" y="0"/>
                  </a:moveTo>
                  <a:cubicBezTo>
                    <a:pt x="32" y="0"/>
                    <a:pt x="1" y="47"/>
                    <a:pt x="1" y="94"/>
                  </a:cubicBezTo>
                  <a:cubicBezTo>
                    <a:pt x="1" y="142"/>
                    <a:pt x="32" y="189"/>
                    <a:pt x="95" y="189"/>
                  </a:cubicBezTo>
                  <a:lnTo>
                    <a:pt x="11831" y="189"/>
                  </a:lnTo>
                  <a:lnTo>
                    <a:pt x="1183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8"/>
            <p:cNvSpPr/>
            <p:nvPr/>
          </p:nvSpPr>
          <p:spPr>
            <a:xfrm>
              <a:off x="-3132750" y="5172700"/>
              <a:ext cx="295800" cy="4350"/>
            </a:xfrm>
            <a:custGeom>
              <a:avLst/>
              <a:gdLst/>
              <a:ahLst/>
              <a:cxnLst/>
              <a:rect l="l" t="t" r="r" b="b"/>
              <a:pathLst>
                <a:path w="11832" h="174" extrusionOk="0">
                  <a:moveTo>
                    <a:pt x="95" y="0"/>
                  </a:moveTo>
                  <a:cubicBezTo>
                    <a:pt x="32" y="0"/>
                    <a:pt x="1" y="32"/>
                    <a:pt x="1" y="95"/>
                  </a:cubicBezTo>
                  <a:cubicBezTo>
                    <a:pt x="1" y="142"/>
                    <a:pt x="32" y="173"/>
                    <a:pt x="95" y="173"/>
                  </a:cubicBezTo>
                  <a:lnTo>
                    <a:pt x="11831" y="173"/>
                  </a:lnTo>
                  <a:lnTo>
                    <a:pt x="1183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8"/>
            <p:cNvSpPr/>
            <p:nvPr/>
          </p:nvSpPr>
          <p:spPr>
            <a:xfrm>
              <a:off x="-3176725" y="4942150"/>
              <a:ext cx="283200" cy="165225"/>
            </a:xfrm>
            <a:custGeom>
              <a:avLst/>
              <a:gdLst/>
              <a:ahLst/>
              <a:cxnLst/>
              <a:rect l="l" t="t" r="r" b="b"/>
              <a:pathLst>
                <a:path w="11328" h="6609" extrusionOk="0">
                  <a:moveTo>
                    <a:pt x="0" y="0"/>
                  </a:moveTo>
                  <a:lnTo>
                    <a:pt x="0" y="5766"/>
                  </a:lnTo>
                  <a:cubicBezTo>
                    <a:pt x="1900" y="6326"/>
                    <a:pt x="3796" y="6608"/>
                    <a:pt x="5690" y="6608"/>
                  </a:cubicBezTo>
                  <a:cubicBezTo>
                    <a:pt x="7570" y="6608"/>
                    <a:pt x="9449" y="6330"/>
                    <a:pt x="11328" y="5766"/>
                  </a:cubicBezTo>
                  <a:lnTo>
                    <a:pt x="11328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8"/>
            <p:cNvSpPr/>
            <p:nvPr/>
          </p:nvSpPr>
          <p:spPr>
            <a:xfrm>
              <a:off x="-3294175" y="4854150"/>
              <a:ext cx="518875" cy="126900"/>
            </a:xfrm>
            <a:custGeom>
              <a:avLst/>
              <a:gdLst/>
              <a:ahLst/>
              <a:cxnLst/>
              <a:rect l="l" t="t" r="r" b="b"/>
              <a:pathLst>
                <a:path w="20755" h="5076" extrusionOk="0">
                  <a:moveTo>
                    <a:pt x="10606" y="1"/>
                  </a:moveTo>
                  <a:lnTo>
                    <a:pt x="1" y="2860"/>
                  </a:lnTo>
                  <a:lnTo>
                    <a:pt x="10606" y="5075"/>
                  </a:lnTo>
                  <a:lnTo>
                    <a:pt x="20755" y="2860"/>
                  </a:lnTo>
                  <a:lnTo>
                    <a:pt x="10606" y="1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8"/>
            <p:cNvSpPr/>
            <p:nvPr/>
          </p:nvSpPr>
          <p:spPr>
            <a:xfrm>
              <a:off x="-3038075" y="4912200"/>
              <a:ext cx="163025" cy="202775"/>
            </a:xfrm>
            <a:custGeom>
              <a:avLst/>
              <a:gdLst/>
              <a:ahLst/>
              <a:cxnLst/>
              <a:rect l="l" t="t" r="r" b="b"/>
              <a:pathLst>
                <a:path w="6521" h="8111" extrusionOk="0">
                  <a:moveTo>
                    <a:pt x="117" y="1"/>
                  </a:moveTo>
                  <a:cubicBezTo>
                    <a:pt x="63" y="1"/>
                    <a:pt x="14" y="44"/>
                    <a:pt x="0" y="98"/>
                  </a:cubicBezTo>
                  <a:cubicBezTo>
                    <a:pt x="0" y="161"/>
                    <a:pt x="32" y="224"/>
                    <a:pt x="95" y="224"/>
                  </a:cubicBezTo>
                  <a:lnTo>
                    <a:pt x="6300" y="1528"/>
                  </a:lnTo>
                  <a:lnTo>
                    <a:pt x="6300" y="8001"/>
                  </a:lnTo>
                  <a:cubicBezTo>
                    <a:pt x="6300" y="8064"/>
                    <a:pt x="6347" y="8111"/>
                    <a:pt x="6410" y="8111"/>
                  </a:cubicBezTo>
                  <a:cubicBezTo>
                    <a:pt x="6473" y="8111"/>
                    <a:pt x="6520" y="8064"/>
                    <a:pt x="6520" y="8001"/>
                  </a:cubicBezTo>
                  <a:lnTo>
                    <a:pt x="6520" y="1434"/>
                  </a:lnTo>
                  <a:cubicBezTo>
                    <a:pt x="6520" y="1387"/>
                    <a:pt x="6489" y="1339"/>
                    <a:pt x="6426" y="1324"/>
                  </a:cubicBezTo>
                  <a:lnTo>
                    <a:pt x="142" y="4"/>
                  </a:lnTo>
                  <a:cubicBezTo>
                    <a:pt x="133" y="2"/>
                    <a:pt x="125" y="1"/>
                    <a:pt x="117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8"/>
            <p:cNvSpPr/>
            <p:nvPr/>
          </p:nvSpPr>
          <p:spPr>
            <a:xfrm>
              <a:off x="-3058500" y="4906400"/>
              <a:ext cx="49500" cy="17700"/>
            </a:xfrm>
            <a:custGeom>
              <a:avLst/>
              <a:gdLst/>
              <a:ahLst/>
              <a:cxnLst/>
              <a:rect l="l" t="t" r="r" b="b"/>
              <a:pathLst>
                <a:path w="1980" h="708" extrusionOk="0">
                  <a:moveTo>
                    <a:pt x="990" y="0"/>
                  </a:moveTo>
                  <a:cubicBezTo>
                    <a:pt x="440" y="0"/>
                    <a:pt x="0" y="157"/>
                    <a:pt x="0" y="346"/>
                  </a:cubicBezTo>
                  <a:cubicBezTo>
                    <a:pt x="0" y="550"/>
                    <a:pt x="440" y="707"/>
                    <a:pt x="990" y="707"/>
                  </a:cubicBezTo>
                  <a:cubicBezTo>
                    <a:pt x="1540" y="707"/>
                    <a:pt x="1980" y="550"/>
                    <a:pt x="1980" y="346"/>
                  </a:cubicBezTo>
                  <a:cubicBezTo>
                    <a:pt x="1980" y="157"/>
                    <a:pt x="1540" y="0"/>
                    <a:pt x="990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8"/>
            <p:cNvSpPr/>
            <p:nvPr/>
          </p:nvSpPr>
          <p:spPr>
            <a:xfrm>
              <a:off x="-2900600" y="5110925"/>
              <a:ext cx="45175" cy="61800"/>
            </a:xfrm>
            <a:custGeom>
              <a:avLst/>
              <a:gdLst/>
              <a:ahLst/>
              <a:cxnLst/>
              <a:rect l="l" t="t" r="r" b="b"/>
              <a:pathLst>
                <a:path w="1807" h="2472" extrusionOk="0">
                  <a:moveTo>
                    <a:pt x="903" y="1"/>
                  </a:moveTo>
                  <a:cubicBezTo>
                    <a:pt x="805" y="1"/>
                    <a:pt x="707" y="60"/>
                    <a:pt x="676" y="178"/>
                  </a:cubicBezTo>
                  <a:lnTo>
                    <a:pt x="16" y="2173"/>
                  </a:lnTo>
                  <a:cubicBezTo>
                    <a:pt x="0" y="2204"/>
                    <a:pt x="16" y="2267"/>
                    <a:pt x="63" y="2283"/>
                  </a:cubicBezTo>
                  <a:cubicBezTo>
                    <a:pt x="173" y="2330"/>
                    <a:pt x="267" y="2361"/>
                    <a:pt x="361" y="2393"/>
                  </a:cubicBezTo>
                  <a:cubicBezTo>
                    <a:pt x="409" y="2408"/>
                    <a:pt x="471" y="2424"/>
                    <a:pt x="519" y="2424"/>
                  </a:cubicBezTo>
                  <a:cubicBezTo>
                    <a:pt x="660" y="2456"/>
                    <a:pt x="801" y="2471"/>
                    <a:pt x="943" y="2471"/>
                  </a:cubicBezTo>
                  <a:lnTo>
                    <a:pt x="1084" y="2471"/>
                  </a:lnTo>
                  <a:cubicBezTo>
                    <a:pt x="1178" y="2456"/>
                    <a:pt x="1288" y="2440"/>
                    <a:pt x="1398" y="2408"/>
                  </a:cubicBezTo>
                  <a:cubicBezTo>
                    <a:pt x="1445" y="2393"/>
                    <a:pt x="1493" y="2377"/>
                    <a:pt x="1540" y="2361"/>
                  </a:cubicBezTo>
                  <a:cubicBezTo>
                    <a:pt x="1603" y="2346"/>
                    <a:pt x="1665" y="2314"/>
                    <a:pt x="1744" y="2283"/>
                  </a:cubicBezTo>
                  <a:cubicBezTo>
                    <a:pt x="1775" y="2267"/>
                    <a:pt x="1807" y="2204"/>
                    <a:pt x="1791" y="2173"/>
                  </a:cubicBezTo>
                  <a:lnTo>
                    <a:pt x="1131" y="178"/>
                  </a:lnTo>
                  <a:cubicBezTo>
                    <a:pt x="1100" y="60"/>
                    <a:pt x="1002" y="1"/>
                    <a:pt x="903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8"/>
            <p:cNvSpPr/>
            <p:nvPr/>
          </p:nvSpPr>
          <p:spPr>
            <a:xfrm>
              <a:off x="-2891575" y="5159350"/>
              <a:ext cx="3950" cy="12575"/>
            </a:xfrm>
            <a:custGeom>
              <a:avLst/>
              <a:gdLst/>
              <a:ahLst/>
              <a:cxnLst/>
              <a:rect l="l" t="t" r="r" b="b"/>
              <a:pathLst>
                <a:path w="158" h="503" extrusionOk="0">
                  <a:moveTo>
                    <a:pt x="110" y="0"/>
                  </a:moveTo>
                  <a:lnTo>
                    <a:pt x="0" y="456"/>
                  </a:lnTo>
                  <a:cubicBezTo>
                    <a:pt x="48" y="471"/>
                    <a:pt x="95" y="487"/>
                    <a:pt x="158" y="503"/>
                  </a:cubicBezTo>
                  <a:lnTo>
                    <a:pt x="110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8"/>
            <p:cNvSpPr/>
            <p:nvPr/>
          </p:nvSpPr>
          <p:spPr>
            <a:xfrm>
              <a:off x="-2868400" y="5145600"/>
              <a:ext cx="6300" cy="25550"/>
            </a:xfrm>
            <a:custGeom>
              <a:avLst/>
              <a:gdLst/>
              <a:ahLst/>
              <a:cxnLst/>
              <a:rect l="l" t="t" r="r" b="b"/>
              <a:pathLst>
                <a:path w="252" h="1022" extrusionOk="0">
                  <a:moveTo>
                    <a:pt x="0" y="0"/>
                  </a:moveTo>
                  <a:lnTo>
                    <a:pt x="110" y="1021"/>
                  </a:lnTo>
                  <a:cubicBezTo>
                    <a:pt x="157" y="1006"/>
                    <a:pt x="205" y="990"/>
                    <a:pt x="252" y="9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8"/>
            <p:cNvSpPr/>
            <p:nvPr/>
          </p:nvSpPr>
          <p:spPr>
            <a:xfrm>
              <a:off x="-2877050" y="5157375"/>
              <a:ext cx="3175" cy="15350"/>
            </a:xfrm>
            <a:custGeom>
              <a:avLst/>
              <a:gdLst/>
              <a:ahLst/>
              <a:cxnLst/>
              <a:rect l="l" t="t" r="r" b="b"/>
              <a:pathLst>
                <a:path w="127" h="614" extrusionOk="0">
                  <a:moveTo>
                    <a:pt x="32" y="1"/>
                  </a:moveTo>
                  <a:lnTo>
                    <a:pt x="1" y="613"/>
                  </a:lnTo>
                  <a:lnTo>
                    <a:pt x="126" y="613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8"/>
            <p:cNvSpPr/>
            <p:nvPr/>
          </p:nvSpPr>
          <p:spPr>
            <a:xfrm>
              <a:off x="-2887250" y="5105150"/>
              <a:ext cx="18075" cy="18475"/>
            </a:xfrm>
            <a:custGeom>
              <a:avLst/>
              <a:gdLst/>
              <a:ahLst/>
              <a:cxnLst/>
              <a:rect l="l" t="t" r="r" b="b"/>
              <a:pathLst>
                <a:path w="723" h="739" extrusionOk="0">
                  <a:moveTo>
                    <a:pt x="362" y="0"/>
                  </a:moveTo>
                  <a:cubicBezTo>
                    <a:pt x="173" y="0"/>
                    <a:pt x="0" y="173"/>
                    <a:pt x="0" y="361"/>
                  </a:cubicBezTo>
                  <a:cubicBezTo>
                    <a:pt x="0" y="566"/>
                    <a:pt x="173" y="738"/>
                    <a:pt x="362" y="738"/>
                  </a:cubicBezTo>
                  <a:cubicBezTo>
                    <a:pt x="566" y="738"/>
                    <a:pt x="723" y="566"/>
                    <a:pt x="723" y="361"/>
                  </a:cubicBezTo>
                  <a:cubicBezTo>
                    <a:pt x="723" y="173"/>
                    <a:pt x="566" y="0"/>
                    <a:pt x="362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8"/>
            <p:cNvSpPr/>
            <p:nvPr/>
          </p:nvSpPr>
          <p:spPr>
            <a:xfrm>
              <a:off x="-2422600" y="5300750"/>
              <a:ext cx="64400" cy="58950"/>
            </a:xfrm>
            <a:custGeom>
              <a:avLst/>
              <a:gdLst/>
              <a:ahLst/>
              <a:cxnLst/>
              <a:rect l="l" t="t" r="r" b="b"/>
              <a:pathLst>
                <a:path w="2576" h="2358" extrusionOk="0">
                  <a:moveTo>
                    <a:pt x="802" y="0"/>
                  </a:moveTo>
                  <a:cubicBezTo>
                    <a:pt x="802" y="0"/>
                    <a:pt x="534" y="299"/>
                    <a:pt x="0" y="346"/>
                  </a:cubicBezTo>
                  <a:cubicBezTo>
                    <a:pt x="0" y="346"/>
                    <a:pt x="220" y="1100"/>
                    <a:pt x="409" y="1257"/>
                  </a:cubicBezTo>
                  <a:cubicBezTo>
                    <a:pt x="597" y="1430"/>
                    <a:pt x="1210" y="2215"/>
                    <a:pt x="1807" y="2341"/>
                  </a:cubicBezTo>
                  <a:cubicBezTo>
                    <a:pt x="1859" y="2352"/>
                    <a:pt x="1908" y="2357"/>
                    <a:pt x="1955" y="2357"/>
                  </a:cubicBezTo>
                  <a:cubicBezTo>
                    <a:pt x="2438" y="2357"/>
                    <a:pt x="2575" y="1786"/>
                    <a:pt x="1901" y="1241"/>
                  </a:cubicBezTo>
                  <a:cubicBezTo>
                    <a:pt x="1320" y="770"/>
                    <a:pt x="802" y="0"/>
                    <a:pt x="802" y="0"/>
                  </a:cubicBez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8"/>
            <p:cNvSpPr/>
            <p:nvPr/>
          </p:nvSpPr>
          <p:spPr>
            <a:xfrm>
              <a:off x="-2532575" y="4944900"/>
              <a:ext cx="140625" cy="69925"/>
            </a:xfrm>
            <a:custGeom>
              <a:avLst/>
              <a:gdLst/>
              <a:ahLst/>
              <a:cxnLst/>
              <a:rect l="l" t="t" r="r" b="b"/>
              <a:pathLst>
                <a:path w="5625" h="2797" extrusionOk="0">
                  <a:moveTo>
                    <a:pt x="911" y="0"/>
                  </a:moveTo>
                  <a:cubicBezTo>
                    <a:pt x="566" y="126"/>
                    <a:pt x="189" y="361"/>
                    <a:pt x="0" y="613"/>
                  </a:cubicBezTo>
                  <a:cubicBezTo>
                    <a:pt x="0" y="613"/>
                    <a:pt x="1446" y="2341"/>
                    <a:pt x="2043" y="2624"/>
                  </a:cubicBezTo>
                  <a:cubicBezTo>
                    <a:pt x="2310" y="2734"/>
                    <a:pt x="2577" y="2781"/>
                    <a:pt x="2765" y="2797"/>
                  </a:cubicBezTo>
                  <a:cubicBezTo>
                    <a:pt x="2828" y="2797"/>
                    <a:pt x="3001" y="2781"/>
                    <a:pt x="3017" y="2781"/>
                  </a:cubicBezTo>
                  <a:cubicBezTo>
                    <a:pt x="3724" y="2687"/>
                    <a:pt x="4572" y="2482"/>
                    <a:pt x="5625" y="2042"/>
                  </a:cubicBezTo>
                  <a:lnTo>
                    <a:pt x="5468" y="1555"/>
                  </a:lnTo>
                  <a:cubicBezTo>
                    <a:pt x="5468" y="1555"/>
                    <a:pt x="4839" y="1697"/>
                    <a:pt x="4054" y="1744"/>
                  </a:cubicBezTo>
                  <a:cubicBezTo>
                    <a:pt x="3771" y="1760"/>
                    <a:pt x="3111" y="1791"/>
                    <a:pt x="2875" y="1838"/>
                  </a:cubicBezTo>
                  <a:cubicBezTo>
                    <a:pt x="2812" y="1807"/>
                    <a:pt x="2750" y="1775"/>
                    <a:pt x="2687" y="1744"/>
                  </a:cubicBezTo>
                  <a:cubicBezTo>
                    <a:pt x="1618" y="1178"/>
                    <a:pt x="911" y="0"/>
                    <a:pt x="911" y="0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8"/>
            <p:cNvSpPr/>
            <p:nvPr/>
          </p:nvSpPr>
          <p:spPr>
            <a:xfrm>
              <a:off x="-2396675" y="4961275"/>
              <a:ext cx="34200" cy="34700"/>
            </a:xfrm>
            <a:custGeom>
              <a:avLst/>
              <a:gdLst/>
              <a:ahLst/>
              <a:cxnLst/>
              <a:rect l="l" t="t" r="r" b="b"/>
              <a:pathLst>
                <a:path w="1368" h="1388" extrusionOk="0">
                  <a:moveTo>
                    <a:pt x="1172" y="0"/>
                  </a:moveTo>
                  <a:cubicBezTo>
                    <a:pt x="975" y="0"/>
                    <a:pt x="524" y="286"/>
                    <a:pt x="346" y="382"/>
                  </a:cubicBezTo>
                  <a:cubicBezTo>
                    <a:pt x="157" y="492"/>
                    <a:pt x="0" y="869"/>
                    <a:pt x="0" y="869"/>
                  </a:cubicBezTo>
                  <a:lnTo>
                    <a:pt x="173" y="1387"/>
                  </a:lnTo>
                  <a:cubicBezTo>
                    <a:pt x="173" y="1387"/>
                    <a:pt x="176" y="1388"/>
                    <a:pt x="182" y="1388"/>
                  </a:cubicBezTo>
                  <a:cubicBezTo>
                    <a:pt x="236" y="1388"/>
                    <a:pt x="534" y="1375"/>
                    <a:pt x="833" y="1105"/>
                  </a:cubicBezTo>
                  <a:cubicBezTo>
                    <a:pt x="1336" y="665"/>
                    <a:pt x="1367" y="131"/>
                    <a:pt x="1241" y="21"/>
                  </a:cubicBezTo>
                  <a:cubicBezTo>
                    <a:pt x="1225" y="6"/>
                    <a:pt x="1201" y="0"/>
                    <a:pt x="1172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8"/>
            <p:cNvSpPr/>
            <p:nvPr/>
          </p:nvSpPr>
          <p:spPr>
            <a:xfrm>
              <a:off x="-2403350" y="4966500"/>
              <a:ext cx="39300" cy="24125"/>
            </a:xfrm>
            <a:custGeom>
              <a:avLst/>
              <a:gdLst/>
              <a:ahLst/>
              <a:cxnLst/>
              <a:rect l="l" t="t" r="r" b="b"/>
              <a:pathLst>
                <a:path w="1572" h="965" extrusionOk="0">
                  <a:moveTo>
                    <a:pt x="1524" y="0"/>
                  </a:moveTo>
                  <a:lnTo>
                    <a:pt x="1461" y="32"/>
                  </a:lnTo>
                  <a:lnTo>
                    <a:pt x="141" y="534"/>
                  </a:lnTo>
                  <a:lnTo>
                    <a:pt x="0" y="581"/>
                  </a:lnTo>
                  <a:lnTo>
                    <a:pt x="32" y="676"/>
                  </a:lnTo>
                  <a:cubicBezTo>
                    <a:pt x="32" y="691"/>
                    <a:pt x="47" y="691"/>
                    <a:pt x="63" y="707"/>
                  </a:cubicBezTo>
                  <a:lnTo>
                    <a:pt x="581" y="958"/>
                  </a:lnTo>
                  <a:cubicBezTo>
                    <a:pt x="590" y="963"/>
                    <a:pt x="600" y="965"/>
                    <a:pt x="612" y="965"/>
                  </a:cubicBezTo>
                  <a:cubicBezTo>
                    <a:pt x="644" y="965"/>
                    <a:pt x="684" y="950"/>
                    <a:pt x="707" y="927"/>
                  </a:cubicBezTo>
                  <a:lnTo>
                    <a:pt x="1540" y="157"/>
                  </a:lnTo>
                  <a:cubicBezTo>
                    <a:pt x="1555" y="142"/>
                    <a:pt x="1571" y="126"/>
                    <a:pt x="1555" y="94"/>
                  </a:cubicBezTo>
                  <a:lnTo>
                    <a:pt x="1524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8"/>
            <p:cNvSpPr/>
            <p:nvPr/>
          </p:nvSpPr>
          <p:spPr>
            <a:xfrm>
              <a:off x="-2403750" y="4959375"/>
              <a:ext cx="39300" cy="29000"/>
            </a:xfrm>
            <a:custGeom>
              <a:avLst/>
              <a:gdLst/>
              <a:ahLst/>
              <a:cxnLst/>
              <a:rect l="l" t="t" r="r" b="b"/>
              <a:pathLst>
                <a:path w="1572" h="1160" extrusionOk="0">
                  <a:moveTo>
                    <a:pt x="953" y="1"/>
                  </a:moveTo>
                  <a:cubicBezTo>
                    <a:pt x="925" y="1"/>
                    <a:pt x="900" y="14"/>
                    <a:pt x="880" y="34"/>
                  </a:cubicBezTo>
                  <a:lnTo>
                    <a:pt x="32" y="819"/>
                  </a:lnTo>
                  <a:cubicBezTo>
                    <a:pt x="0" y="851"/>
                    <a:pt x="16" y="882"/>
                    <a:pt x="48" y="898"/>
                  </a:cubicBezTo>
                  <a:lnTo>
                    <a:pt x="566" y="1149"/>
                  </a:lnTo>
                  <a:cubicBezTo>
                    <a:pt x="585" y="1156"/>
                    <a:pt x="605" y="1160"/>
                    <a:pt x="623" y="1160"/>
                  </a:cubicBezTo>
                  <a:cubicBezTo>
                    <a:pt x="649" y="1160"/>
                    <a:pt x="673" y="1152"/>
                    <a:pt x="692" y="1134"/>
                  </a:cubicBezTo>
                  <a:lnTo>
                    <a:pt x="1540" y="348"/>
                  </a:lnTo>
                  <a:cubicBezTo>
                    <a:pt x="1571" y="317"/>
                    <a:pt x="1556" y="285"/>
                    <a:pt x="1524" y="254"/>
                  </a:cubicBezTo>
                  <a:lnTo>
                    <a:pt x="1006" y="18"/>
                  </a:lnTo>
                  <a:cubicBezTo>
                    <a:pt x="988" y="6"/>
                    <a:pt x="970" y="1"/>
                    <a:pt x="953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8"/>
            <p:cNvSpPr/>
            <p:nvPr/>
          </p:nvSpPr>
          <p:spPr>
            <a:xfrm>
              <a:off x="-2399050" y="4961625"/>
              <a:ext cx="31450" cy="23225"/>
            </a:xfrm>
            <a:custGeom>
              <a:avLst/>
              <a:gdLst/>
              <a:ahLst/>
              <a:cxnLst/>
              <a:rect l="l" t="t" r="r" b="b"/>
              <a:pathLst>
                <a:path w="1258" h="929" extrusionOk="0">
                  <a:moveTo>
                    <a:pt x="771" y="0"/>
                  </a:moveTo>
                  <a:cubicBezTo>
                    <a:pt x="739" y="0"/>
                    <a:pt x="699" y="15"/>
                    <a:pt x="676" y="38"/>
                  </a:cubicBezTo>
                  <a:lnTo>
                    <a:pt x="32" y="635"/>
                  </a:lnTo>
                  <a:cubicBezTo>
                    <a:pt x="1" y="666"/>
                    <a:pt x="1" y="714"/>
                    <a:pt x="48" y="729"/>
                  </a:cubicBezTo>
                  <a:lnTo>
                    <a:pt x="441" y="918"/>
                  </a:lnTo>
                  <a:cubicBezTo>
                    <a:pt x="460" y="924"/>
                    <a:pt x="480" y="928"/>
                    <a:pt x="498" y="928"/>
                  </a:cubicBezTo>
                  <a:cubicBezTo>
                    <a:pt x="524" y="928"/>
                    <a:pt x="548" y="921"/>
                    <a:pt x="567" y="902"/>
                  </a:cubicBezTo>
                  <a:lnTo>
                    <a:pt x="1226" y="289"/>
                  </a:lnTo>
                  <a:cubicBezTo>
                    <a:pt x="1258" y="258"/>
                    <a:pt x="1242" y="227"/>
                    <a:pt x="1211" y="211"/>
                  </a:cubicBezTo>
                  <a:lnTo>
                    <a:pt x="802" y="7"/>
                  </a:lnTo>
                  <a:cubicBezTo>
                    <a:pt x="794" y="2"/>
                    <a:pt x="783" y="0"/>
                    <a:pt x="7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8"/>
            <p:cNvSpPr/>
            <p:nvPr/>
          </p:nvSpPr>
          <p:spPr>
            <a:xfrm>
              <a:off x="-2393475" y="4966025"/>
              <a:ext cx="8800" cy="5000"/>
            </a:xfrm>
            <a:custGeom>
              <a:avLst/>
              <a:gdLst/>
              <a:ahLst/>
              <a:cxnLst/>
              <a:rect l="l" t="t" r="r" b="b"/>
              <a:pathLst>
                <a:path w="352" h="200" extrusionOk="0">
                  <a:moveTo>
                    <a:pt x="168" y="1"/>
                  </a:moveTo>
                  <a:cubicBezTo>
                    <a:pt x="14" y="1"/>
                    <a:pt x="1" y="182"/>
                    <a:pt x="22" y="182"/>
                  </a:cubicBezTo>
                  <a:cubicBezTo>
                    <a:pt x="24" y="182"/>
                    <a:pt x="27" y="180"/>
                    <a:pt x="29" y="176"/>
                  </a:cubicBezTo>
                  <a:cubicBezTo>
                    <a:pt x="29" y="176"/>
                    <a:pt x="57" y="162"/>
                    <a:pt x="99" y="162"/>
                  </a:cubicBezTo>
                  <a:cubicBezTo>
                    <a:pt x="120" y="162"/>
                    <a:pt x="144" y="166"/>
                    <a:pt x="171" y="176"/>
                  </a:cubicBezTo>
                  <a:cubicBezTo>
                    <a:pt x="210" y="184"/>
                    <a:pt x="257" y="200"/>
                    <a:pt x="292" y="200"/>
                  </a:cubicBezTo>
                  <a:cubicBezTo>
                    <a:pt x="328" y="200"/>
                    <a:pt x="351" y="184"/>
                    <a:pt x="344" y="129"/>
                  </a:cubicBezTo>
                  <a:cubicBezTo>
                    <a:pt x="328" y="19"/>
                    <a:pt x="202" y="3"/>
                    <a:pt x="202" y="3"/>
                  </a:cubicBezTo>
                  <a:cubicBezTo>
                    <a:pt x="190" y="2"/>
                    <a:pt x="179" y="1"/>
                    <a:pt x="168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8"/>
            <p:cNvSpPr/>
            <p:nvPr/>
          </p:nvSpPr>
          <p:spPr>
            <a:xfrm>
              <a:off x="-2375075" y="4967175"/>
              <a:ext cx="11850" cy="1315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2" y="1"/>
                  </a:moveTo>
                  <a:cubicBezTo>
                    <a:pt x="386" y="1"/>
                    <a:pt x="367" y="11"/>
                    <a:pt x="346" y="36"/>
                  </a:cubicBezTo>
                  <a:cubicBezTo>
                    <a:pt x="189" y="209"/>
                    <a:pt x="0" y="523"/>
                    <a:pt x="0" y="523"/>
                  </a:cubicBezTo>
                  <a:cubicBezTo>
                    <a:pt x="14" y="525"/>
                    <a:pt x="27" y="526"/>
                    <a:pt x="40" y="526"/>
                  </a:cubicBezTo>
                  <a:cubicBezTo>
                    <a:pt x="236" y="526"/>
                    <a:pt x="351" y="312"/>
                    <a:pt x="424" y="209"/>
                  </a:cubicBezTo>
                  <a:cubicBezTo>
                    <a:pt x="473" y="124"/>
                    <a:pt x="456" y="1"/>
                    <a:pt x="402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8"/>
            <p:cNvSpPr/>
            <p:nvPr/>
          </p:nvSpPr>
          <p:spPr>
            <a:xfrm>
              <a:off x="-2547425" y="5032075"/>
              <a:ext cx="168050" cy="134375"/>
            </a:xfrm>
            <a:custGeom>
              <a:avLst/>
              <a:gdLst/>
              <a:ahLst/>
              <a:cxnLst/>
              <a:rect l="l" t="t" r="r" b="b"/>
              <a:pathLst>
                <a:path w="6722" h="5375" extrusionOk="0">
                  <a:moveTo>
                    <a:pt x="3687" y="0"/>
                  </a:moveTo>
                  <a:cubicBezTo>
                    <a:pt x="2436" y="0"/>
                    <a:pt x="704" y="3253"/>
                    <a:pt x="704" y="3253"/>
                  </a:cubicBezTo>
                  <a:cubicBezTo>
                    <a:pt x="360" y="3628"/>
                    <a:pt x="0" y="5374"/>
                    <a:pt x="137" y="5374"/>
                  </a:cubicBezTo>
                  <a:cubicBezTo>
                    <a:pt x="137" y="5374"/>
                    <a:pt x="138" y="5374"/>
                    <a:pt x="139" y="5374"/>
                  </a:cubicBezTo>
                  <a:cubicBezTo>
                    <a:pt x="2228" y="5374"/>
                    <a:pt x="3815" y="1713"/>
                    <a:pt x="3815" y="1713"/>
                  </a:cubicBezTo>
                  <a:cubicBezTo>
                    <a:pt x="4333" y="3127"/>
                    <a:pt x="5826" y="4368"/>
                    <a:pt x="5826" y="4368"/>
                  </a:cubicBezTo>
                  <a:cubicBezTo>
                    <a:pt x="5978" y="4467"/>
                    <a:pt x="6148" y="4522"/>
                    <a:pt x="6305" y="4522"/>
                  </a:cubicBezTo>
                  <a:cubicBezTo>
                    <a:pt x="6472" y="4522"/>
                    <a:pt x="6624" y="4459"/>
                    <a:pt x="6721" y="4321"/>
                  </a:cubicBezTo>
                  <a:cubicBezTo>
                    <a:pt x="6721" y="4321"/>
                    <a:pt x="4710" y="315"/>
                    <a:pt x="3893" y="32"/>
                  </a:cubicBezTo>
                  <a:cubicBezTo>
                    <a:pt x="3827" y="11"/>
                    <a:pt x="3758" y="0"/>
                    <a:pt x="368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8"/>
            <p:cNvSpPr/>
            <p:nvPr/>
          </p:nvSpPr>
          <p:spPr>
            <a:xfrm>
              <a:off x="-2402975" y="5140100"/>
              <a:ext cx="63650" cy="23575"/>
            </a:xfrm>
            <a:custGeom>
              <a:avLst/>
              <a:gdLst/>
              <a:ahLst/>
              <a:cxnLst/>
              <a:rect l="l" t="t" r="r" b="b"/>
              <a:pathLst>
                <a:path w="2546" h="943" extrusionOk="0">
                  <a:moveTo>
                    <a:pt x="943" y="0"/>
                  </a:moveTo>
                  <a:cubicBezTo>
                    <a:pt x="943" y="0"/>
                    <a:pt x="867" y="67"/>
                    <a:pt x="471" y="67"/>
                  </a:cubicBezTo>
                  <a:cubicBezTo>
                    <a:pt x="358" y="67"/>
                    <a:pt x="219" y="61"/>
                    <a:pt x="48" y="47"/>
                  </a:cubicBezTo>
                  <a:cubicBezTo>
                    <a:pt x="48" y="47"/>
                    <a:pt x="1" y="126"/>
                    <a:pt x="1" y="267"/>
                  </a:cubicBezTo>
                  <a:cubicBezTo>
                    <a:pt x="1" y="425"/>
                    <a:pt x="1" y="927"/>
                    <a:pt x="1" y="927"/>
                  </a:cubicBezTo>
                  <a:lnTo>
                    <a:pt x="2530" y="943"/>
                  </a:lnTo>
                  <a:cubicBezTo>
                    <a:pt x="2530" y="943"/>
                    <a:pt x="2546" y="550"/>
                    <a:pt x="2216" y="330"/>
                  </a:cubicBezTo>
                  <a:cubicBezTo>
                    <a:pt x="1902" y="126"/>
                    <a:pt x="1415" y="330"/>
                    <a:pt x="943" y="0"/>
                  </a:cubicBez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8"/>
            <p:cNvSpPr/>
            <p:nvPr/>
          </p:nvSpPr>
          <p:spPr>
            <a:xfrm>
              <a:off x="-2600925" y="4915825"/>
              <a:ext cx="74650" cy="40775"/>
            </a:xfrm>
            <a:custGeom>
              <a:avLst/>
              <a:gdLst/>
              <a:ahLst/>
              <a:cxnLst/>
              <a:rect l="l" t="t" r="r" b="b"/>
              <a:pathLst>
                <a:path w="2986" h="1631" extrusionOk="0">
                  <a:moveTo>
                    <a:pt x="1729" y="0"/>
                  </a:moveTo>
                  <a:cubicBezTo>
                    <a:pt x="1729" y="0"/>
                    <a:pt x="833" y="16"/>
                    <a:pt x="409" y="377"/>
                  </a:cubicBezTo>
                  <a:cubicBezTo>
                    <a:pt x="1" y="755"/>
                    <a:pt x="393" y="1509"/>
                    <a:pt x="849" y="1603"/>
                  </a:cubicBezTo>
                  <a:cubicBezTo>
                    <a:pt x="938" y="1622"/>
                    <a:pt x="1065" y="1631"/>
                    <a:pt x="1213" y="1631"/>
                  </a:cubicBezTo>
                  <a:cubicBezTo>
                    <a:pt x="1801" y="1631"/>
                    <a:pt x="2716" y="1493"/>
                    <a:pt x="2828" y="1304"/>
                  </a:cubicBezTo>
                  <a:cubicBezTo>
                    <a:pt x="2986" y="1069"/>
                    <a:pt x="2891" y="32"/>
                    <a:pt x="17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8"/>
            <p:cNvSpPr/>
            <p:nvPr/>
          </p:nvSpPr>
          <p:spPr>
            <a:xfrm>
              <a:off x="-2604450" y="4937425"/>
              <a:ext cx="100575" cy="195150"/>
            </a:xfrm>
            <a:custGeom>
              <a:avLst/>
              <a:gdLst/>
              <a:ahLst/>
              <a:cxnLst/>
              <a:rect l="l" t="t" r="r" b="b"/>
              <a:pathLst>
                <a:path w="4023" h="7806" extrusionOk="0">
                  <a:moveTo>
                    <a:pt x="1634" y="1"/>
                  </a:moveTo>
                  <a:lnTo>
                    <a:pt x="1446" y="63"/>
                  </a:lnTo>
                  <a:lnTo>
                    <a:pt x="1210" y="142"/>
                  </a:lnTo>
                  <a:lnTo>
                    <a:pt x="1163" y="158"/>
                  </a:lnTo>
                  <a:lnTo>
                    <a:pt x="110" y="519"/>
                  </a:lnTo>
                  <a:lnTo>
                    <a:pt x="0" y="4431"/>
                  </a:lnTo>
                  <a:lnTo>
                    <a:pt x="440" y="7259"/>
                  </a:lnTo>
                  <a:cubicBezTo>
                    <a:pt x="1137" y="7648"/>
                    <a:pt x="1698" y="7806"/>
                    <a:pt x="2149" y="7806"/>
                  </a:cubicBezTo>
                  <a:cubicBezTo>
                    <a:pt x="3610" y="7806"/>
                    <a:pt x="3926" y="6157"/>
                    <a:pt x="4022" y="5389"/>
                  </a:cubicBezTo>
                  <a:cubicBezTo>
                    <a:pt x="3551" y="3347"/>
                    <a:pt x="3786" y="2813"/>
                    <a:pt x="3786" y="283"/>
                  </a:cubicBezTo>
                  <a:lnTo>
                    <a:pt x="2985" y="173"/>
                  </a:lnTo>
                  <a:lnTo>
                    <a:pt x="2922" y="173"/>
                  </a:lnTo>
                  <a:lnTo>
                    <a:pt x="2750" y="142"/>
                  </a:lnTo>
                  <a:lnTo>
                    <a:pt x="16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8"/>
            <p:cNvSpPr/>
            <p:nvPr/>
          </p:nvSpPr>
          <p:spPr>
            <a:xfrm>
              <a:off x="-2580500" y="4937650"/>
              <a:ext cx="25950" cy="18650"/>
            </a:xfrm>
            <a:custGeom>
              <a:avLst/>
              <a:gdLst/>
              <a:ahLst/>
              <a:cxnLst/>
              <a:rect l="l" t="t" r="r" b="b"/>
              <a:pathLst>
                <a:path w="1038" h="746" extrusionOk="0">
                  <a:moveTo>
                    <a:pt x="45" y="1"/>
                  </a:moveTo>
                  <a:cubicBezTo>
                    <a:pt x="41" y="1"/>
                    <a:pt x="36" y="3"/>
                    <a:pt x="32" y="7"/>
                  </a:cubicBezTo>
                  <a:cubicBezTo>
                    <a:pt x="16" y="7"/>
                    <a:pt x="0" y="23"/>
                    <a:pt x="0" y="39"/>
                  </a:cubicBezTo>
                  <a:cubicBezTo>
                    <a:pt x="16" y="39"/>
                    <a:pt x="189" y="746"/>
                    <a:pt x="990" y="746"/>
                  </a:cubicBezTo>
                  <a:lnTo>
                    <a:pt x="1006" y="746"/>
                  </a:lnTo>
                  <a:cubicBezTo>
                    <a:pt x="1022" y="746"/>
                    <a:pt x="1037" y="730"/>
                    <a:pt x="1037" y="714"/>
                  </a:cubicBezTo>
                  <a:cubicBezTo>
                    <a:pt x="1037" y="699"/>
                    <a:pt x="1022" y="699"/>
                    <a:pt x="1006" y="699"/>
                  </a:cubicBezTo>
                  <a:lnTo>
                    <a:pt x="990" y="699"/>
                  </a:lnTo>
                  <a:cubicBezTo>
                    <a:pt x="236" y="683"/>
                    <a:pt x="79" y="54"/>
                    <a:pt x="63" y="23"/>
                  </a:cubicBezTo>
                  <a:cubicBezTo>
                    <a:pt x="63" y="12"/>
                    <a:pt x="55" y="1"/>
                    <a:pt x="45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8"/>
            <p:cNvSpPr/>
            <p:nvPr/>
          </p:nvSpPr>
          <p:spPr>
            <a:xfrm>
              <a:off x="-2537700" y="4943550"/>
              <a:ext cx="9850" cy="10000"/>
            </a:xfrm>
            <a:custGeom>
              <a:avLst/>
              <a:gdLst/>
              <a:ahLst/>
              <a:cxnLst/>
              <a:rect l="l" t="t" r="r" b="b"/>
              <a:pathLst>
                <a:path w="394" h="400" extrusionOk="0">
                  <a:moveTo>
                    <a:pt x="349" y="0"/>
                  </a:moveTo>
                  <a:cubicBezTo>
                    <a:pt x="339" y="0"/>
                    <a:pt x="331" y="12"/>
                    <a:pt x="331" y="23"/>
                  </a:cubicBezTo>
                  <a:cubicBezTo>
                    <a:pt x="268" y="337"/>
                    <a:pt x="32" y="353"/>
                    <a:pt x="32" y="353"/>
                  </a:cubicBezTo>
                  <a:cubicBezTo>
                    <a:pt x="17" y="353"/>
                    <a:pt x="1" y="353"/>
                    <a:pt x="1" y="368"/>
                  </a:cubicBezTo>
                  <a:cubicBezTo>
                    <a:pt x="1" y="384"/>
                    <a:pt x="17" y="400"/>
                    <a:pt x="32" y="400"/>
                  </a:cubicBezTo>
                  <a:cubicBezTo>
                    <a:pt x="32" y="400"/>
                    <a:pt x="315" y="400"/>
                    <a:pt x="378" y="38"/>
                  </a:cubicBezTo>
                  <a:cubicBezTo>
                    <a:pt x="394" y="23"/>
                    <a:pt x="378" y="7"/>
                    <a:pt x="362" y="7"/>
                  </a:cubicBezTo>
                  <a:cubicBezTo>
                    <a:pt x="358" y="2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8"/>
            <p:cNvSpPr/>
            <p:nvPr/>
          </p:nvSpPr>
          <p:spPr>
            <a:xfrm>
              <a:off x="-2572250" y="5048575"/>
              <a:ext cx="62875" cy="41525"/>
            </a:xfrm>
            <a:custGeom>
              <a:avLst/>
              <a:gdLst/>
              <a:ahLst/>
              <a:cxnLst/>
              <a:rect l="l" t="t" r="r" b="b"/>
              <a:pathLst>
                <a:path w="2515" h="1661" extrusionOk="0">
                  <a:moveTo>
                    <a:pt x="2278" y="1"/>
                  </a:moveTo>
                  <a:lnTo>
                    <a:pt x="126" y="174"/>
                  </a:lnTo>
                  <a:cubicBezTo>
                    <a:pt x="126" y="174"/>
                    <a:pt x="0" y="1163"/>
                    <a:pt x="252" y="1650"/>
                  </a:cubicBezTo>
                  <a:cubicBezTo>
                    <a:pt x="252" y="1650"/>
                    <a:pt x="398" y="1661"/>
                    <a:pt x="629" y="1661"/>
                  </a:cubicBezTo>
                  <a:cubicBezTo>
                    <a:pt x="1090" y="1661"/>
                    <a:pt x="1886" y="1619"/>
                    <a:pt x="2514" y="1368"/>
                  </a:cubicBezTo>
                  <a:cubicBezTo>
                    <a:pt x="2514" y="1368"/>
                    <a:pt x="2278" y="676"/>
                    <a:pt x="2278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8"/>
            <p:cNvSpPr/>
            <p:nvPr/>
          </p:nvSpPr>
          <p:spPr>
            <a:xfrm>
              <a:off x="-2557725" y="4960200"/>
              <a:ext cx="8275" cy="66800"/>
            </a:xfrm>
            <a:custGeom>
              <a:avLst/>
              <a:gdLst/>
              <a:ahLst/>
              <a:cxnLst/>
              <a:rect l="l" t="t" r="r" b="b"/>
              <a:pathLst>
                <a:path w="331" h="2672" extrusionOk="0">
                  <a:moveTo>
                    <a:pt x="32" y="1"/>
                  </a:moveTo>
                  <a:cubicBezTo>
                    <a:pt x="1" y="1"/>
                    <a:pt x="1" y="16"/>
                    <a:pt x="1" y="32"/>
                  </a:cubicBezTo>
                  <a:cubicBezTo>
                    <a:pt x="1" y="48"/>
                    <a:pt x="283" y="1902"/>
                    <a:pt x="221" y="2640"/>
                  </a:cubicBezTo>
                  <a:cubicBezTo>
                    <a:pt x="221" y="2656"/>
                    <a:pt x="221" y="2656"/>
                    <a:pt x="236" y="2672"/>
                  </a:cubicBezTo>
                  <a:cubicBezTo>
                    <a:pt x="252" y="2672"/>
                    <a:pt x="268" y="2656"/>
                    <a:pt x="268" y="2640"/>
                  </a:cubicBezTo>
                  <a:cubicBezTo>
                    <a:pt x="331" y="1902"/>
                    <a:pt x="64" y="48"/>
                    <a:pt x="64" y="32"/>
                  </a:cubicBezTo>
                  <a:cubicBezTo>
                    <a:pt x="64" y="16"/>
                    <a:pt x="48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8"/>
            <p:cNvSpPr/>
            <p:nvPr/>
          </p:nvSpPr>
          <p:spPr>
            <a:xfrm>
              <a:off x="-2533750" y="4956275"/>
              <a:ext cx="8650" cy="66800"/>
            </a:xfrm>
            <a:custGeom>
              <a:avLst/>
              <a:gdLst/>
              <a:ahLst/>
              <a:cxnLst/>
              <a:rect l="l" t="t" r="r" b="b"/>
              <a:pathLst>
                <a:path w="346" h="2672" extrusionOk="0">
                  <a:moveTo>
                    <a:pt x="31" y="1"/>
                  </a:moveTo>
                  <a:cubicBezTo>
                    <a:pt x="16" y="1"/>
                    <a:pt x="0" y="16"/>
                    <a:pt x="0" y="32"/>
                  </a:cubicBezTo>
                  <a:cubicBezTo>
                    <a:pt x="0" y="48"/>
                    <a:pt x="283" y="1917"/>
                    <a:pt x="220" y="2640"/>
                  </a:cubicBezTo>
                  <a:cubicBezTo>
                    <a:pt x="220" y="2656"/>
                    <a:pt x="236" y="2671"/>
                    <a:pt x="251" y="2671"/>
                  </a:cubicBezTo>
                  <a:cubicBezTo>
                    <a:pt x="267" y="2671"/>
                    <a:pt x="283" y="2671"/>
                    <a:pt x="283" y="2656"/>
                  </a:cubicBezTo>
                  <a:cubicBezTo>
                    <a:pt x="346" y="1917"/>
                    <a:pt x="63" y="48"/>
                    <a:pt x="63" y="32"/>
                  </a:cubicBezTo>
                  <a:cubicBezTo>
                    <a:pt x="63" y="1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8"/>
            <p:cNvSpPr/>
            <p:nvPr/>
          </p:nvSpPr>
          <p:spPr>
            <a:xfrm>
              <a:off x="-2508225" y="4874575"/>
              <a:ext cx="16125" cy="29100"/>
            </a:xfrm>
            <a:custGeom>
              <a:avLst/>
              <a:gdLst/>
              <a:ahLst/>
              <a:cxnLst/>
              <a:rect l="l" t="t" r="r" b="b"/>
              <a:pathLst>
                <a:path w="645" h="1164" extrusionOk="0">
                  <a:moveTo>
                    <a:pt x="424" y="1"/>
                  </a:moveTo>
                  <a:cubicBezTo>
                    <a:pt x="0" y="17"/>
                    <a:pt x="0" y="1163"/>
                    <a:pt x="0" y="1163"/>
                  </a:cubicBezTo>
                  <a:cubicBezTo>
                    <a:pt x="0" y="1163"/>
                    <a:pt x="205" y="1163"/>
                    <a:pt x="424" y="708"/>
                  </a:cubicBezTo>
                  <a:cubicBezTo>
                    <a:pt x="644" y="252"/>
                    <a:pt x="424" y="1"/>
                    <a:pt x="424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8"/>
            <p:cNvSpPr/>
            <p:nvPr/>
          </p:nvSpPr>
          <p:spPr>
            <a:xfrm>
              <a:off x="-2569100" y="4912850"/>
              <a:ext cx="30250" cy="34375"/>
            </a:xfrm>
            <a:custGeom>
              <a:avLst/>
              <a:gdLst/>
              <a:ahLst/>
              <a:cxnLst/>
              <a:rect l="l" t="t" r="r" b="b"/>
              <a:pathLst>
                <a:path w="1210" h="1375" extrusionOk="0">
                  <a:moveTo>
                    <a:pt x="299" y="0"/>
                  </a:moveTo>
                  <a:cubicBezTo>
                    <a:pt x="276" y="0"/>
                    <a:pt x="255" y="3"/>
                    <a:pt x="236" y="9"/>
                  </a:cubicBezTo>
                  <a:lnTo>
                    <a:pt x="0" y="984"/>
                  </a:lnTo>
                  <a:cubicBezTo>
                    <a:pt x="0" y="984"/>
                    <a:pt x="356" y="1375"/>
                    <a:pt x="727" y="1375"/>
                  </a:cubicBezTo>
                  <a:cubicBezTo>
                    <a:pt x="783" y="1375"/>
                    <a:pt x="840" y="1366"/>
                    <a:pt x="896" y="1345"/>
                  </a:cubicBezTo>
                  <a:lnTo>
                    <a:pt x="990" y="1078"/>
                  </a:lnTo>
                  <a:lnTo>
                    <a:pt x="1210" y="481"/>
                  </a:lnTo>
                  <a:cubicBezTo>
                    <a:pt x="1210" y="481"/>
                    <a:pt x="1131" y="434"/>
                    <a:pt x="1021" y="355"/>
                  </a:cubicBezTo>
                  <a:cubicBezTo>
                    <a:pt x="824" y="228"/>
                    <a:pt x="500" y="0"/>
                    <a:pt x="299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8"/>
            <p:cNvSpPr/>
            <p:nvPr/>
          </p:nvSpPr>
          <p:spPr>
            <a:xfrm>
              <a:off x="-2558125" y="4917400"/>
              <a:ext cx="19275" cy="25950"/>
            </a:xfrm>
            <a:custGeom>
              <a:avLst/>
              <a:gdLst/>
              <a:ahLst/>
              <a:cxnLst/>
              <a:rect l="l" t="t" r="r" b="b"/>
              <a:pathLst>
                <a:path w="771" h="103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7" y="817"/>
                    <a:pt x="504" y="1037"/>
                  </a:cubicBezTo>
                  <a:lnTo>
                    <a:pt x="771" y="299"/>
                  </a:lnTo>
                  <a:cubicBezTo>
                    <a:pt x="771" y="299"/>
                    <a:pt x="692" y="252"/>
                    <a:pt x="582" y="1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8"/>
            <p:cNvSpPr/>
            <p:nvPr/>
          </p:nvSpPr>
          <p:spPr>
            <a:xfrm>
              <a:off x="-2567150" y="4856425"/>
              <a:ext cx="69950" cy="80250"/>
            </a:xfrm>
            <a:custGeom>
              <a:avLst/>
              <a:gdLst/>
              <a:ahLst/>
              <a:cxnLst/>
              <a:rect l="l" t="t" r="r" b="b"/>
              <a:pathLst>
                <a:path w="2798" h="3210" extrusionOk="0">
                  <a:moveTo>
                    <a:pt x="1075" y="1"/>
                  </a:moveTo>
                  <a:cubicBezTo>
                    <a:pt x="811" y="1"/>
                    <a:pt x="561" y="62"/>
                    <a:pt x="362" y="208"/>
                  </a:cubicBezTo>
                  <a:cubicBezTo>
                    <a:pt x="362" y="208"/>
                    <a:pt x="189" y="727"/>
                    <a:pt x="48" y="1245"/>
                  </a:cubicBezTo>
                  <a:cubicBezTo>
                    <a:pt x="48" y="1261"/>
                    <a:pt x="48" y="1277"/>
                    <a:pt x="48" y="1277"/>
                  </a:cubicBezTo>
                  <a:cubicBezTo>
                    <a:pt x="32" y="1387"/>
                    <a:pt x="16" y="1497"/>
                    <a:pt x="16" y="1607"/>
                  </a:cubicBezTo>
                  <a:cubicBezTo>
                    <a:pt x="1" y="1874"/>
                    <a:pt x="16" y="2141"/>
                    <a:pt x="95" y="2408"/>
                  </a:cubicBezTo>
                  <a:cubicBezTo>
                    <a:pt x="95" y="2439"/>
                    <a:pt x="111" y="2471"/>
                    <a:pt x="126" y="2486"/>
                  </a:cubicBezTo>
                  <a:cubicBezTo>
                    <a:pt x="236" y="2581"/>
                    <a:pt x="393" y="2691"/>
                    <a:pt x="551" y="2785"/>
                  </a:cubicBezTo>
                  <a:lnTo>
                    <a:pt x="582" y="2801"/>
                  </a:lnTo>
                  <a:cubicBezTo>
                    <a:pt x="786" y="2926"/>
                    <a:pt x="1006" y="3036"/>
                    <a:pt x="1195" y="3131"/>
                  </a:cubicBezTo>
                  <a:cubicBezTo>
                    <a:pt x="1302" y="3184"/>
                    <a:pt x="1415" y="3209"/>
                    <a:pt x="1526" y="3209"/>
                  </a:cubicBezTo>
                  <a:cubicBezTo>
                    <a:pt x="1673" y="3209"/>
                    <a:pt x="1816" y="3164"/>
                    <a:pt x="1933" y="3083"/>
                  </a:cubicBezTo>
                  <a:cubicBezTo>
                    <a:pt x="2027" y="3036"/>
                    <a:pt x="2106" y="2958"/>
                    <a:pt x="2153" y="2863"/>
                  </a:cubicBezTo>
                  <a:cubicBezTo>
                    <a:pt x="2184" y="2832"/>
                    <a:pt x="2200" y="2801"/>
                    <a:pt x="2216" y="2769"/>
                  </a:cubicBezTo>
                  <a:cubicBezTo>
                    <a:pt x="2232" y="2722"/>
                    <a:pt x="2247" y="2675"/>
                    <a:pt x="2279" y="2628"/>
                  </a:cubicBezTo>
                  <a:cubicBezTo>
                    <a:pt x="2310" y="2565"/>
                    <a:pt x="2342" y="2486"/>
                    <a:pt x="2373" y="2408"/>
                  </a:cubicBezTo>
                  <a:cubicBezTo>
                    <a:pt x="2389" y="2376"/>
                    <a:pt x="2404" y="2345"/>
                    <a:pt x="2420" y="2298"/>
                  </a:cubicBezTo>
                  <a:cubicBezTo>
                    <a:pt x="2436" y="2266"/>
                    <a:pt x="2452" y="2219"/>
                    <a:pt x="2467" y="2172"/>
                  </a:cubicBezTo>
                  <a:cubicBezTo>
                    <a:pt x="2546" y="1984"/>
                    <a:pt x="2624" y="1779"/>
                    <a:pt x="2671" y="1591"/>
                  </a:cubicBezTo>
                  <a:cubicBezTo>
                    <a:pt x="2687" y="1559"/>
                    <a:pt x="2687" y="1544"/>
                    <a:pt x="2703" y="1528"/>
                  </a:cubicBezTo>
                  <a:cubicBezTo>
                    <a:pt x="2766" y="1292"/>
                    <a:pt x="2797" y="1088"/>
                    <a:pt x="2781" y="947"/>
                  </a:cubicBezTo>
                  <a:cubicBezTo>
                    <a:pt x="2700" y="504"/>
                    <a:pt x="1832" y="1"/>
                    <a:pt x="1075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8"/>
            <p:cNvSpPr/>
            <p:nvPr/>
          </p:nvSpPr>
          <p:spPr>
            <a:xfrm>
              <a:off x="-2567550" y="4896575"/>
              <a:ext cx="7900" cy="20050"/>
            </a:xfrm>
            <a:custGeom>
              <a:avLst/>
              <a:gdLst/>
              <a:ahLst/>
              <a:cxnLst/>
              <a:rect l="l" t="t" r="r" b="b"/>
              <a:pathLst>
                <a:path w="316" h="802" extrusionOk="0">
                  <a:moveTo>
                    <a:pt x="17" y="1"/>
                  </a:moveTo>
                  <a:lnTo>
                    <a:pt x="17" y="1"/>
                  </a:lnTo>
                  <a:cubicBezTo>
                    <a:pt x="1" y="268"/>
                    <a:pt x="17" y="550"/>
                    <a:pt x="95" y="802"/>
                  </a:cubicBezTo>
                  <a:cubicBezTo>
                    <a:pt x="232" y="559"/>
                    <a:pt x="310" y="184"/>
                    <a:pt x="315" y="173"/>
                  </a:cubicBezTo>
                  <a:lnTo>
                    <a:pt x="315" y="173"/>
                  </a:lnTo>
                  <a:cubicBezTo>
                    <a:pt x="315" y="173"/>
                    <a:pt x="315" y="173"/>
                    <a:pt x="315" y="173"/>
                  </a:cubicBezTo>
                  <a:cubicBezTo>
                    <a:pt x="315" y="173"/>
                    <a:pt x="315" y="173"/>
                    <a:pt x="315" y="173"/>
                  </a:cubicBezTo>
                  <a:cubicBezTo>
                    <a:pt x="315" y="173"/>
                    <a:pt x="315" y="173"/>
                    <a:pt x="315" y="173"/>
                  </a:cubicBezTo>
                  <a:lnTo>
                    <a:pt x="315" y="173"/>
                  </a:lnTo>
                  <a:cubicBezTo>
                    <a:pt x="189" y="63"/>
                    <a:pt x="95" y="16"/>
                    <a:pt x="17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8"/>
            <p:cNvSpPr/>
            <p:nvPr/>
          </p:nvSpPr>
          <p:spPr>
            <a:xfrm>
              <a:off x="-2564400" y="4848575"/>
              <a:ext cx="81400" cy="41350"/>
            </a:xfrm>
            <a:custGeom>
              <a:avLst/>
              <a:gdLst/>
              <a:ahLst/>
              <a:cxnLst/>
              <a:rect l="l" t="t" r="r" b="b"/>
              <a:pathLst>
                <a:path w="3256" h="1654" extrusionOk="0">
                  <a:moveTo>
                    <a:pt x="1083" y="0"/>
                  </a:moveTo>
                  <a:cubicBezTo>
                    <a:pt x="1013" y="0"/>
                    <a:pt x="945" y="6"/>
                    <a:pt x="880" y="20"/>
                  </a:cubicBezTo>
                  <a:cubicBezTo>
                    <a:pt x="158" y="177"/>
                    <a:pt x="32" y="727"/>
                    <a:pt x="1" y="1355"/>
                  </a:cubicBezTo>
                  <a:cubicBezTo>
                    <a:pt x="1" y="1355"/>
                    <a:pt x="43" y="1339"/>
                    <a:pt x="104" y="1339"/>
                  </a:cubicBezTo>
                  <a:cubicBezTo>
                    <a:pt x="204" y="1339"/>
                    <a:pt x="353" y="1382"/>
                    <a:pt x="441" y="1606"/>
                  </a:cubicBezTo>
                  <a:lnTo>
                    <a:pt x="613" y="1654"/>
                  </a:lnTo>
                  <a:cubicBezTo>
                    <a:pt x="613" y="1654"/>
                    <a:pt x="692" y="1308"/>
                    <a:pt x="818" y="1135"/>
                  </a:cubicBezTo>
                  <a:cubicBezTo>
                    <a:pt x="959" y="962"/>
                    <a:pt x="1273" y="1057"/>
                    <a:pt x="1383" y="852"/>
                  </a:cubicBezTo>
                  <a:cubicBezTo>
                    <a:pt x="1383" y="852"/>
                    <a:pt x="1910" y="1332"/>
                    <a:pt x="2428" y="1332"/>
                  </a:cubicBezTo>
                  <a:cubicBezTo>
                    <a:pt x="2510" y="1332"/>
                    <a:pt x="2592" y="1320"/>
                    <a:pt x="2671" y="1292"/>
                  </a:cubicBezTo>
                  <a:cubicBezTo>
                    <a:pt x="3256" y="1088"/>
                    <a:pt x="2006" y="0"/>
                    <a:pt x="1083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8"/>
            <p:cNvSpPr/>
            <p:nvPr/>
          </p:nvSpPr>
          <p:spPr>
            <a:xfrm>
              <a:off x="-2571850" y="4881800"/>
              <a:ext cx="18475" cy="25025"/>
            </a:xfrm>
            <a:custGeom>
              <a:avLst/>
              <a:gdLst/>
              <a:ahLst/>
              <a:cxnLst/>
              <a:rect l="l" t="t" r="r" b="b"/>
              <a:pathLst>
                <a:path w="739" h="1001" extrusionOk="0">
                  <a:moveTo>
                    <a:pt x="407" y="0"/>
                  </a:moveTo>
                  <a:cubicBezTo>
                    <a:pt x="373" y="0"/>
                    <a:pt x="337" y="8"/>
                    <a:pt x="299" y="26"/>
                  </a:cubicBezTo>
                  <a:cubicBezTo>
                    <a:pt x="0" y="152"/>
                    <a:pt x="0" y="874"/>
                    <a:pt x="503" y="1000"/>
                  </a:cubicBezTo>
                  <a:lnTo>
                    <a:pt x="739" y="277"/>
                  </a:lnTo>
                  <a:cubicBezTo>
                    <a:pt x="739" y="277"/>
                    <a:pt x="612" y="0"/>
                    <a:pt x="407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8"/>
            <p:cNvSpPr/>
            <p:nvPr/>
          </p:nvSpPr>
          <p:spPr>
            <a:xfrm>
              <a:off x="-2516875" y="4854150"/>
              <a:ext cx="36175" cy="25975"/>
            </a:xfrm>
            <a:custGeom>
              <a:avLst/>
              <a:gdLst/>
              <a:ahLst/>
              <a:cxnLst/>
              <a:rect l="l" t="t" r="r" b="b"/>
              <a:pathLst>
                <a:path w="1447" h="1039" extrusionOk="0">
                  <a:moveTo>
                    <a:pt x="1" y="1"/>
                  </a:moveTo>
                  <a:cubicBezTo>
                    <a:pt x="1" y="1"/>
                    <a:pt x="260" y="1038"/>
                    <a:pt x="839" y="1038"/>
                  </a:cubicBezTo>
                  <a:cubicBezTo>
                    <a:pt x="848" y="1038"/>
                    <a:pt x="856" y="1038"/>
                    <a:pt x="865" y="1038"/>
                  </a:cubicBezTo>
                  <a:cubicBezTo>
                    <a:pt x="1438" y="1023"/>
                    <a:pt x="1446" y="138"/>
                    <a:pt x="1000" y="138"/>
                  </a:cubicBezTo>
                  <a:cubicBezTo>
                    <a:pt x="982" y="138"/>
                    <a:pt x="963" y="139"/>
                    <a:pt x="943" y="142"/>
                  </a:cubicBezTo>
                  <a:cubicBezTo>
                    <a:pt x="880" y="151"/>
                    <a:pt x="818" y="154"/>
                    <a:pt x="756" y="154"/>
                  </a:cubicBezTo>
                  <a:cubicBezTo>
                    <a:pt x="355" y="15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8"/>
            <p:cNvSpPr/>
            <p:nvPr/>
          </p:nvSpPr>
          <p:spPr>
            <a:xfrm>
              <a:off x="-2625275" y="5117925"/>
              <a:ext cx="222725" cy="191650"/>
            </a:xfrm>
            <a:custGeom>
              <a:avLst/>
              <a:gdLst/>
              <a:ahLst/>
              <a:cxnLst/>
              <a:rect l="l" t="t" r="r" b="b"/>
              <a:pathLst>
                <a:path w="8909" h="7666" extrusionOk="0">
                  <a:moveTo>
                    <a:pt x="1487" y="1"/>
                  </a:moveTo>
                  <a:cubicBezTo>
                    <a:pt x="1377" y="1"/>
                    <a:pt x="1306" y="17"/>
                    <a:pt x="1289" y="55"/>
                  </a:cubicBezTo>
                  <a:cubicBezTo>
                    <a:pt x="0" y="2254"/>
                    <a:pt x="6269" y="3417"/>
                    <a:pt x="6269" y="3417"/>
                  </a:cubicBezTo>
                  <a:cubicBezTo>
                    <a:pt x="6803" y="5302"/>
                    <a:pt x="8107" y="7659"/>
                    <a:pt x="8107" y="7659"/>
                  </a:cubicBezTo>
                  <a:cubicBezTo>
                    <a:pt x="8160" y="7663"/>
                    <a:pt x="8210" y="7665"/>
                    <a:pt x="8259" y="7665"/>
                  </a:cubicBezTo>
                  <a:cubicBezTo>
                    <a:pt x="8573" y="7665"/>
                    <a:pt x="8800" y="7572"/>
                    <a:pt x="8909" y="7313"/>
                  </a:cubicBezTo>
                  <a:cubicBezTo>
                    <a:pt x="8909" y="7313"/>
                    <a:pt x="8154" y="3103"/>
                    <a:pt x="7212" y="2191"/>
                  </a:cubicBezTo>
                  <a:cubicBezTo>
                    <a:pt x="6253" y="1280"/>
                    <a:pt x="3960" y="526"/>
                    <a:pt x="3960" y="526"/>
                  </a:cubicBezTo>
                  <a:cubicBezTo>
                    <a:pt x="3229" y="321"/>
                    <a:pt x="1975" y="1"/>
                    <a:pt x="148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8"/>
            <p:cNvSpPr/>
            <p:nvPr/>
          </p:nvSpPr>
          <p:spPr>
            <a:xfrm>
              <a:off x="-2668150" y="5142050"/>
              <a:ext cx="54675" cy="42850"/>
            </a:xfrm>
            <a:custGeom>
              <a:avLst/>
              <a:gdLst/>
              <a:ahLst/>
              <a:cxnLst/>
              <a:rect l="l" t="t" r="r" b="b"/>
              <a:pathLst>
                <a:path w="2187" h="1714" extrusionOk="0">
                  <a:moveTo>
                    <a:pt x="1181" y="1"/>
                  </a:moveTo>
                  <a:cubicBezTo>
                    <a:pt x="1181" y="1"/>
                    <a:pt x="757" y="661"/>
                    <a:pt x="490" y="818"/>
                  </a:cubicBezTo>
                  <a:cubicBezTo>
                    <a:pt x="191" y="975"/>
                    <a:pt x="81" y="1101"/>
                    <a:pt x="129" y="1101"/>
                  </a:cubicBezTo>
                  <a:cubicBezTo>
                    <a:pt x="172" y="1101"/>
                    <a:pt x="507" y="941"/>
                    <a:pt x="561" y="916"/>
                  </a:cubicBezTo>
                  <a:lnTo>
                    <a:pt x="561" y="916"/>
                  </a:lnTo>
                  <a:cubicBezTo>
                    <a:pt x="301" y="1042"/>
                    <a:pt x="1" y="1400"/>
                    <a:pt x="91" y="1400"/>
                  </a:cubicBezTo>
                  <a:cubicBezTo>
                    <a:pt x="93" y="1400"/>
                    <a:pt x="95" y="1399"/>
                    <a:pt x="97" y="1399"/>
                  </a:cubicBezTo>
                  <a:cubicBezTo>
                    <a:pt x="129" y="1383"/>
                    <a:pt x="615" y="1117"/>
                    <a:pt x="616" y="1116"/>
                  </a:cubicBezTo>
                  <a:lnTo>
                    <a:pt x="616" y="1116"/>
                  </a:lnTo>
                  <a:cubicBezTo>
                    <a:pt x="172" y="1377"/>
                    <a:pt x="151" y="1584"/>
                    <a:pt x="219" y="1584"/>
                  </a:cubicBezTo>
                  <a:cubicBezTo>
                    <a:pt x="233" y="1584"/>
                    <a:pt x="251" y="1575"/>
                    <a:pt x="270" y="1556"/>
                  </a:cubicBezTo>
                  <a:cubicBezTo>
                    <a:pt x="380" y="1446"/>
                    <a:pt x="835" y="1242"/>
                    <a:pt x="836" y="1242"/>
                  </a:cubicBezTo>
                  <a:lnTo>
                    <a:pt x="836" y="1242"/>
                  </a:lnTo>
                  <a:cubicBezTo>
                    <a:pt x="663" y="1336"/>
                    <a:pt x="207" y="1713"/>
                    <a:pt x="427" y="1713"/>
                  </a:cubicBezTo>
                  <a:cubicBezTo>
                    <a:pt x="631" y="1713"/>
                    <a:pt x="1605" y="912"/>
                    <a:pt x="1747" y="896"/>
                  </a:cubicBezTo>
                  <a:cubicBezTo>
                    <a:pt x="1750" y="896"/>
                    <a:pt x="1753" y="895"/>
                    <a:pt x="1755" y="895"/>
                  </a:cubicBezTo>
                  <a:cubicBezTo>
                    <a:pt x="1845" y="895"/>
                    <a:pt x="1374" y="1431"/>
                    <a:pt x="1596" y="1431"/>
                  </a:cubicBezTo>
                  <a:cubicBezTo>
                    <a:pt x="1599" y="1431"/>
                    <a:pt x="1602" y="1431"/>
                    <a:pt x="1605" y="1431"/>
                  </a:cubicBezTo>
                  <a:cubicBezTo>
                    <a:pt x="1841" y="1399"/>
                    <a:pt x="2124" y="975"/>
                    <a:pt x="2155" y="739"/>
                  </a:cubicBezTo>
                  <a:cubicBezTo>
                    <a:pt x="2187" y="519"/>
                    <a:pt x="1857" y="79"/>
                    <a:pt x="1857" y="79"/>
                  </a:cubicBezTo>
                  <a:lnTo>
                    <a:pt x="1181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8"/>
            <p:cNvSpPr/>
            <p:nvPr/>
          </p:nvSpPr>
          <p:spPr>
            <a:xfrm>
              <a:off x="-2638625" y="4950375"/>
              <a:ext cx="45575" cy="194800"/>
            </a:xfrm>
            <a:custGeom>
              <a:avLst/>
              <a:gdLst/>
              <a:ahLst/>
              <a:cxnLst/>
              <a:rect l="l" t="t" r="r" b="b"/>
              <a:pathLst>
                <a:path w="1823" h="7792" extrusionOk="0">
                  <a:moveTo>
                    <a:pt x="1477" y="1"/>
                  </a:moveTo>
                  <a:cubicBezTo>
                    <a:pt x="1477" y="1"/>
                    <a:pt x="377" y="2106"/>
                    <a:pt x="126" y="4306"/>
                  </a:cubicBezTo>
                  <a:lnTo>
                    <a:pt x="0" y="7652"/>
                  </a:lnTo>
                  <a:cubicBezTo>
                    <a:pt x="0" y="7652"/>
                    <a:pt x="61" y="7791"/>
                    <a:pt x="325" y="7791"/>
                  </a:cubicBezTo>
                  <a:cubicBezTo>
                    <a:pt x="416" y="7791"/>
                    <a:pt x="531" y="7775"/>
                    <a:pt x="676" y="7731"/>
                  </a:cubicBezTo>
                  <a:lnTo>
                    <a:pt x="1069" y="4636"/>
                  </a:lnTo>
                  <a:lnTo>
                    <a:pt x="1493" y="2892"/>
                  </a:lnTo>
                  <a:cubicBezTo>
                    <a:pt x="1493" y="2892"/>
                    <a:pt x="1823" y="975"/>
                    <a:pt x="1477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8"/>
            <p:cNvSpPr/>
            <p:nvPr/>
          </p:nvSpPr>
          <p:spPr>
            <a:xfrm>
              <a:off x="-2889625" y="5391075"/>
              <a:ext cx="319750" cy="81325"/>
            </a:xfrm>
            <a:custGeom>
              <a:avLst/>
              <a:gdLst/>
              <a:ahLst/>
              <a:cxnLst/>
              <a:rect l="l" t="t" r="r" b="b"/>
              <a:pathLst>
                <a:path w="12790" h="3253" extrusionOk="0">
                  <a:moveTo>
                    <a:pt x="6395" y="1"/>
                  </a:moveTo>
                  <a:cubicBezTo>
                    <a:pt x="2860" y="1"/>
                    <a:pt x="1" y="723"/>
                    <a:pt x="1" y="1619"/>
                  </a:cubicBezTo>
                  <a:cubicBezTo>
                    <a:pt x="1" y="2530"/>
                    <a:pt x="2860" y="3253"/>
                    <a:pt x="6395" y="3253"/>
                  </a:cubicBezTo>
                  <a:cubicBezTo>
                    <a:pt x="9930" y="3253"/>
                    <a:pt x="12790" y="2530"/>
                    <a:pt x="12790" y="1619"/>
                  </a:cubicBezTo>
                  <a:cubicBezTo>
                    <a:pt x="12790" y="723"/>
                    <a:pt x="9930" y="1"/>
                    <a:pt x="639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8"/>
            <p:cNvSpPr/>
            <p:nvPr/>
          </p:nvSpPr>
          <p:spPr>
            <a:xfrm>
              <a:off x="-2860550" y="5097650"/>
              <a:ext cx="91925" cy="131650"/>
            </a:xfrm>
            <a:custGeom>
              <a:avLst/>
              <a:gdLst/>
              <a:ahLst/>
              <a:cxnLst/>
              <a:rect l="l" t="t" r="r" b="b"/>
              <a:pathLst>
                <a:path w="3677" h="5266" extrusionOk="0">
                  <a:moveTo>
                    <a:pt x="1957" y="0"/>
                  </a:moveTo>
                  <a:cubicBezTo>
                    <a:pt x="854" y="0"/>
                    <a:pt x="237" y="1080"/>
                    <a:pt x="268" y="2280"/>
                  </a:cubicBezTo>
                  <a:cubicBezTo>
                    <a:pt x="283" y="3002"/>
                    <a:pt x="63" y="4526"/>
                    <a:pt x="1" y="4966"/>
                  </a:cubicBezTo>
                  <a:cubicBezTo>
                    <a:pt x="580" y="5139"/>
                    <a:pt x="1106" y="5266"/>
                    <a:pt x="1721" y="5266"/>
                  </a:cubicBezTo>
                  <a:cubicBezTo>
                    <a:pt x="2056" y="5266"/>
                    <a:pt x="2418" y="5228"/>
                    <a:pt x="2829" y="5139"/>
                  </a:cubicBezTo>
                  <a:cubicBezTo>
                    <a:pt x="2986" y="4573"/>
                    <a:pt x="3567" y="2720"/>
                    <a:pt x="3661" y="1855"/>
                  </a:cubicBezTo>
                  <a:cubicBezTo>
                    <a:pt x="3677" y="1635"/>
                    <a:pt x="3614" y="1227"/>
                    <a:pt x="3551" y="1023"/>
                  </a:cubicBezTo>
                  <a:cubicBezTo>
                    <a:pt x="3410" y="551"/>
                    <a:pt x="2986" y="33"/>
                    <a:pt x="2027" y="2"/>
                  </a:cubicBezTo>
                  <a:cubicBezTo>
                    <a:pt x="2004" y="1"/>
                    <a:pt x="1980" y="0"/>
                    <a:pt x="1957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8"/>
            <p:cNvSpPr/>
            <p:nvPr/>
          </p:nvSpPr>
          <p:spPr>
            <a:xfrm>
              <a:off x="-2790250" y="5205700"/>
              <a:ext cx="67200" cy="144950"/>
            </a:xfrm>
            <a:custGeom>
              <a:avLst/>
              <a:gdLst/>
              <a:ahLst/>
              <a:cxnLst/>
              <a:rect l="l" t="t" r="r" b="b"/>
              <a:pathLst>
                <a:path w="2688" h="5798" extrusionOk="0">
                  <a:moveTo>
                    <a:pt x="1" y="0"/>
                  </a:moveTo>
                  <a:lnTo>
                    <a:pt x="1" y="2467"/>
                  </a:lnTo>
                  <a:cubicBezTo>
                    <a:pt x="1" y="2467"/>
                    <a:pt x="1635" y="5185"/>
                    <a:pt x="2200" y="5797"/>
                  </a:cubicBezTo>
                  <a:cubicBezTo>
                    <a:pt x="2420" y="5797"/>
                    <a:pt x="2687" y="5687"/>
                    <a:pt x="2687" y="5405"/>
                  </a:cubicBezTo>
                  <a:cubicBezTo>
                    <a:pt x="786" y="2844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8"/>
            <p:cNvSpPr/>
            <p:nvPr/>
          </p:nvSpPr>
          <p:spPr>
            <a:xfrm>
              <a:off x="-2817350" y="5337250"/>
              <a:ext cx="203500" cy="94300"/>
            </a:xfrm>
            <a:custGeom>
              <a:avLst/>
              <a:gdLst/>
              <a:ahLst/>
              <a:cxnLst/>
              <a:rect l="l" t="t" r="r" b="b"/>
              <a:pathLst>
                <a:path w="8140" h="3772" extrusionOk="0">
                  <a:moveTo>
                    <a:pt x="3760" y="0"/>
                  </a:moveTo>
                  <a:cubicBezTo>
                    <a:pt x="2441" y="0"/>
                    <a:pt x="331" y="944"/>
                    <a:pt x="331" y="944"/>
                  </a:cubicBezTo>
                  <a:cubicBezTo>
                    <a:pt x="1" y="1289"/>
                    <a:pt x="331" y="1981"/>
                    <a:pt x="456" y="2012"/>
                  </a:cubicBezTo>
                  <a:cubicBezTo>
                    <a:pt x="634" y="2069"/>
                    <a:pt x="833" y="2094"/>
                    <a:pt x="1043" y="2094"/>
                  </a:cubicBezTo>
                  <a:cubicBezTo>
                    <a:pt x="2334" y="2094"/>
                    <a:pt x="4054" y="1164"/>
                    <a:pt x="4054" y="1164"/>
                  </a:cubicBezTo>
                  <a:cubicBezTo>
                    <a:pt x="5405" y="2452"/>
                    <a:pt x="7605" y="3772"/>
                    <a:pt x="7605" y="3772"/>
                  </a:cubicBezTo>
                  <a:cubicBezTo>
                    <a:pt x="7935" y="3615"/>
                    <a:pt x="8139" y="3410"/>
                    <a:pt x="8092" y="3112"/>
                  </a:cubicBezTo>
                  <a:cubicBezTo>
                    <a:pt x="8092" y="3112"/>
                    <a:pt x="5421" y="347"/>
                    <a:pt x="4211" y="48"/>
                  </a:cubicBezTo>
                  <a:cubicBezTo>
                    <a:pt x="4077" y="15"/>
                    <a:pt x="3924" y="0"/>
                    <a:pt x="3760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8"/>
            <p:cNvSpPr/>
            <p:nvPr/>
          </p:nvSpPr>
          <p:spPr>
            <a:xfrm>
              <a:off x="-2628025" y="5394675"/>
              <a:ext cx="53450" cy="50625"/>
            </a:xfrm>
            <a:custGeom>
              <a:avLst/>
              <a:gdLst/>
              <a:ahLst/>
              <a:cxnLst/>
              <a:rect l="l" t="t" r="r" b="b"/>
              <a:pathLst>
                <a:path w="2138" h="2025" extrusionOk="0">
                  <a:moveTo>
                    <a:pt x="1697" y="0"/>
                  </a:moveTo>
                  <a:cubicBezTo>
                    <a:pt x="1637" y="0"/>
                    <a:pt x="1574" y="9"/>
                    <a:pt x="1509" y="29"/>
                  </a:cubicBezTo>
                  <a:cubicBezTo>
                    <a:pt x="1163" y="139"/>
                    <a:pt x="1022" y="626"/>
                    <a:pt x="503" y="783"/>
                  </a:cubicBezTo>
                  <a:cubicBezTo>
                    <a:pt x="503" y="783"/>
                    <a:pt x="519" y="941"/>
                    <a:pt x="0" y="1475"/>
                  </a:cubicBezTo>
                  <a:cubicBezTo>
                    <a:pt x="0" y="1475"/>
                    <a:pt x="32" y="1553"/>
                    <a:pt x="142" y="1648"/>
                  </a:cubicBezTo>
                  <a:cubicBezTo>
                    <a:pt x="252" y="1726"/>
                    <a:pt x="645" y="2025"/>
                    <a:pt x="645" y="2025"/>
                  </a:cubicBezTo>
                  <a:lnTo>
                    <a:pt x="2137" y="155"/>
                  </a:lnTo>
                  <a:cubicBezTo>
                    <a:pt x="2137" y="155"/>
                    <a:pt x="1951" y="0"/>
                    <a:pt x="169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8"/>
            <p:cNvSpPr/>
            <p:nvPr/>
          </p:nvSpPr>
          <p:spPr>
            <a:xfrm>
              <a:off x="-2835025" y="5179675"/>
              <a:ext cx="26350" cy="31875"/>
            </a:xfrm>
            <a:custGeom>
              <a:avLst/>
              <a:gdLst/>
              <a:ahLst/>
              <a:cxnLst/>
              <a:rect l="l" t="t" r="r" b="b"/>
              <a:pathLst>
                <a:path w="1054" h="1275" extrusionOk="0">
                  <a:moveTo>
                    <a:pt x="163" y="0"/>
                  </a:moveTo>
                  <a:cubicBezTo>
                    <a:pt x="131" y="0"/>
                    <a:pt x="102" y="6"/>
                    <a:pt x="79" y="20"/>
                  </a:cubicBezTo>
                  <a:lnTo>
                    <a:pt x="64" y="177"/>
                  </a:lnTo>
                  <a:lnTo>
                    <a:pt x="1" y="884"/>
                  </a:lnTo>
                  <a:lnTo>
                    <a:pt x="1" y="978"/>
                  </a:lnTo>
                  <a:lnTo>
                    <a:pt x="1" y="1010"/>
                  </a:lnTo>
                  <a:cubicBezTo>
                    <a:pt x="1" y="1010"/>
                    <a:pt x="174" y="1151"/>
                    <a:pt x="394" y="1230"/>
                  </a:cubicBezTo>
                  <a:cubicBezTo>
                    <a:pt x="476" y="1254"/>
                    <a:pt x="568" y="1275"/>
                    <a:pt x="659" y="1275"/>
                  </a:cubicBezTo>
                  <a:cubicBezTo>
                    <a:pt x="741" y="1275"/>
                    <a:pt x="822" y="1258"/>
                    <a:pt x="896" y="1214"/>
                  </a:cubicBezTo>
                  <a:lnTo>
                    <a:pt x="959" y="931"/>
                  </a:lnTo>
                  <a:lnTo>
                    <a:pt x="1006" y="617"/>
                  </a:lnTo>
                  <a:lnTo>
                    <a:pt x="1053" y="334"/>
                  </a:lnTo>
                  <a:cubicBezTo>
                    <a:pt x="1053" y="334"/>
                    <a:pt x="975" y="303"/>
                    <a:pt x="865" y="255"/>
                  </a:cubicBezTo>
                  <a:cubicBezTo>
                    <a:pt x="739" y="208"/>
                    <a:pt x="598" y="130"/>
                    <a:pt x="441" y="67"/>
                  </a:cubicBezTo>
                  <a:cubicBezTo>
                    <a:pt x="341" y="34"/>
                    <a:pt x="241" y="0"/>
                    <a:pt x="163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8"/>
            <p:cNvSpPr/>
            <p:nvPr/>
          </p:nvSpPr>
          <p:spPr>
            <a:xfrm>
              <a:off x="-2827950" y="5184075"/>
              <a:ext cx="19275" cy="18900"/>
            </a:xfrm>
            <a:custGeom>
              <a:avLst/>
              <a:gdLst/>
              <a:ahLst/>
              <a:cxnLst/>
              <a:rect l="l" t="t" r="r" b="b"/>
              <a:pathLst>
                <a:path w="771" h="756" extrusionOk="0">
                  <a:moveTo>
                    <a:pt x="1" y="1"/>
                  </a:moveTo>
                  <a:cubicBezTo>
                    <a:pt x="1" y="1"/>
                    <a:pt x="268" y="614"/>
                    <a:pt x="676" y="755"/>
                  </a:cubicBezTo>
                  <a:lnTo>
                    <a:pt x="770" y="158"/>
                  </a:lnTo>
                  <a:cubicBezTo>
                    <a:pt x="770" y="158"/>
                    <a:pt x="692" y="127"/>
                    <a:pt x="582" y="7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8"/>
            <p:cNvSpPr/>
            <p:nvPr/>
          </p:nvSpPr>
          <p:spPr>
            <a:xfrm>
              <a:off x="-2840125" y="5129500"/>
              <a:ext cx="67200" cy="66450"/>
            </a:xfrm>
            <a:custGeom>
              <a:avLst/>
              <a:gdLst/>
              <a:ahLst/>
              <a:cxnLst/>
              <a:rect l="l" t="t" r="r" b="b"/>
              <a:pathLst>
                <a:path w="2688" h="2658" extrusionOk="0">
                  <a:moveTo>
                    <a:pt x="503" y="0"/>
                  </a:moveTo>
                  <a:cubicBezTo>
                    <a:pt x="268" y="94"/>
                    <a:pt x="142" y="409"/>
                    <a:pt x="79" y="754"/>
                  </a:cubicBezTo>
                  <a:cubicBezTo>
                    <a:pt x="16" y="1053"/>
                    <a:pt x="1" y="1351"/>
                    <a:pt x="1" y="1587"/>
                  </a:cubicBezTo>
                  <a:cubicBezTo>
                    <a:pt x="1" y="1807"/>
                    <a:pt x="1" y="1964"/>
                    <a:pt x="1" y="1964"/>
                  </a:cubicBezTo>
                  <a:cubicBezTo>
                    <a:pt x="1" y="1964"/>
                    <a:pt x="32" y="1995"/>
                    <a:pt x="79" y="2027"/>
                  </a:cubicBezTo>
                  <a:cubicBezTo>
                    <a:pt x="126" y="2074"/>
                    <a:pt x="189" y="2121"/>
                    <a:pt x="268" y="2184"/>
                  </a:cubicBezTo>
                  <a:cubicBezTo>
                    <a:pt x="362" y="2247"/>
                    <a:pt x="488" y="2325"/>
                    <a:pt x="629" y="2404"/>
                  </a:cubicBezTo>
                  <a:cubicBezTo>
                    <a:pt x="802" y="2498"/>
                    <a:pt x="1006" y="2577"/>
                    <a:pt x="1210" y="2624"/>
                  </a:cubicBezTo>
                  <a:cubicBezTo>
                    <a:pt x="1320" y="2646"/>
                    <a:pt x="1429" y="2657"/>
                    <a:pt x="1538" y="2657"/>
                  </a:cubicBezTo>
                  <a:cubicBezTo>
                    <a:pt x="1665" y="2657"/>
                    <a:pt x="1791" y="2642"/>
                    <a:pt x="1917" y="2608"/>
                  </a:cubicBezTo>
                  <a:cubicBezTo>
                    <a:pt x="2514" y="2420"/>
                    <a:pt x="2656" y="1414"/>
                    <a:pt x="2671" y="707"/>
                  </a:cubicBezTo>
                  <a:cubicBezTo>
                    <a:pt x="2671" y="691"/>
                    <a:pt x="2671" y="676"/>
                    <a:pt x="2671" y="644"/>
                  </a:cubicBezTo>
                  <a:cubicBezTo>
                    <a:pt x="2687" y="393"/>
                    <a:pt x="2671" y="189"/>
                    <a:pt x="2671" y="94"/>
                  </a:cubicBezTo>
                  <a:cubicBezTo>
                    <a:pt x="2656" y="47"/>
                    <a:pt x="2656" y="16"/>
                    <a:pt x="2656" y="16"/>
                  </a:cubicBezTo>
                  <a:lnTo>
                    <a:pt x="880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8"/>
            <p:cNvSpPr/>
            <p:nvPr/>
          </p:nvSpPr>
          <p:spPr>
            <a:xfrm>
              <a:off x="-2840125" y="5169150"/>
              <a:ext cx="9450" cy="18500"/>
            </a:xfrm>
            <a:custGeom>
              <a:avLst/>
              <a:gdLst/>
              <a:ahLst/>
              <a:cxnLst/>
              <a:rect l="l" t="t" r="r" b="b"/>
              <a:pathLst>
                <a:path w="378" h="740" extrusionOk="0">
                  <a:moveTo>
                    <a:pt x="1" y="1"/>
                  </a:moveTo>
                  <a:cubicBezTo>
                    <a:pt x="1" y="221"/>
                    <a:pt x="1" y="378"/>
                    <a:pt x="1" y="378"/>
                  </a:cubicBezTo>
                  <a:cubicBezTo>
                    <a:pt x="1" y="378"/>
                    <a:pt x="158" y="708"/>
                    <a:pt x="205" y="739"/>
                  </a:cubicBezTo>
                  <a:cubicBezTo>
                    <a:pt x="378" y="614"/>
                    <a:pt x="158" y="95"/>
                    <a:pt x="158" y="9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8"/>
            <p:cNvSpPr/>
            <p:nvPr/>
          </p:nvSpPr>
          <p:spPr>
            <a:xfrm>
              <a:off x="-2849475" y="5148350"/>
              <a:ext cx="18800" cy="25950"/>
            </a:xfrm>
            <a:custGeom>
              <a:avLst/>
              <a:gdLst/>
              <a:ahLst/>
              <a:cxnLst/>
              <a:rect l="l" t="t" r="r" b="b"/>
              <a:pathLst>
                <a:path w="752" h="1038" extrusionOk="0">
                  <a:moveTo>
                    <a:pt x="440" y="1"/>
                  </a:moveTo>
                  <a:cubicBezTo>
                    <a:pt x="390" y="1"/>
                    <a:pt x="336" y="18"/>
                    <a:pt x="280" y="63"/>
                  </a:cubicBezTo>
                  <a:cubicBezTo>
                    <a:pt x="0" y="281"/>
                    <a:pt x="121" y="1037"/>
                    <a:pt x="657" y="1037"/>
                  </a:cubicBezTo>
                  <a:cubicBezTo>
                    <a:pt x="662" y="1037"/>
                    <a:pt x="668" y="1037"/>
                    <a:pt x="673" y="1037"/>
                  </a:cubicBezTo>
                  <a:lnTo>
                    <a:pt x="752" y="220"/>
                  </a:lnTo>
                  <a:cubicBezTo>
                    <a:pt x="752" y="220"/>
                    <a:pt x="618" y="1"/>
                    <a:pt x="440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8"/>
            <p:cNvSpPr/>
            <p:nvPr/>
          </p:nvSpPr>
          <p:spPr>
            <a:xfrm>
              <a:off x="-2838150" y="5129100"/>
              <a:ext cx="64825" cy="29975"/>
            </a:xfrm>
            <a:custGeom>
              <a:avLst/>
              <a:gdLst/>
              <a:ahLst/>
              <a:cxnLst/>
              <a:rect l="l" t="t" r="r" b="b"/>
              <a:pathLst>
                <a:path w="2593" h="1199" extrusionOk="0">
                  <a:moveTo>
                    <a:pt x="424" y="0"/>
                  </a:moveTo>
                  <a:cubicBezTo>
                    <a:pt x="189" y="110"/>
                    <a:pt x="63" y="425"/>
                    <a:pt x="0" y="770"/>
                  </a:cubicBezTo>
                  <a:cubicBezTo>
                    <a:pt x="267" y="786"/>
                    <a:pt x="346" y="1179"/>
                    <a:pt x="409" y="1194"/>
                  </a:cubicBezTo>
                  <a:cubicBezTo>
                    <a:pt x="422" y="1197"/>
                    <a:pt x="435" y="1199"/>
                    <a:pt x="447" y="1199"/>
                  </a:cubicBezTo>
                  <a:cubicBezTo>
                    <a:pt x="707" y="1199"/>
                    <a:pt x="707" y="582"/>
                    <a:pt x="707" y="582"/>
                  </a:cubicBezTo>
                  <a:cubicBezTo>
                    <a:pt x="2184" y="566"/>
                    <a:pt x="2577" y="330"/>
                    <a:pt x="2592" y="95"/>
                  </a:cubicBezTo>
                  <a:cubicBezTo>
                    <a:pt x="2577" y="48"/>
                    <a:pt x="2577" y="32"/>
                    <a:pt x="2577" y="32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8"/>
            <p:cNvSpPr/>
            <p:nvPr/>
          </p:nvSpPr>
          <p:spPr>
            <a:xfrm>
              <a:off x="-2840525" y="5129500"/>
              <a:ext cx="23600" cy="74650"/>
            </a:xfrm>
            <a:custGeom>
              <a:avLst/>
              <a:gdLst/>
              <a:ahLst/>
              <a:cxnLst/>
              <a:rect l="l" t="t" r="r" b="b"/>
              <a:pathLst>
                <a:path w="944" h="2986" extrusionOk="0">
                  <a:moveTo>
                    <a:pt x="519" y="0"/>
                  </a:moveTo>
                  <a:cubicBezTo>
                    <a:pt x="284" y="94"/>
                    <a:pt x="158" y="409"/>
                    <a:pt x="95" y="754"/>
                  </a:cubicBezTo>
                  <a:cubicBezTo>
                    <a:pt x="32" y="1053"/>
                    <a:pt x="17" y="1351"/>
                    <a:pt x="17" y="1587"/>
                  </a:cubicBezTo>
                  <a:cubicBezTo>
                    <a:pt x="1" y="1807"/>
                    <a:pt x="17" y="1964"/>
                    <a:pt x="17" y="1964"/>
                  </a:cubicBezTo>
                  <a:cubicBezTo>
                    <a:pt x="17" y="1964"/>
                    <a:pt x="48" y="1995"/>
                    <a:pt x="95" y="2027"/>
                  </a:cubicBezTo>
                  <a:cubicBezTo>
                    <a:pt x="142" y="2074"/>
                    <a:pt x="205" y="2121"/>
                    <a:pt x="284" y="2184"/>
                  </a:cubicBezTo>
                  <a:lnTo>
                    <a:pt x="221" y="2985"/>
                  </a:lnTo>
                  <a:cubicBezTo>
                    <a:pt x="425" y="2938"/>
                    <a:pt x="614" y="2655"/>
                    <a:pt x="645" y="2404"/>
                  </a:cubicBezTo>
                  <a:cubicBezTo>
                    <a:pt x="645" y="2294"/>
                    <a:pt x="661" y="2184"/>
                    <a:pt x="676" y="2074"/>
                  </a:cubicBezTo>
                  <a:cubicBezTo>
                    <a:pt x="771" y="1084"/>
                    <a:pt x="944" y="79"/>
                    <a:pt x="944" y="79"/>
                  </a:cubicBezTo>
                  <a:cubicBezTo>
                    <a:pt x="944" y="79"/>
                    <a:pt x="928" y="32"/>
                    <a:pt x="896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8"/>
            <p:cNvSpPr/>
            <p:nvPr/>
          </p:nvSpPr>
          <p:spPr>
            <a:xfrm>
              <a:off x="-2873900" y="5361800"/>
              <a:ext cx="230575" cy="85075"/>
            </a:xfrm>
            <a:custGeom>
              <a:avLst/>
              <a:gdLst/>
              <a:ahLst/>
              <a:cxnLst/>
              <a:rect l="l" t="t" r="r" b="b"/>
              <a:pathLst>
                <a:path w="9223" h="3403" extrusionOk="0">
                  <a:moveTo>
                    <a:pt x="3826" y="0"/>
                  </a:moveTo>
                  <a:cubicBezTo>
                    <a:pt x="2357" y="0"/>
                    <a:pt x="393" y="166"/>
                    <a:pt x="393" y="166"/>
                  </a:cubicBezTo>
                  <a:cubicBezTo>
                    <a:pt x="126" y="606"/>
                    <a:pt x="0" y="2208"/>
                    <a:pt x="1037" y="2334"/>
                  </a:cubicBezTo>
                  <a:cubicBezTo>
                    <a:pt x="1112" y="2343"/>
                    <a:pt x="1191" y="2347"/>
                    <a:pt x="1273" y="2347"/>
                  </a:cubicBezTo>
                  <a:cubicBezTo>
                    <a:pt x="2652" y="2347"/>
                    <a:pt x="4934" y="1172"/>
                    <a:pt x="4934" y="1172"/>
                  </a:cubicBezTo>
                  <a:cubicBezTo>
                    <a:pt x="6410" y="2318"/>
                    <a:pt x="8736" y="3402"/>
                    <a:pt x="8736" y="3402"/>
                  </a:cubicBezTo>
                  <a:cubicBezTo>
                    <a:pt x="9050" y="3214"/>
                    <a:pt x="9223" y="2994"/>
                    <a:pt x="9160" y="2696"/>
                  </a:cubicBezTo>
                  <a:cubicBezTo>
                    <a:pt x="9160" y="2696"/>
                    <a:pt x="6206" y="213"/>
                    <a:pt x="4965" y="56"/>
                  </a:cubicBezTo>
                  <a:cubicBezTo>
                    <a:pt x="4678" y="16"/>
                    <a:pt x="4275" y="0"/>
                    <a:pt x="3826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8"/>
            <p:cNvSpPr/>
            <p:nvPr/>
          </p:nvSpPr>
          <p:spPr>
            <a:xfrm>
              <a:off x="-2656300" y="5405775"/>
              <a:ext cx="49900" cy="53275"/>
            </a:xfrm>
            <a:custGeom>
              <a:avLst/>
              <a:gdLst/>
              <a:ahLst/>
              <a:cxnLst/>
              <a:rect l="l" t="t" r="r" b="b"/>
              <a:pathLst>
                <a:path w="1996" h="2131" extrusionOk="0">
                  <a:moveTo>
                    <a:pt x="1603" y="0"/>
                  </a:moveTo>
                  <a:cubicBezTo>
                    <a:pt x="1524" y="0"/>
                    <a:pt x="1438" y="15"/>
                    <a:pt x="1351" y="57"/>
                  </a:cubicBezTo>
                  <a:cubicBezTo>
                    <a:pt x="1021" y="198"/>
                    <a:pt x="927" y="701"/>
                    <a:pt x="424" y="905"/>
                  </a:cubicBezTo>
                  <a:cubicBezTo>
                    <a:pt x="424" y="905"/>
                    <a:pt x="456" y="1062"/>
                    <a:pt x="0" y="1643"/>
                  </a:cubicBezTo>
                  <a:cubicBezTo>
                    <a:pt x="0" y="1643"/>
                    <a:pt x="32" y="1722"/>
                    <a:pt x="157" y="1801"/>
                  </a:cubicBezTo>
                  <a:cubicBezTo>
                    <a:pt x="267" y="1879"/>
                    <a:pt x="692" y="2131"/>
                    <a:pt x="692" y="2131"/>
                  </a:cubicBezTo>
                  <a:lnTo>
                    <a:pt x="1996" y="120"/>
                  </a:lnTo>
                  <a:cubicBezTo>
                    <a:pt x="1996" y="120"/>
                    <a:pt x="1825" y="0"/>
                    <a:pt x="1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8"/>
            <p:cNvSpPr/>
            <p:nvPr/>
          </p:nvSpPr>
          <p:spPr>
            <a:xfrm>
              <a:off x="-2871550" y="5203325"/>
              <a:ext cx="97825" cy="173450"/>
            </a:xfrm>
            <a:custGeom>
              <a:avLst/>
              <a:gdLst/>
              <a:ahLst/>
              <a:cxnLst/>
              <a:rect l="l" t="t" r="r" b="b"/>
              <a:pathLst>
                <a:path w="3913" h="6938" extrusionOk="0">
                  <a:moveTo>
                    <a:pt x="1587" y="1"/>
                  </a:moveTo>
                  <a:lnTo>
                    <a:pt x="959" y="236"/>
                  </a:lnTo>
                  <a:lnTo>
                    <a:pt x="346" y="488"/>
                  </a:lnTo>
                  <a:cubicBezTo>
                    <a:pt x="346" y="488"/>
                    <a:pt x="95" y="1917"/>
                    <a:pt x="32" y="4148"/>
                  </a:cubicBezTo>
                  <a:cubicBezTo>
                    <a:pt x="1" y="4903"/>
                    <a:pt x="126" y="6144"/>
                    <a:pt x="174" y="6866"/>
                  </a:cubicBezTo>
                  <a:cubicBezTo>
                    <a:pt x="479" y="6914"/>
                    <a:pt x="751" y="6938"/>
                    <a:pt x="1010" y="6938"/>
                  </a:cubicBezTo>
                  <a:cubicBezTo>
                    <a:pt x="1776" y="6938"/>
                    <a:pt x="2432" y="6731"/>
                    <a:pt x="3536" y="6332"/>
                  </a:cubicBezTo>
                  <a:cubicBezTo>
                    <a:pt x="3284" y="5594"/>
                    <a:pt x="3127" y="5075"/>
                    <a:pt x="3174" y="4211"/>
                  </a:cubicBezTo>
                  <a:cubicBezTo>
                    <a:pt x="3174" y="4211"/>
                    <a:pt x="3221" y="3740"/>
                    <a:pt x="3316" y="3441"/>
                  </a:cubicBezTo>
                  <a:cubicBezTo>
                    <a:pt x="3316" y="3394"/>
                    <a:pt x="3331" y="3363"/>
                    <a:pt x="3347" y="3347"/>
                  </a:cubicBezTo>
                  <a:cubicBezTo>
                    <a:pt x="3347" y="3331"/>
                    <a:pt x="3347" y="3316"/>
                    <a:pt x="3347" y="3316"/>
                  </a:cubicBezTo>
                  <a:cubicBezTo>
                    <a:pt x="3363" y="3269"/>
                    <a:pt x="3394" y="3253"/>
                    <a:pt x="3410" y="3221"/>
                  </a:cubicBezTo>
                  <a:cubicBezTo>
                    <a:pt x="3426" y="3206"/>
                    <a:pt x="3426" y="3206"/>
                    <a:pt x="3426" y="3190"/>
                  </a:cubicBezTo>
                  <a:cubicBezTo>
                    <a:pt x="3598" y="3017"/>
                    <a:pt x="3913" y="2860"/>
                    <a:pt x="3646" y="2106"/>
                  </a:cubicBezTo>
                  <a:cubicBezTo>
                    <a:pt x="3300" y="1179"/>
                    <a:pt x="3253" y="79"/>
                    <a:pt x="3253" y="79"/>
                  </a:cubicBezTo>
                  <a:lnTo>
                    <a:pt x="2876" y="64"/>
                  </a:lnTo>
                  <a:lnTo>
                    <a:pt x="2656" y="48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8"/>
            <p:cNvSpPr/>
            <p:nvPr/>
          </p:nvSpPr>
          <p:spPr>
            <a:xfrm>
              <a:off x="-2831475" y="5283450"/>
              <a:ext cx="45575" cy="11425"/>
            </a:xfrm>
            <a:custGeom>
              <a:avLst/>
              <a:gdLst/>
              <a:ahLst/>
              <a:cxnLst/>
              <a:rect l="l" t="t" r="r" b="b"/>
              <a:pathLst>
                <a:path w="1823" h="457" extrusionOk="0">
                  <a:moveTo>
                    <a:pt x="1823" y="1"/>
                  </a:moveTo>
                  <a:cubicBezTo>
                    <a:pt x="1670" y="77"/>
                    <a:pt x="1024" y="363"/>
                    <a:pt x="119" y="363"/>
                  </a:cubicBezTo>
                  <a:cubicBezTo>
                    <a:pt x="95" y="363"/>
                    <a:pt x="71" y="363"/>
                    <a:pt x="47" y="362"/>
                  </a:cubicBezTo>
                  <a:cubicBezTo>
                    <a:pt x="16" y="362"/>
                    <a:pt x="0" y="378"/>
                    <a:pt x="0" y="409"/>
                  </a:cubicBezTo>
                  <a:cubicBezTo>
                    <a:pt x="0" y="425"/>
                    <a:pt x="16" y="456"/>
                    <a:pt x="47" y="456"/>
                  </a:cubicBezTo>
                  <a:lnTo>
                    <a:pt x="142" y="456"/>
                  </a:lnTo>
                  <a:cubicBezTo>
                    <a:pt x="911" y="456"/>
                    <a:pt x="1477" y="252"/>
                    <a:pt x="1744" y="142"/>
                  </a:cubicBezTo>
                  <a:cubicBezTo>
                    <a:pt x="1744" y="126"/>
                    <a:pt x="1744" y="111"/>
                    <a:pt x="1744" y="111"/>
                  </a:cubicBezTo>
                  <a:cubicBezTo>
                    <a:pt x="1760" y="79"/>
                    <a:pt x="1791" y="48"/>
                    <a:pt x="1807" y="16"/>
                  </a:cubicBezTo>
                  <a:cubicBezTo>
                    <a:pt x="1807" y="16"/>
                    <a:pt x="1823" y="1"/>
                    <a:pt x="1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8"/>
            <p:cNvSpPr/>
            <p:nvPr/>
          </p:nvSpPr>
          <p:spPr>
            <a:xfrm>
              <a:off x="-2847575" y="5203325"/>
              <a:ext cx="42425" cy="28700"/>
            </a:xfrm>
            <a:custGeom>
              <a:avLst/>
              <a:gdLst/>
              <a:ahLst/>
              <a:cxnLst/>
              <a:rect l="l" t="t" r="r" b="b"/>
              <a:pathLst>
                <a:path w="1697" h="1148" extrusionOk="0">
                  <a:moveTo>
                    <a:pt x="628" y="1"/>
                  </a:moveTo>
                  <a:lnTo>
                    <a:pt x="0" y="252"/>
                  </a:lnTo>
                  <a:cubicBezTo>
                    <a:pt x="124" y="501"/>
                    <a:pt x="525" y="1148"/>
                    <a:pt x="1125" y="1148"/>
                  </a:cubicBezTo>
                  <a:cubicBezTo>
                    <a:pt x="1133" y="1148"/>
                    <a:pt x="1140" y="1148"/>
                    <a:pt x="1147" y="1148"/>
                  </a:cubicBezTo>
                  <a:cubicBezTo>
                    <a:pt x="1650" y="1132"/>
                    <a:pt x="1650" y="456"/>
                    <a:pt x="1697" y="64"/>
                  </a:cubicBezTo>
                  <a:lnTo>
                    <a:pt x="628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8"/>
            <p:cNvSpPr/>
            <p:nvPr/>
          </p:nvSpPr>
          <p:spPr>
            <a:xfrm>
              <a:off x="-2876650" y="5215500"/>
              <a:ext cx="125325" cy="143400"/>
            </a:xfrm>
            <a:custGeom>
              <a:avLst/>
              <a:gdLst/>
              <a:ahLst/>
              <a:cxnLst/>
              <a:rect l="l" t="t" r="r" b="b"/>
              <a:pathLst>
                <a:path w="5013" h="5736" extrusionOk="0">
                  <a:moveTo>
                    <a:pt x="550" y="1"/>
                  </a:moveTo>
                  <a:cubicBezTo>
                    <a:pt x="550" y="1"/>
                    <a:pt x="0" y="488"/>
                    <a:pt x="330" y="1949"/>
                  </a:cubicBezTo>
                  <a:cubicBezTo>
                    <a:pt x="645" y="3410"/>
                    <a:pt x="1996" y="4761"/>
                    <a:pt x="1996" y="4761"/>
                  </a:cubicBezTo>
                  <a:cubicBezTo>
                    <a:pt x="1996" y="4761"/>
                    <a:pt x="3818" y="5672"/>
                    <a:pt x="4635" y="5735"/>
                  </a:cubicBezTo>
                  <a:lnTo>
                    <a:pt x="5012" y="5311"/>
                  </a:lnTo>
                  <a:cubicBezTo>
                    <a:pt x="4227" y="4871"/>
                    <a:pt x="2561" y="3897"/>
                    <a:pt x="2561" y="3897"/>
                  </a:cubicBezTo>
                  <a:cubicBezTo>
                    <a:pt x="2561" y="3897"/>
                    <a:pt x="1619" y="2750"/>
                    <a:pt x="550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8"/>
            <p:cNvSpPr/>
            <p:nvPr/>
          </p:nvSpPr>
          <p:spPr>
            <a:xfrm>
              <a:off x="-2810275" y="5347825"/>
              <a:ext cx="144575" cy="24075"/>
            </a:xfrm>
            <a:custGeom>
              <a:avLst/>
              <a:gdLst/>
              <a:ahLst/>
              <a:cxnLst/>
              <a:rect l="l" t="t" r="r" b="b"/>
              <a:pathLst>
                <a:path w="5783" h="963" extrusionOk="0">
                  <a:moveTo>
                    <a:pt x="5559" y="0"/>
                  </a:moveTo>
                  <a:cubicBezTo>
                    <a:pt x="5550" y="0"/>
                    <a:pt x="5540" y="1"/>
                    <a:pt x="5531" y="2"/>
                  </a:cubicBezTo>
                  <a:lnTo>
                    <a:pt x="221" y="537"/>
                  </a:lnTo>
                  <a:cubicBezTo>
                    <a:pt x="95" y="537"/>
                    <a:pt x="1" y="647"/>
                    <a:pt x="16" y="772"/>
                  </a:cubicBezTo>
                  <a:cubicBezTo>
                    <a:pt x="31" y="887"/>
                    <a:pt x="124" y="963"/>
                    <a:pt x="224" y="963"/>
                  </a:cubicBezTo>
                  <a:cubicBezTo>
                    <a:pt x="233" y="963"/>
                    <a:pt x="243" y="962"/>
                    <a:pt x="252" y="961"/>
                  </a:cubicBezTo>
                  <a:lnTo>
                    <a:pt x="5562" y="427"/>
                  </a:lnTo>
                  <a:cubicBezTo>
                    <a:pt x="5688" y="427"/>
                    <a:pt x="5782" y="317"/>
                    <a:pt x="5766" y="191"/>
                  </a:cubicBezTo>
                  <a:cubicBezTo>
                    <a:pt x="5752" y="76"/>
                    <a:pt x="5659" y="0"/>
                    <a:pt x="55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8"/>
            <p:cNvSpPr/>
            <p:nvPr/>
          </p:nvSpPr>
          <p:spPr>
            <a:xfrm>
              <a:off x="-2783175" y="5290925"/>
              <a:ext cx="146925" cy="78575"/>
            </a:xfrm>
            <a:custGeom>
              <a:avLst/>
              <a:gdLst/>
              <a:ahLst/>
              <a:cxnLst/>
              <a:rect l="l" t="t" r="r" b="b"/>
              <a:pathLst>
                <a:path w="5877" h="3143" extrusionOk="0">
                  <a:moveTo>
                    <a:pt x="5877" y="0"/>
                  </a:moveTo>
                  <a:lnTo>
                    <a:pt x="1179" y="456"/>
                  </a:lnTo>
                  <a:lnTo>
                    <a:pt x="1" y="3142"/>
                  </a:lnTo>
                  <a:lnTo>
                    <a:pt x="1" y="3142"/>
                  </a:lnTo>
                  <a:lnTo>
                    <a:pt x="4698" y="2687"/>
                  </a:lnTo>
                  <a:lnTo>
                    <a:pt x="5877" y="0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8"/>
            <p:cNvSpPr/>
            <p:nvPr/>
          </p:nvSpPr>
          <p:spPr>
            <a:xfrm>
              <a:off x="-2790625" y="5302300"/>
              <a:ext cx="117850" cy="67975"/>
            </a:xfrm>
            <a:custGeom>
              <a:avLst/>
              <a:gdLst/>
              <a:ahLst/>
              <a:cxnLst/>
              <a:rect l="l" t="t" r="r" b="b"/>
              <a:pathLst>
                <a:path w="4714" h="2719" extrusionOk="0">
                  <a:moveTo>
                    <a:pt x="1477" y="1"/>
                  </a:moveTo>
                  <a:lnTo>
                    <a:pt x="1178" y="17"/>
                  </a:lnTo>
                  <a:lnTo>
                    <a:pt x="0" y="2719"/>
                  </a:lnTo>
                  <a:lnTo>
                    <a:pt x="4713" y="2263"/>
                  </a:lnTo>
                  <a:lnTo>
                    <a:pt x="4713" y="2263"/>
                  </a:lnTo>
                  <a:lnTo>
                    <a:pt x="299" y="2687"/>
                  </a:lnTo>
                  <a:lnTo>
                    <a:pt x="1477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8"/>
            <p:cNvSpPr/>
            <p:nvPr/>
          </p:nvSpPr>
          <p:spPr>
            <a:xfrm>
              <a:off x="-2716000" y="5322300"/>
              <a:ext cx="15725" cy="15425"/>
            </a:xfrm>
            <a:custGeom>
              <a:avLst/>
              <a:gdLst/>
              <a:ahLst/>
              <a:cxnLst/>
              <a:rect l="l" t="t" r="r" b="b"/>
              <a:pathLst>
                <a:path w="629" h="617" extrusionOk="0">
                  <a:moveTo>
                    <a:pt x="310" y="1"/>
                  </a:moveTo>
                  <a:cubicBezTo>
                    <a:pt x="301" y="1"/>
                    <a:pt x="292" y="1"/>
                    <a:pt x="283" y="2"/>
                  </a:cubicBezTo>
                  <a:cubicBezTo>
                    <a:pt x="110" y="34"/>
                    <a:pt x="0" y="175"/>
                    <a:pt x="16" y="332"/>
                  </a:cubicBezTo>
                  <a:cubicBezTo>
                    <a:pt x="31" y="495"/>
                    <a:pt x="157" y="616"/>
                    <a:pt x="317" y="616"/>
                  </a:cubicBezTo>
                  <a:cubicBezTo>
                    <a:pt x="326" y="616"/>
                    <a:pt x="336" y="616"/>
                    <a:pt x="346" y="615"/>
                  </a:cubicBezTo>
                  <a:cubicBezTo>
                    <a:pt x="503" y="583"/>
                    <a:pt x="629" y="442"/>
                    <a:pt x="613" y="285"/>
                  </a:cubicBezTo>
                  <a:cubicBezTo>
                    <a:pt x="598" y="122"/>
                    <a:pt x="457" y="1"/>
                    <a:pt x="310" y="1"/>
                  </a:cubicBez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8"/>
            <p:cNvSpPr/>
            <p:nvPr/>
          </p:nvSpPr>
          <p:spPr>
            <a:xfrm>
              <a:off x="-2981925" y="4423425"/>
              <a:ext cx="95075" cy="149525"/>
            </a:xfrm>
            <a:custGeom>
              <a:avLst/>
              <a:gdLst/>
              <a:ahLst/>
              <a:cxnLst/>
              <a:rect l="l" t="t" r="r" b="b"/>
              <a:pathLst>
                <a:path w="3803" h="5981" extrusionOk="0">
                  <a:moveTo>
                    <a:pt x="1979" y="1"/>
                  </a:moveTo>
                  <a:cubicBezTo>
                    <a:pt x="1756" y="1"/>
                    <a:pt x="1531" y="16"/>
                    <a:pt x="1321" y="58"/>
                  </a:cubicBezTo>
                  <a:lnTo>
                    <a:pt x="1258" y="58"/>
                  </a:lnTo>
                  <a:lnTo>
                    <a:pt x="1" y="278"/>
                  </a:lnTo>
                  <a:lnTo>
                    <a:pt x="127" y="5981"/>
                  </a:lnTo>
                  <a:lnTo>
                    <a:pt x="3614" y="5981"/>
                  </a:lnTo>
                  <a:lnTo>
                    <a:pt x="3803" y="246"/>
                  </a:lnTo>
                  <a:cubicBezTo>
                    <a:pt x="3803" y="246"/>
                    <a:pt x="3300" y="121"/>
                    <a:pt x="2672" y="42"/>
                  </a:cubicBezTo>
                  <a:lnTo>
                    <a:pt x="2546" y="26"/>
                  </a:lnTo>
                  <a:cubicBezTo>
                    <a:pt x="2364" y="12"/>
                    <a:pt x="2172" y="1"/>
                    <a:pt x="1979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8"/>
            <p:cNvSpPr/>
            <p:nvPr/>
          </p:nvSpPr>
          <p:spPr>
            <a:xfrm>
              <a:off x="-2946175" y="4402875"/>
              <a:ext cx="23975" cy="24325"/>
            </a:xfrm>
            <a:custGeom>
              <a:avLst/>
              <a:gdLst/>
              <a:ahLst/>
              <a:cxnLst/>
              <a:rect l="l" t="t" r="r" b="b"/>
              <a:pathLst>
                <a:path w="959" h="973" extrusionOk="0">
                  <a:moveTo>
                    <a:pt x="1" y="0"/>
                  </a:moveTo>
                  <a:lnTo>
                    <a:pt x="1" y="864"/>
                  </a:lnTo>
                  <a:cubicBezTo>
                    <a:pt x="154" y="937"/>
                    <a:pt x="308" y="972"/>
                    <a:pt x="464" y="972"/>
                  </a:cubicBezTo>
                  <a:cubicBezTo>
                    <a:pt x="611" y="972"/>
                    <a:pt x="759" y="941"/>
                    <a:pt x="912" y="880"/>
                  </a:cubicBezTo>
                  <a:cubicBezTo>
                    <a:pt x="928" y="880"/>
                    <a:pt x="943" y="880"/>
                    <a:pt x="959" y="864"/>
                  </a:cubicBezTo>
                  <a:lnTo>
                    <a:pt x="959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8"/>
            <p:cNvSpPr/>
            <p:nvPr/>
          </p:nvSpPr>
          <p:spPr>
            <a:xfrm>
              <a:off x="-2946175" y="4408375"/>
              <a:ext cx="23975" cy="16500"/>
            </a:xfrm>
            <a:custGeom>
              <a:avLst/>
              <a:gdLst/>
              <a:ahLst/>
              <a:cxnLst/>
              <a:rect l="l" t="t" r="r" b="b"/>
              <a:pathLst>
                <a:path w="959" h="660" extrusionOk="0">
                  <a:moveTo>
                    <a:pt x="1" y="0"/>
                  </a:moveTo>
                  <a:lnTo>
                    <a:pt x="1" y="314"/>
                  </a:lnTo>
                  <a:cubicBezTo>
                    <a:pt x="221" y="456"/>
                    <a:pt x="550" y="628"/>
                    <a:pt x="912" y="660"/>
                  </a:cubicBezTo>
                  <a:cubicBezTo>
                    <a:pt x="928" y="660"/>
                    <a:pt x="943" y="660"/>
                    <a:pt x="959" y="644"/>
                  </a:cubicBezTo>
                  <a:lnTo>
                    <a:pt x="959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8"/>
            <p:cNvSpPr/>
            <p:nvPr/>
          </p:nvSpPr>
          <p:spPr>
            <a:xfrm>
              <a:off x="-2974050" y="4360375"/>
              <a:ext cx="14950" cy="28250"/>
            </a:xfrm>
            <a:custGeom>
              <a:avLst/>
              <a:gdLst/>
              <a:ahLst/>
              <a:cxnLst/>
              <a:rect l="l" t="t" r="r" b="b"/>
              <a:pathLst>
                <a:path w="598" h="1130" extrusionOk="0">
                  <a:moveTo>
                    <a:pt x="179" y="0"/>
                  </a:moveTo>
                  <a:cubicBezTo>
                    <a:pt x="0" y="0"/>
                    <a:pt x="6" y="491"/>
                    <a:pt x="142" y="867"/>
                  </a:cubicBezTo>
                  <a:cubicBezTo>
                    <a:pt x="213" y="1083"/>
                    <a:pt x="352" y="1129"/>
                    <a:pt x="457" y="1129"/>
                  </a:cubicBezTo>
                  <a:cubicBezTo>
                    <a:pt x="537" y="1129"/>
                    <a:pt x="597" y="1103"/>
                    <a:pt x="597" y="1103"/>
                  </a:cubicBezTo>
                  <a:lnTo>
                    <a:pt x="519" y="302"/>
                  </a:lnTo>
                  <a:cubicBezTo>
                    <a:pt x="519" y="302"/>
                    <a:pt x="424" y="50"/>
                    <a:pt x="204" y="3"/>
                  </a:cubicBezTo>
                  <a:cubicBezTo>
                    <a:pt x="196" y="1"/>
                    <a:pt x="187" y="0"/>
                    <a:pt x="179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8"/>
            <p:cNvSpPr/>
            <p:nvPr/>
          </p:nvSpPr>
          <p:spPr>
            <a:xfrm>
              <a:off x="-2909250" y="4360375"/>
              <a:ext cx="14550" cy="28250"/>
            </a:xfrm>
            <a:custGeom>
              <a:avLst/>
              <a:gdLst/>
              <a:ahLst/>
              <a:cxnLst/>
              <a:rect l="l" t="t" r="r" b="b"/>
              <a:pathLst>
                <a:path w="582" h="1130" extrusionOk="0">
                  <a:moveTo>
                    <a:pt x="403" y="0"/>
                  </a:moveTo>
                  <a:cubicBezTo>
                    <a:pt x="395" y="0"/>
                    <a:pt x="386" y="1"/>
                    <a:pt x="378" y="3"/>
                  </a:cubicBezTo>
                  <a:cubicBezTo>
                    <a:pt x="173" y="50"/>
                    <a:pt x="63" y="302"/>
                    <a:pt x="63" y="302"/>
                  </a:cubicBezTo>
                  <a:lnTo>
                    <a:pt x="0" y="1103"/>
                  </a:lnTo>
                  <a:cubicBezTo>
                    <a:pt x="0" y="1103"/>
                    <a:pt x="58" y="1129"/>
                    <a:pt x="135" y="1129"/>
                  </a:cubicBezTo>
                  <a:cubicBezTo>
                    <a:pt x="238" y="1129"/>
                    <a:pt x="375" y="1083"/>
                    <a:pt x="456" y="867"/>
                  </a:cubicBezTo>
                  <a:cubicBezTo>
                    <a:pt x="576" y="491"/>
                    <a:pt x="582" y="0"/>
                    <a:pt x="403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8"/>
            <p:cNvSpPr/>
            <p:nvPr/>
          </p:nvSpPr>
          <p:spPr>
            <a:xfrm>
              <a:off x="-2963050" y="4346700"/>
              <a:ext cx="57350" cy="66000"/>
            </a:xfrm>
            <a:custGeom>
              <a:avLst/>
              <a:gdLst/>
              <a:ahLst/>
              <a:cxnLst/>
              <a:rect l="l" t="t" r="r" b="b"/>
              <a:pathLst>
                <a:path w="2294" h="2640" extrusionOk="0">
                  <a:moveTo>
                    <a:pt x="0" y="0"/>
                  </a:moveTo>
                  <a:lnTo>
                    <a:pt x="0" y="1352"/>
                  </a:lnTo>
                  <a:cubicBezTo>
                    <a:pt x="0" y="1949"/>
                    <a:pt x="519" y="2640"/>
                    <a:pt x="1147" y="2640"/>
                  </a:cubicBezTo>
                  <a:cubicBezTo>
                    <a:pt x="1775" y="2640"/>
                    <a:pt x="2294" y="1949"/>
                    <a:pt x="2294" y="1352"/>
                  </a:cubicBezTo>
                  <a:lnTo>
                    <a:pt x="2294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8"/>
            <p:cNvSpPr/>
            <p:nvPr/>
          </p:nvSpPr>
          <p:spPr>
            <a:xfrm>
              <a:off x="-2972875" y="4316175"/>
              <a:ext cx="78175" cy="55300"/>
            </a:xfrm>
            <a:custGeom>
              <a:avLst/>
              <a:gdLst/>
              <a:ahLst/>
              <a:cxnLst/>
              <a:rect l="l" t="t" r="r" b="b"/>
              <a:pathLst>
                <a:path w="3127" h="2212" extrusionOk="0">
                  <a:moveTo>
                    <a:pt x="1588" y="1"/>
                  </a:moveTo>
                  <a:cubicBezTo>
                    <a:pt x="890" y="1"/>
                    <a:pt x="406" y="296"/>
                    <a:pt x="267" y="562"/>
                  </a:cubicBezTo>
                  <a:cubicBezTo>
                    <a:pt x="110" y="876"/>
                    <a:pt x="267" y="1221"/>
                    <a:pt x="267" y="1221"/>
                  </a:cubicBezTo>
                  <a:cubicBezTo>
                    <a:pt x="0" y="1614"/>
                    <a:pt x="393" y="2211"/>
                    <a:pt x="393" y="2211"/>
                  </a:cubicBezTo>
                  <a:cubicBezTo>
                    <a:pt x="660" y="1944"/>
                    <a:pt x="550" y="1222"/>
                    <a:pt x="550" y="1221"/>
                  </a:cubicBezTo>
                  <a:lnTo>
                    <a:pt x="550" y="1221"/>
                  </a:lnTo>
                  <a:cubicBezTo>
                    <a:pt x="886" y="1363"/>
                    <a:pt x="1251" y="1407"/>
                    <a:pt x="1575" y="1407"/>
                  </a:cubicBezTo>
                  <a:cubicBezTo>
                    <a:pt x="2116" y="1407"/>
                    <a:pt x="2545" y="1284"/>
                    <a:pt x="2545" y="1284"/>
                  </a:cubicBezTo>
                  <a:lnTo>
                    <a:pt x="2545" y="1284"/>
                  </a:lnTo>
                  <a:cubicBezTo>
                    <a:pt x="2467" y="1913"/>
                    <a:pt x="2687" y="2211"/>
                    <a:pt x="2687" y="2211"/>
                  </a:cubicBezTo>
                  <a:cubicBezTo>
                    <a:pt x="3064" y="1630"/>
                    <a:pt x="2813" y="1174"/>
                    <a:pt x="2813" y="1174"/>
                  </a:cubicBezTo>
                  <a:cubicBezTo>
                    <a:pt x="2938" y="970"/>
                    <a:pt x="3127" y="247"/>
                    <a:pt x="2137" y="59"/>
                  </a:cubicBezTo>
                  <a:cubicBezTo>
                    <a:pt x="1942" y="19"/>
                    <a:pt x="1759" y="1"/>
                    <a:pt x="1588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8"/>
            <p:cNvSpPr/>
            <p:nvPr/>
          </p:nvSpPr>
          <p:spPr>
            <a:xfrm>
              <a:off x="-3012950" y="4430350"/>
              <a:ext cx="40875" cy="76225"/>
            </a:xfrm>
            <a:custGeom>
              <a:avLst/>
              <a:gdLst/>
              <a:ahLst/>
              <a:cxnLst/>
              <a:rect l="l" t="t" r="r" b="b"/>
              <a:pathLst>
                <a:path w="1635" h="3049" extrusionOk="0">
                  <a:moveTo>
                    <a:pt x="1242" y="1"/>
                  </a:moveTo>
                  <a:cubicBezTo>
                    <a:pt x="1242" y="1"/>
                    <a:pt x="331" y="1273"/>
                    <a:pt x="1" y="2373"/>
                  </a:cubicBezTo>
                  <a:cubicBezTo>
                    <a:pt x="1" y="2373"/>
                    <a:pt x="456" y="2923"/>
                    <a:pt x="786" y="3049"/>
                  </a:cubicBezTo>
                  <a:lnTo>
                    <a:pt x="1352" y="1525"/>
                  </a:lnTo>
                  <a:cubicBezTo>
                    <a:pt x="1352" y="1525"/>
                    <a:pt x="1635" y="629"/>
                    <a:pt x="1242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8"/>
            <p:cNvSpPr/>
            <p:nvPr/>
          </p:nvSpPr>
          <p:spPr>
            <a:xfrm>
              <a:off x="-3018825" y="4489675"/>
              <a:ext cx="56175" cy="73850"/>
            </a:xfrm>
            <a:custGeom>
              <a:avLst/>
              <a:gdLst/>
              <a:ahLst/>
              <a:cxnLst/>
              <a:rect l="l" t="t" r="r" b="b"/>
              <a:pathLst>
                <a:path w="2247" h="2954" extrusionOk="0">
                  <a:moveTo>
                    <a:pt x="236" y="0"/>
                  </a:moveTo>
                  <a:lnTo>
                    <a:pt x="63" y="550"/>
                  </a:lnTo>
                  <a:cubicBezTo>
                    <a:pt x="0" y="817"/>
                    <a:pt x="110" y="1116"/>
                    <a:pt x="314" y="1304"/>
                  </a:cubicBezTo>
                  <a:lnTo>
                    <a:pt x="1791" y="2954"/>
                  </a:lnTo>
                  <a:lnTo>
                    <a:pt x="2247" y="2640"/>
                  </a:lnTo>
                  <a:cubicBezTo>
                    <a:pt x="1445" y="1383"/>
                    <a:pt x="1021" y="676"/>
                    <a:pt x="1021" y="676"/>
                  </a:cubicBezTo>
                  <a:cubicBezTo>
                    <a:pt x="833" y="220"/>
                    <a:pt x="236" y="0"/>
                    <a:pt x="236" y="0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8"/>
            <p:cNvSpPr/>
            <p:nvPr/>
          </p:nvSpPr>
          <p:spPr>
            <a:xfrm>
              <a:off x="-2896675" y="4429575"/>
              <a:ext cx="41250" cy="76225"/>
            </a:xfrm>
            <a:custGeom>
              <a:avLst/>
              <a:gdLst/>
              <a:ahLst/>
              <a:cxnLst/>
              <a:rect l="l" t="t" r="r" b="b"/>
              <a:pathLst>
                <a:path w="1650" h="3049" extrusionOk="0">
                  <a:moveTo>
                    <a:pt x="409" y="0"/>
                  </a:moveTo>
                  <a:cubicBezTo>
                    <a:pt x="0" y="629"/>
                    <a:pt x="283" y="1556"/>
                    <a:pt x="283" y="1556"/>
                  </a:cubicBezTo>
                  <a:lnTo>
                    <a:pt x="864" y="3048"/>
                  </a:lnTo>
                  <a:cubicBezTo>
                    <a:pt x="1179" y="2923"/>
                    <a:pt x="1650" y="2373"/>
                    <a:pt x="1650" y="2373"/>
                  </a:cubicBezTo>
                  <a:cubicBezTo>
                    <a:pt x="1304" y="1289"/>
                    <a:pt x="409" y="0"/>
                    <a:pt x="409" y="0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8"/>
            <p:cNvSpPr/>
            <p:nvPr/>
          </p:nvSpPr>
          <p:spPr>
            <a:xfrm>
              <a:off x="-2905725" y="4488875"/>
              <a:ext cx="56200" cy="73875"/>
            </a:xfrm>
            <a:custGeom>
              <a:avLst/>
              <a:gdLst/>
              <a:ahLst/>
              <a:cxnLst/>
              <a:rect l="l" t="t" r="r" b="b"/>
              <a:pathLst>
                <a:path w="2248" h="2955" extrusionOk="0">
                  <a:moveTo>
                    <a:pt x="2012" y="1"/>
                  </a:moveTo>
                  <a:cubicBezTo>
                    <a:pt x="2012" y="1"/>
                    <a:pt x="1415" y="221"/>
                    <a:pt x="1226" y="676"/>
                  </a:cubicBezTo>
                  <a:cubicBezTo>
                    <a:pt x="1226" y="676"/>
                    <a:pt x="802" y="1383"/>
                    <a:pt x="1" y="2640"/>
                  </a:cubicBezTo>
                  <a:lnTo>
                    <a:pt x="441" y="2954"/>
                  </a:lnTo>
                  <a:lnTo>
                    <a:pt x="1918" y="1305"/>
                  </a:lnTo>
                  <a:cubicBezTo>
                    <a:pt x="2138" y="1116"/>
                    <a:pt x="2247" y="833"/>
                    <a:pt x="2169" y="551"/>
                  </a:cubicBezTo>
                  <a:lnTo>
                    <a:pt x="2012" y="1"/>
                  </a:ln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8"/>
            <p:cNvSpPr/>
            <p:nvPr/>
          </p:nvSpPr>
          <p:spPr>
            <a:xfrm>
              <a:off x="-2934775" y="4559750"/>
              <a:ext cx="60100" cy="188575"/>
            </a:xfrm>
            <a:custGeom>
              <a:avLst/>
              <a:gdLst/>
              <a:ahLst/>
              <a:cxnLst/>
              <a:rect l="l" t="t" r="r" b="b"/>
              <a:pathLst>
                <a:path w="2404" h="7543" extrusionOk="0">
                  <a:moveTo>
                    <a:pt x="1159" y="1"/>
                  </a:moveTo>
                  <a:cubicBezTo>
                    <a:pt x="396" y="1"/>
                    <a:pt x="138" y="915"/>
                    <a:pt x="63" y="1392"/>
                  </a:cubicBezTo>
                  <a:cubicBezTo>
                    <a:pt x="32" y="1518"/>
                    <a:pt x="0" y="1659"/>
                    <a:pt x="16" y="1800"/>
                  </a:cubicBezTo>
                  <a:cubicBezTo>
                    <a:pt x="299" y="4487"/>
                    <a:pt x="582" y="7519"/>
                    <a:pt x="582" y="7519"/>
                  </a:cubicBezTo>
                  <a:cubicBezTo>
                    <a:pt x="723" y="7535"/>
                    <a:pt x="864" y="7543"/>
                    <a:pt x="1000" y="7543"/>
                  </a:cubicBezTo>
                  <a:cubicBezTo>
                    <a:pt x="1135" y="7543"/>
                    <a:pt x="1265" y="7535"/>
                    <a:pt x="1383" y="7519"/>
                  </a:cubicBezTo>
                  <a:lnTo>
                    <a:pt x="2043" y="2287"/>
                  </a:lnTo>
                  <a:cubicBezTo>
                    <a:pt x="2043" y="2287"/>
                    <a:pt x="2404" y="167"/>
                    <a:pt x="1289" y="9"/>
                  </a:cubicBezTo>
                  <a:cubicBezTo>
                    <a:pt x="1244" y="4"/>
                    <a:pt x="1200" y="1"/>
                    <a:pt x="1159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8"/>
            <p:cNvSpPr/>
            <p:nvPr/>
          </p:nvSpPr>
          <p:spPr>
            <a:xfrm>
              <a:off x="-3018450" y="4558875"/>
              <a:ext cx="100200" cy="59850"/>
            </a:xfrm>
            <a:custGeom>
              <a:avLst/>
              <a:gdLst/>
              <a:ahLst/>
              <a:cxnLst/>
              <a:rect l="l" t="t" r="r" b="b"/>
              <a:pathLst>
                <a:path w="4008" h="2394" extrusionOk="0">
                  <a:moveTo>
                    <a:pt x="344" y="0"/>
                  </a:moveTo>
                  <a:cubicBezTo>
                    <a:pt x="221" y="0"/>
                    <a:pt x="105" y="14"/>
                    <a:pt x="1" y="44"/>
                  </a:cubicBezTo>
                  <a:cubicBezTo>
                    <a:pt x="1" y="44"/>
                    <a:pt x="1053" y="1600"/>
                    <a:pt x="2216" y="2197"/>
                  </a:cubicBezTo>
                  <a:cubicBezTo>
                    <a:pt x="2482" y="2338"/>
                    <a:pt x="2716" y="2394"/>
                    <a:pt x="2920" y="2394"/>
                  </a:cubicBezTo>
                  <a:cubicBezTo>
                    <a:pt x="3668" y="2394"/>
                    <a:pt x="4007" y="1647"/>
                    <a:pt x="4007" y="1647"/>
                  </a:cubicBezTo>
                  <a:cubicBezTo>
                    <a:pt x="4007" y="1647"/>
                    <a:pt x="1688" y="0"/>
                    <a:pt x="344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8"/>
            <p:cNvSpPr/>
            <p:nvPr/>
          </p:nvSpPr>
          <p:spPr>
            <a:xfrm>
              <a:off x="-2981125" y="4545050"/>
              <a:ext cx="91150" cy="39200"/>
            </a:xfrm>
            <a:custGeom>
              <a:avLst/>
              <a:gdLst/>
              <a:ahLst/>
              <a:cxnLst/>
              <a:rect l="l" t="t" r="r" b="b"/>
              <a:pathLst>
                <a:path w="3646" h="1568" extrusionOk="0">
                  <a:moveTo>
                    <a:pt x="110" y="0"/>
                  </a:moveTo>
                  <a:lnTo>
                    <a:pt x="110" y="0"/>
                  </a:lnTo>
                  <a:cubicBezTo>
                    <a:pt x="110" y="0"/>
                    <a:pt x="0" y="1242"/>
                    <a:pt x="613" y="1430"/>
                  </a:cubicBezTo>
                  <a:cubicBezTo>
                    <a:pt x="885" y="1521"/>
                    <a:pt x="1394" y="1568"/>
                    <a:pt x="1903" y="1568"/>
                  </a:cubicBezTo>
                  <a:cubicBezTo>
                    <a:pt x="2542" y="1568"/>
                    <a:pt x="3181" y="1493"/>
                    <a:pt x="3347" y="1336"/>
                  </a:cubicBezTo>
                  <a:cubicBezTo>
                    <a:pt x="3645" y="1037"/>
                    <a:pt x="3567" y="48"/>
                    <a:pt x="3567" y="48"/>
                  </a:cubicBezTo>
                  <a:lnTo>
                    <a:pt x="110" y="0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8"/>
            <p:cNvSpPr/>
            <p:nvPr/>
          </p:nvSpPr>
          <p:spPr>
            <a:xfrm>
              <a:off x="-2999600" y="4484950"/>
              <a:ext cx="128475" cy="67200"/>
            </a:xfrm>
            <a:custGeom>
              <a:avLst/>
              <a:gdLst/>
              <a:ahLst/>
              <a:cxnLst/>
              <a:rect l="l" t="t" r="r" b="b"/>
              <a:pathLst>
                <a:path w="5139" h="2688" extrusionOk="0">
                  <a:moveTo>
                    <a:pt x="362" y="1"/>
                  </a:moveTo>
                  <a:cubicBezTo>
                    <a:pt x="158" y="1"/>
                    <a:pt x="1" y="173"/>
                    <a:pt x="48" y="378"/>
                  </a:cubicBezTo>
                  <a:lnTo>
                    <a:pt x="441" y="2687"/>
                  </a:lnTo>
                  <a:lnTo>
                    <a:pt x="4714" y="2687"/>
                  </a:lnTo>
                  <a:lnTo>
                    <a:pt x="5107" y="378"/>
                  </a:lnTo>
                  <a:cubicBezTo>
                    <a:pt x="5138" y="173"/>
                    <a:pt x="4981" y="1"/>
                    <a:pt x="4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8"/>
            <p:cNvSpPr/>
            <p:nvPr/>
          </p:nvSpPr>
          <p:spPr>
            <a:xfrm>
              <a:off x="-2988600" y="4552125"/>
              <a:ext cx="106875" cy="12575"/>
            </a:xfrm>
            <a:custGeom>
              <a:avLst/>
              <a:gdLst/>
              <a:ahLst/>
              <a:cxnLst/>
              <a:rect l="l" t="t" r="r" b="b"/>
              <a:pathLst>
                <a:path w="4275" h="503" extrusionOk="0">
                  <a:moveTo>
                    <a:pt x="1" y="0"/>
                  </a:moveTo>
                  <a:cubicBezTo>
                    <a:pt x="1" y="283"/>
                    <a:pt x="221" y="503"/>
                    <a:pt x="504" y="503"/>
                  </a:cubicBezTo>
                  <a:lnTo>
                    <a:pt x="3771" y="503"/>
                  </a:lnTo>
                  <a:cubicBezTo>
                    <a:pt x="4054" y="503"/>
                    <a:pt x="4274" y="283"/>
                    <a:pt x="427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8"/>
            <p:cNvSpPr/>
            <p:nvPr/>
          </p:nvSpPr>
          <p:spPr>
            <a:xfrm>
              <a:off x="-2943425" y="4511650"/>
              <a:ext cx="18475" cy="18500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62" y="1"/>
                  </a:moveTo>
                  <a:cubicBezTo>
                    <a:pt x="158" y="1"/>
                    <a:pt x="1" y="158"/>
                    <a:pt x="1" y="362"/>
                  </a:cubicBezTo>
                  <a:cubicBezTo>
                    <a:pt x="1" y="567"/>
                    <a:pt x="158" y="739"/>
                    <a:pt x="362" y="739"/>
                  </a:cubicBezTo>
                  <a:cubicBezTo>
                    <a:pt x="566" y="739"/>
                    <a:pt x="739" y="567"/>
                    <a:pt x="739" y="362"/>
                  </a:cubicBezTo>
                  <a:cubicBezTo>
                    <a:pt x="739" y="158"/>
                    <a:pt x="566" y="1"/>
                    <a:pt x="362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8"/>
            <p:cNvSpPr/>
            <p:nvPr/>
          </p:nvSpPr>
          <p:spPr>
            <a:xfrm>
              <a:off x="-2871150" y="4590050"/>
              <a:ext cx="52650" cy="32725"/>
            </a:xfrm>
            <a:custGeom>
              <a:avLst/>
              <a:gdLst/>
              <a:ahLst/>
              <a:cxnLst/>
              <a:rect l="l" t="t" r="r" b="b"/>
              <a:pathLst>
                <a:path w="2106" h="1309" extrusionOk="0">
                  <a:moveTo>
                    <a:pt x="1880" y="1"/>
                  </a:moveTo>
                  <a:cubicBezTo>
                    <a:pt x="1754" y="1"/>
                    <a:pt x="1556" y="57"/>
                    <a:pt x="1273" y="86"/>
                  </a:cubicBezTo>
                  <a:cubicBezTo>
                    <a:pt x="1053" y="117"/>
                    <a:pt x="817" y="133"/>
                    <a:pt x="629" y="133"/>
                  </a:cubicBezTo>
                  <a:lnTo>
                    <a:pt x="252" y="133"/>
                  </a:lnTo>
                  <a:lnTo>
                    <a:pt x="0" y="714"/>
                  </a:lnTo>
                  <a:cubicBezTo>
                    <a:pt x="0" y="714"/>
                    <a:pt x="205" y="808"/>
                    <a:pt x="425" y="934"/>
                  </a:cubicBezTo>
                  <a:cubicBezTo>
                    <a:pt x="582" y="1013"/>
                    <a:pt x="755" y="1107"/>
                    <a:pt x="864" y="1185"/>
                  </a:cubicBezTo>
                  <a:cubicBezTo>
                    <a:pt x="995" y="1265"/>
                    <a:pt x="1125" y="1308"/>
                    <a:pt x="1250" y="1308"/>
                  </a:cubicBezTo>
                  <a:cubicBezTo>
                    <a:pt x="1395" y="1308"/>
                    <a:pt x="1532" y="1250"/>
                    <a:pt x="1650" y="1123"/>
                  </a:cubicBezTo>
                  <a:cubicBezTo>
                    <a:pt x="1886" y="903"/>
                    <a:pt x="2106" y="290"/>
                    <a:pt x="2043" y="101"/>
                  </a:cubicBezTo>
                  <a:cubicBezTo>
                    <a:pt x="2018" y="26"/>
                    <a:pt x="1965" y="1"/>
                    <a:pt x="1880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8"/>
            <p:cNvSpPr/>
            <p:nvPr/>
          </p:nvSpPr>
          <p:spPr>
            <a:xfrm>
              <a:off x="-3037300" y="4524425"/>
              <a:ext cx="177550" cy="88600"/>
            </a:xfrm>
            <a:custGeom>
              <a:avLst/>
              <a:gdLst/>
              <a:ahLst/>
              <a:cxnLst/>
              <a:rect l="l" t="t" r="r" b="b"/>
              <a:pathLst>
                <a:path w="7102" h="3544" extrusionOk="0">
                  <a:moveTo>
                    <a:pt x="1411" y="0"/>
                  </a:moveTo>
                  <a:cubicBezTo>
                    <a:pt x="1184" y="0"/>
                    <a:pt x="938" y="54"/>
                    <a:pt x="708" y="213"/>
                  </a:cubicBezTo>
                  <a:cubicBezTo>
                    <a:pt x="1" y="715"/>
                    <a:pt x="755" y="1642"/>
                    <a:pt x="1525" y="1957"/>
                  </a:cubicBezTo>
                  <a:cubicBezTo>
                    <a:pt x="2294" y="2271"/>
                    <a:pt x="6882" y="3543"/>
                    <a:pt x="6882" y="3543"/>
                  </a:cubicBezTo>
                  <a:cubicBezTo>
                    <a:pt x="6961" y="3371"/>
                    <a:pt x="7023" y="3072"/>
                    <a:pt x="7102" y="2758"/>
                  </a:cubicBezTo>
                  <a:cubicBezTo>
                    <a:pt x="7102" y="2758"/>
                    <a:pt x="5735" y="1972"/>
                    <a:pt x="4965" y="1485"/>
                  </a:cubicBezTo>
                  <a:cubicBezTo>
                    <a:pt x="3221" y="354"/>
                    <a:pt x="2263" y="228"/>
                    <a:pt x="2263" y="228"/>
                  </a:cubicBezTo>
                  <a:cubicBezTo>
                    <a:pt x="2263" y="228"/>
                    <a:pt x="1878" y="0"/>
                    <a:pt x="1411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8"/>
            <p:cNvSpPr/>
            <p:nvPr/>
          </p:nvSpPr>
          <p:spPr>
            <a:xfrm>
              <a:off x="-2921825" y="4747725"/>
              <a:ext cx="47500" cy="53900"/>
            </a:xfrm>
            <a:custGeom>
              <a:avLst/>
              <a:gdLst/>
              <a:ahLst/>
              <a:cxnLst/>
              <a:rect l="l" t="t" r="r" b="b"/>
              <a:pathLst>
                <a:path w="1900" h="2156" extrusionOk="0">
                  <a:moveTo>
                    <a:pt x="64" y="0"/>
                  </a:moveTo>
                  <a:lnTo>
                    <a:pt x="1" y="487"/>
                  </a:lnTo>
                  <a:cubicBezTo>
                    <a:pt x="1" y="487"/>
                    <a:pt x="535" y="2105"/>
                    <a:pt x="1226" y="2153"/>
                  </a:cubicBezTo>
                  <a:cubicBezTo>
                    <a:pt x="1253" y="2155"/>
                    <a:pt x="1279" y="2156"/>
                    <a:pt x="1304" y="2156"/>
                  </a:cubicBezTo>
                  <a:cubicBezTo>
                    <a:pt x="1669" y="2156"/>
                    <a:pt x="1899" y="1939"/>
                    <a:pt x="1635" y="1351"/>
                  </a:cubicBezTo>
                  <a:cubicBezTo>
                    <a:pt x="1336" y="723"/>
                    <a:pt x="865" y="0"/>
                    <a:pt x="865" y="0"/>
                  </a:cubicBezTo>
                  <a:cubicBezTo>
                    <a:pt x="650" y="5"/>
                    <a:pt x="489" y="7"/>
                    <a:pt x="371" y="7"/>
                  </a:cubicBezTo>
                  <a:cubicBezTo>
                    <a:pt x="133" y="7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8"/>
            <p:cNvSpPr/>
            <p:nvPr/>
          </p:nvSpPr>
          <p:spPr>
            <a:xfrm>
              <a:off x="-2477200" y="4415475"/>
              <a:ext cx="101750" cy="97775"/>
            </a:xfrm>
            <a:custGeom>
              <a:avLst/>
              <a:gdLst/>
              <a:ahLst/>
              <a:cxnLst/>
              <a:rect l="l" t="t" r="r" b="b"/>
              <a:pathLst>
                <a:path w="4070" h="3911" extrusionOk="0">
                  <a:moveTo>
                    <a:pt x="1861" y="1"/>
                  </a:moveTo>
                  <a:cubicBezTo>
                    <a:pt x="1645" y="1"/>
                    <a:pt x="1422" y="45"/>
                    <a:pt x="1194" y="140"/>
                  </a:cubicBezTo>
                  <a:cubicBezTo>
                    <a:pt x="220" y="564"/>
                    <a:pt x="0" y="1256"/>
                    <a:pt x="48" y="1790"/>
                  </a:cubicBezTo>
                  <a:cubicBezTo>
                    <a:pt x="63" y="2010"/>
                    <a:pt x="205" y="2418"/>
                    <a:pt x="315" y="2607"/>
                  </a:cubicBezTo>
                  <a:cubicBezTo>
                    <a:pt x="425" y="2764"/>
                    <a:pt x="519" y="2905"/>
                    <a:pt x="597" y="3062"/>
                  </a:cubicBezTo>
                  <a:cubicBezTo>
                    <a:pt x="880" y="3502"/>
                    <a:pt x="1320" y="3785"/>
                    <a:pt x="1791" y="3911"/>
                  </a:cubicBezTo>
                  <a:cubicBezTo>
                    <a:pt x="2388" y="3722"/>
                    <a:pt x="2938" y="3424"/>
                    <a:pt x="3457" y="3078"/>
                  </a:cubicBezTo>
                  <a:cubicBezTo>
                    <a:pt x="3693" y="2685"/>
                    <a:pt x="4070" y="2277"/>
                    <a:pt x="3912" y="1821"/>
                  </a:cubicBezTo>
                  <a:cubicBezTo>
                    <a:pt x="3897" y="1806"/>
                    <a:pt x="3897" y="1790"/>
                    <a:pt x="3881" y="1774"/>
                  </a:cubicBezTo>
                  <a:cubicBezTo>
                    <a:pt x="3514" y="750"/>
                    <a:pt x="2751" y="1"/>
                    <a:pt x="1861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8"/>
            <p:cNvSpPr/>
            <p:nvPr/>
          </p:nvSpPr>
          <p:spPr>
            <a:xfrm>
              <a:off x="-2444600" y="4383275"/>
              <a:ext cx="66000" cy="58050"/>
            </a:xfrm>
            <a:custGeom>
              <a:avLst/>
              <a:gdLst/>
              <a:ahLst/>
              <a:cxnLst/>
              <a:rect l="l" t="t" r="r" b="b"/>
              <a:pathLst>
                <a:path w="2640" h="2322" extrusionOk="0">
                  <a:moveTo>
                    <a:pt x="1319" y="1"/>
                  </a:moveTo>
                  <a:cubicBezTo>
                    <a:pt x="1168" y="1"/>
                    <a:pt x="1013" y="30"/>
                    <a:pt x="865" y="93"/>
                  </a:cubicBezTo>
                  <a:cubicBezTo>
                    <a:pt x="283" y="328"/>
                    <a:pt x="0" y="1020"/>
                    <a:pt x="236" y="1601"/>
                  </a:cubicBezTo>
                  <a:cubicBezTo>
                    <a:pt x="425" y="2050"/>
                    <a:pt x="863" y="2321"/>
                    <a:pt x="1316" y="2321"/>
                  </a:cubicBezTo>
                  <a:cubicBezTo>
                    <a:pt x="1465" y="2321"/>
                    <a:pt x="1616" y="2292"/>
                    <a:pt x="1760" y="2229"/>
                  </a:cubicBezTo>
                  <a:cubicBezTo>
                    <a:pt x="2357" y="1994"/>
                    <a:pt x="2640" y="1303"/>
                    <a:pt x="2389" y="706"/>
                  </a:cubicBezTo>
                  <a:cubicBezTo>
                    <a:pt x="2212" y="269"/>
                    <a:pt x="1778" y="1"/>
                    <a:pt x="1319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8"/>
            <p:cNvSpPr/>
            <p:nvPr/>
          </p:nvSpPr>
          <p:spPr>
            <a:xfrm>
              <a:off x="-2538475" y="4523250"/>
              <a:ext cx="125725" cy="89775"/>
            </a:xfrm>
            <a:custGeom>
              <a:avLst/>
              <a:gdLst/>
              <a:ahLst/>
              <a:cxnLst/>
              <a:rect l="l" t="t" r="r" b="b"/>
              <a:pathLst>
                <a:path w="5029" h="3591" extrusionOk="0">
                  <a:moveTo>
                    <a:pt x="4419" y="0"/>
                  </a:moveTo>
                  <a:cubicBezTo>
                    <a:pt x="4386" y="0"/>
                    <a:pt x="4354" y="17"/>
                    <a:pt x="4321" y="71"/>
                  </a:cubicBezTo>
                  <a:cubicBezTo>
                    <a:pt x="4227" y="260"/>
                    <a:pt x="4133" y="495"/>
                    <a:pt x="4038" y="715"/>
                  </a:cubicBezTo>
                  <a:cubicBezTo>
                    <a:pt x="3708" y="1391"/>
                    <a:pt x="3457" y="2019"/>
                    <a:pt x="3300" y="2428"/>
                  </a:cubicBezTo>
                  <a:cubicBezTo>
                    <a:pt x="3284" y="2412"/>
                    <a:pt x="2671" y="2161"/>
                    <a:pt x="1807" y="2066"/>
                  </a:cubicBezTo>
                  <a:cubicBezTo>
                    <a:pt x="943" y="1956"/>
                    <a:pt x="252" y="1407"/>
                    <a:pt x="252" y="1407"/>
                  </a:cubicBezTo>
                  <a:lnTo>
                    <a:pt x="1" y="1862"/>
                  </a:lnTo>
                  <a:cubicBezTo>
                    <a:pt x="1" y="1862"/>
                    <a:pt x="1163" y="3292"/>
                    <a:pt x="3740" y="3590"/>
                  </a:cubicBezTo>
                  <a:cubicBezTo>
                    <a:pt x="4148" y="3135"/>
                    <a:pt x="4604" y="2066"/>
                    <a:pt x="4902" y="1187"/>
                  </a:cubicBezTo>
                  <a:cubicBezTo>
                    <a:pt x="5012" y="857"/>
                    <a:pt x="5028" y="652"/>
                    <a:pt x="4918" y="448"/>
                  </a:cubicBezTo>
                  <a:cubicBezTo>
                    <a:pt x="4824" y="260"/>
                    <a:pt x="4667" y="87"/>
                    <a:pt x="4462" y="8"/>
                  </a:cubicBezTo>
                  <a:cubicBezTo>
                    <a:pt x="4448" y="3"/>
                    <a:pt x="4433" y="0"/>
                    <a:pt x="4419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8"/>
            <p:cNvSpPr/>
            <p:nvPr/>
          </p:nvSpPr>
          <p:spPr>
            <a:xfrm>
              <a:off x="-2429675" y="4508075"/>
              <a:ext cx="99800" cy="105350"/>
            </a:xfrm>
            <a:custGeom>
              <a:avLst/>
              <a:gdLst/>
              <a:ahLst/>
              <a:cxnLst/>
              <a:rect l="l" t="t" r="r" b="b"/>
              <a:pathLst>
                <a:path w="3992" h="4214" extrusionOk="0">
                  <a:moveTo>
                    <a:pt x="2023" y="0"/>
                  </a:moveTo>
                  <a:cubicBezTo>
                    <a:pt x="1687" y="0"/>
                    <a:pt x="1364" y="62"/>
                    <a:pt x="1053" y="175"/>
                  </a:cubicBezTo>
                  <a:lnTo>
                    <a:pt x="1037" y="175"/>
                  </a:lnTo>
                  <a:lnTo>
                    <a:pt x="880" y="238"/>
                  </a:lnTo>
                  <a:lnTo>
                    <a:pt x="723" y="301"/>
                  </a:lnTo>
                  <a:lnTo>
                    <a:pt x="0" y="568"/>
                  </a:lnTo>
                  <a:cubicBezTo>
                    <a:pt x="48" y="741"/>
                    <a:pt x="158" y="1291"/>
                    <a:pt x="189" y="1448"/>
                  </a:cubicBezTo>
                  <a:cubicBezTo>
                    <a:pt x="158" y="1809"/>
                    <a:pt x="32" y="2155"/>
                    <a:pt x="189" y="2721"/>
                  </a:cubicBezTo>
                  <a:cubicBezTo>
                    <a:pt x="236" y="2893"/>
                    <a:pt x="315" y="3035"/>
                    <a:pt x="440" y="3286"/>
                  </a:cubicBezTo>
                  <a:lnTo>
                    <a:pt x="472" y="3333"/>
                  </a:lnTo>
                  <a:cubicBezTo>
                    <a:pt x="472" y="3349"/>
                    <a:pt x="472" y="3380"/>
                    <a:pt x="487" y="3396"/>
                  </a:cubicBezTo>
                  <a:cubicBezTo>
                    <a:pt x="566" y="4025"/>
                    <a:pt x="550" y="3695"/>
                    <a:pt x="535" y="4213"/>
                  </a:cubicBezTo>
                  <a:lnTo>
                    <a:pt x="3991" y="4213"/>
                  </a:lnTo>
                  <a:lnTo>
                    <a:pt x="3693" y="144"/>
                  </a:lnTo>
                  <a:lnTo>
                    <a:pt x="2671" y="50"/>
                  </a:lnTo>
                  <a:lnTo>
                    <a:pt x="2498" y="34"/>
                  </a:lnTo>
                  <a:lnTo>
                    <a:pt x="2483" y="34"/>
                  </a:lnTo>
                  <a:lnTo>
                    <a:pt x="2216" y="18"/>
                  </a:lnTo>
                  <a:cubicBezTo>
                    <a:pt x="2184" y="18"/>
                    <a:pt x="2153" y="3"/>
                    <a:pt x="2137" y="3"/>
                  </a:cubicBezTo>
                  <a:cubicBezTo>
                    <a:pt x="2099" y="1"/>
                    <a:pt x="2061" y="0"/>
                    <a:pt x="2023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8"/>
            <p:cNvSpPr/>
            <p:nvPr/>
          </p:nvSpPr>
          <p:spPr>
            <a:xfrm>
              <a:off x="-2411600" y="4508075"/>
              <a:ext cx="48725" cy="32200"/>
            </a:xfrm>
            <a:custGeom>
              <a:avLst/>
              <a:gdLst/>
              <a:ahLst/>
              <a:cxnLst/>
              <a:rect l="l" t="t" r="r" b="b"/>
              <a:pathLst>
                <a:path w="1949" h="1288" extrusionOk="0">
                  <a:moveTo>
                    <a:pt x="1304" y="0"/>
                  </a:moveTo>
                  <a:cubicBezTo>
                    <a:pt x="977" y="0"/>
                    <a:pt x="641" y="62"/>
                    <a:pt x="330" y="175"/>
                  </a:cubicBezTo>
                  <a:lnTo>
                    <a:pt x="314" y="175"/>
                  </a:lnTo>
                  <a:lnTo>
                    <a:pt x="157" y="238"/>
                  </a:lnTo>
                  <a:lnTo>
                    <a:pt x="0" y="301"/>
                  </a:lnTo>
                  <a:cubicBezTo>
                    <a:pt x="16" y="631"/>
                    <a:pt x="126" y="1102"/>
                    <a:pt x="377" y="1244"/>
                  </a:cubicBezTo>
                  <a:cubicBezTo>
                    <a:pt x="431" y="1274"/>
                    <a:pt x="492" y="1288"/>
                    <a:pt x="557" y="1288"/>
                  </a:cubicBezTo>
                  <a:cubicBezTo>
                    <a:pt x="1002" y="1288"/>
                    <a:pt x="1661" y="639"/>
                    <a:pt x="1948" y="50"/>
                  </a:cubicBezTo>
                  <a:lnTo>
                    <a:pt x="1775" y="34"/>
                  </a:lnTo>
                  <a:lnTo>
                    <a:pt x="1760" y="34"/>
                  </a:lnTo>
                  <a:lnTo>
                    <a:pt x="1493" y="18"/>
                  </a:lnTo>
                  <a:lnTo>
                    <a:pt x="1461" y="18"/>
                  </a:lnTo>
                  <a:cubicBezTo>
                    <a:pt x="1446" y="18"/>
                    <a:pt x="1430" y="3"/>
                    <a:pt x="1414" y="3"/>
                  </a:cubicBezTo>
                  <a:cubicBezTo>
                    <a:pt x="1378" y="1"/>
                    <a:pt x="1341" y="0"/>
                    <a:pt x="1304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8"/>
            <p:cNvSpPr/>
            <p:nvPr/>
          </p:nvSpPr>
          <p:spPr>
            <a:xfrm>
              <a:off x="-2418675" y="4585100"/>
              <a:ext cx="53825" cy="9175"/>
            </a:xfrm>
            <a:custGeom>
              <a:avLst/>
              <a:gdLst/>
              <a:ahLst/>
              <a:cxnLst/>
              <a:rect l="l" t="t" r="r" b="b"/>
              <a:pathLst>
                <a:path w="2153" h="367" extrusionOk="0">
                  <a:moveTo>
                    <a:pt x="2074" y="1"/>
                  </a:moveTo>
                  <a:cubicBezTo>
                    <a:pt x="1391" y="205"/>
                    <a:pt x="876" y="256"/>
                    <a:pt x="533" y="256"/>
                  </a:cubicBezTo>
                  <a:cubicBezTo>
                    <a:pt x="189" y="256"/>
                    <a:pt x="16" y="205"/>
                    <a:pt x="16" y="205"/>
                  </a:cubicBezTo>
                  <a:lnTo>
                    <a:pt x="0" y="205"/>
                  </a:lnTo>
                  <a:cubicBezTo>
                    <a:pt x="16" y="221"/>
                    <a:pt x="16" y="237"/>
                    <a:pt x="32" y="252"/>
                  </a:cubicBezTo>
                  <a:cubicBezTo>
                    <a:pt x="32" y="268"/>
                    <a:pt x="32" y="299"/>
                    <a:pt x="47" y="315"/>
                  </a:cubicBezTo>
                  <a:cubicBezTo>
                    <a:pt x="129" y="337"/>
                    <a:pt x="294" y="367"/>
                    <a:pt x="545" y="367"/>
                  </a:cubicBezTo>
                  <a:cubicBezTo>
                    <a:pt x="826" y="367"/>
                    <a:pt x="1214" y="330"/>
                    <a:pt x="1713" y="205"/>
                  </a:cubicBezTo>
                  <a:cubicBezTo>
                    <a:pt x="1839" y="189"/>
                    <a:pt x="1964" y="142"/>
                    <a:pt x="2106" y="111"/>
                  </a:cubicBezTo>
                  <a:cubicBezTo>
                    <a:pt x="2137" y="95"/>
                    <a:pt x="2153" y="64"/>
                    <a:pt x="2137" y="48"/>
                  </a:cubicBezTo>
                  <a:cubicBezTo>
                    <a:pt x="2137" y="17"/>
                    <a:pt x="2106" y="1"/>
                    <a:pt x="2074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8"/>
            <p:cNvSpPr/>
            <p:nvPr/>
          </p:nvSpPr>
          <p:spPr>
            <a:xfrm>
              <a:off x="-2412000" y="4485700"/>
              <a:ext cx="33800" cy="38600"/>
            </a:xfrm>
            <a:custGeom>
              <a:avLst/>
              <a:gdLst/>
              <a:ahLst/>
              <a:cxnLst/>
              <a:rect l="l" t="t" r="r" b="b"/>
              <a:pathLst>
                <a:path w="1352" h="1544" extrusionOk="0">
                  <a:moveTo>
                    <a:pt x="840" y="0"/>
                  </a:moveTo>
                  <a:cubicBezTo>
                    <a:pt x="736" y="0"/>
                    <a:pt x="620" y="89"/>
                    <a:pt x="503" y="191"/>
                  </a:cubicBezTo>
                  <a:cubicBezTo>
                    <a:pt x="378" y="301"/>
                    <a:pt x="252" y="442"/>
                    <a:pt x="158" y="552"/>
                  </a:cubicBezTo>
                  <a:cubicBezTo>
                    <a:pt x="63" y="646"/>
                    <a:pt x="0" y="709"/>
                    <a:pt x="0" y="709"/>
                  </a:cubicBezTo>
                  <a:lnTo>
                    <a:pt x="158" y="976"/>
                  </a:lnTo>
                  <a:lnTo>
                    <a:pt x="346" y="1275"/>
                  </a:lnTo>
                  <a:lnTo>
                    <a:pt x="519" y="1542"/>
                  </a:lnTo>
                  <a:cubicBezTo>
                    <a:pt x="534" y="1543"/>
                    <a:pt x="549" y="1543"/>
                    <a:pt x="563" y="1543"/>
                  </a:cubicBezTo>
                  <a:cubicBezTo>
                    <a:pt x="748" y="1543"/>
                    <a:pt x="906" y="1454"/>
                    <a:pt x="1037" y="1337"/>
                  </a:cubicBezTo>
                  <a:cubicBezTo>
                    <a:pt x="1226" y="1165"/>
                    <a:pt x="1352" y="960"/>
                    <a:pt x="1352" y="960"/>
                  </a:cubicBezTo>
                  <a:lnTo>
                    <a:pt x="943" y="143"/>
                  </a:lnTo>
                  <a:lnTo>
                    <a:pt x="865" y="2"/>
                  </a:lnTo>
                  <a:cubicBezTo>
                    <a:pt x="856" y="1"/>
                    <a:pt x="848" y="0"/>
                    <a:pt x="840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8"/>
            <p:cNvSpPr/>
            <p:nvPr/>
          </p:nvSpPr>
          <p:spPr>
            <a:xfrm>
              <a:off x="-2412000" y="4491625"/>
              <a:ext cx="18100" cy="25950"/>
            </a:xfrm>
            <a:custGeom>
              <a:avLst/>
              <a:gdLst/>
              <a:ahLst/>
              <a:cxnLst/>
              <a:rect l="l" t="t" r="r" b="b"/>
              <a:pathLst>
                <a:path w="724" h="1038" extrusionOk="0">
                  <a:moveTo>
                    <a:pt x="723" y="1"/>
                  </a:moveTo>
                  <a:lnTo>
                    <a:pt x="158" y="315"/>
                  </a:lnTo>
                  <a:cubicBezTo>
                    <a:pt x="63" y="409"/>
                    <a:pt x="0" y="472"/>
                    <a:pt x="0" y="472"/>
                  </a:cubicBezTo>
                  <a:lnTo>
                    <a:pt x="346" y="1038"/>
                  </a:lnTo>
                  <a:cubicBezTo>
                    <a:pt x="692" y="739"/>
                    <a:pt x="723" y="1"/>
                    <a:pt x="723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8"/>
            <p:cNvSpPr/>
            <p:nvPr/>
          </p:nvSpPr>
          <p:spPr>
            <a:xfrm>
              <a:off x="-2471300" y="4436250"/>
              <a:ext cx="87200" cy="80575"/>
            </a:xfrm>
            <a:custGeom>
              <a:avLst/>
              <a:gdLst/>
              <a:ahLst/>
              <a:cxnLst/>
              <a:rect l="l" t="t" r="r" b="b"/>
              <a:pathLst>
                <a:path w="3488" h="3223" extrusionOk="0">
                  <a:moveTo>
                    <a:pt x="2184" y="0"/>
                  </a:moveTo>
                  <a:lnTo>
                    <a:pt x="1807" y="158"/>
                  </a:lnTo>
                  <a:lnTo>
                    <a:pt x="0" y="896"/>
                  </a:lnTo>
                  <a:cubicBezTo>
                    <a:pt x="0" y="896"/>
                    <a:pt x="16" y="927"/>
                    <a:pt x="32" y="975"/>
                  </a:cubicBezTo>
                  <a:cubicBezTo>
                    <a:pt x="63" y="1085"/>
                    <a:pt x="141" y="1304"/>
                    <a:pt x="251" y="1556"/>
                  </a:cubicBezTo>
                  <a:cubicBezTo>
                    <a:pt x="267" y="1572"/>
                    <a:pt x="267" y="1587"/>
                    <a:pt x="283" y="1603"/>
                  </a:cubicBezTo>
                  <a:cubicBezTo>
                    <a:pt x="574" y="2293"/>
                    <a:pt x="1105" y="3223"/>
                    <a:pt x="1773" y="3223"/>
                  </a:cubicBezTo>
                  <a:cubicBezTo>
                    <a:pt x="1790" y="3223"/>
                    <a:pt x="1806" y="3222"/>
                    <a:pt x="1823" y="3221"/>
                  </a:cubicBezTo>
                  <a:cubicBezTo>
                    <a:pt x="2090" y="3190"/>
                    <a:pt x="2325" y="3096"/>
                    <a:pt x="2530" y="2954"/>
                  </a:cubicBezTo>
                  <a:cubicBezTo>
                    <a:pt x="2734" y="2828"/>
                    <a:pt x="2907" y="2656"/>
                    <a:pt x="3032" y="2483"/>
                  </a:cubicBezTo>
                  <a:cubicBezTo>
                    <a:pt x="3142" y="2357"/>
                    <a:pt x="3237" y="2231"/>
                    <a:pt x="3315" y="2121"/>
                  </a:cubicBezTo>
                  <a:cubicBezTo>
                    <a:pt x="3362" y="2027"/>
                    <a:pt x="3409" y="1949"/>
                    <a:pt x="3441" y="1886"/>
                  </a:cubicBezTo>
                  <a:cubicBezTo>
                    <a:pt x="3472" y="1839"/>
                    <a:pt x="3488" y="1792"/>
                    <a:pt x="3488" y="1792"/>
                  </a:cubicBezTo>
                  <a:cubicBezTo>
                    <a:pt x="3488" y="1792"/>
                    <a:pt x="3441" y="1634"/>
                    <a:pt x="3347" y="1414"/>
                  </a:cubicBezTo>
                  <a:cubicBezTo>
                    <a:pt x="3268" y="1242"/>
                    <a:pt x="3174" y="1022"/>
                    <a:pt x="3048" y="802"/>
                  </a:cubicBezTo>
                  <a:cubicBezTo>
                    <a:pt x="3017" y="755"/>
                    <a:pt x="2985" y="707"/>
                    <a:pt x="2954" y="645"/>
                  </a:cubicBezTo>
                  <a:cubicBezTo>
                    <a:pt x="2938" y="629"/>
                    <a:pt x="2938" y="613"/>
                    <a:pt x="2922" y="598"/>
                  </a:cubicBezTo>
                  <a:cubicBezTo>
                    <a:pt x="2907" y="566"/>
                    <a:pt x="2875" y="535"/>
                    <a:pt x="2859" y="503"/>
                  </a:cubicBezTo>
                  <a:cubicBezTo>
                    <a:pt x="2859" y="503"/>
                    <a:pt x="2844" y="488"/>
                    <a:pt x="2844" y="488"/>
                  </a:cubicBezTo>
                  <a:cubicBezTo>
                    <a:pt x="2828" y="456"/>
                    <a:pt x="2812" y="440"/>
                    <a:pt x="2797" y="425"/>
                  </a:cubicBezTo>
                  <a:cubicBezTo>
                    <a:pt x="2624" y="189"/>
                    <a:pt x="2404" y="16"/>
                    <a:pt x="2184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8"/>
            <p:cNvSpPr/>
            <p:nvPr/>
          </p:nvSpPr>
          <p:spPr>
            <a:xfrm>
              <a:off x="-2403350" y="4450450"/>
              <a:ext cx="23975" cy="29425"/>
            </a:xfrm>
            <a:custGeom>
              <a:avLst/>
              <a:gdLst/>
              <a:ahLst/>
              <a:cxnLst/>
              <a:rect l="l" t="t" r="r" b="b"/>
              <a:pathLst>
                <a:path w="959" h="1177" extrusionOk="0">
                  <a:moveTo>
                    <a:pt x="319" y="1"/>
                  </a:moveTo>
                  <a:cubicBezTo>
                    <a:pt x="52" y="1"/>
                    <a:pt x="0" y="375"/>
                    <a:pt x="0" y="375"/>
                  </a:cubicBezTo>
                  <a:lnTo>
                    <a:pt x="409" y="1176"/>
                  </a:lnTo>
                  <a:cubicBezTo>
                    <a:pt x="958" y="956"/>
                    <a:pt x="770" y="124"/>
                    <a:pt x="409" y="14"/>
                  </a:cubicBezTo>
                  <a:cubicBezTo>
                    <a:pt x="376" y="5"/>
                    <a:pt x="346" y="1"/>
                    <a:pt x="319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8"/>
            <p:cNvSpPr/>
            <p:nvPr/>
          </p:nvSpPr>
          <p:spPr>
            <a:xfrm>
              <a:off x="-2470925" y="4423300"/>
              <a:ext cx="72700" cy="59725"/>
            </a:xfrm>
            <a:custGeom>
              <a:avLst/>
              <a:gdLst/>
              <a:ahLst/>
              <a:cxnLst/>
              <a:rect l="l" t="t" r="r" b="b"/>
              <a:pathLst>
                <a:path w="2908" h="2389" extrusionOk="0">
                  <a:moveTo>
                    <a:pt x="2106" y="0"/>
                  </a:moveTo>
                  <a:lnTo>
                    <a:pt x="1" y="1414"/>
                  </a:lnTo>
                  <a:cubicBezTo>
                    <a:pt x="1" y="1414"/>
                    <a:pt x="1" y="1445"/>
                    <a:pt x="17" y="1493"/>
                  </a:cubicBezTo>
                  <a:cubicBezTo>
                    <a:pt x="57" y="1594"/>
                    <a:pt x="173" y="1663"/>
                    <a:pt x="412" y="1663"/>
                  </a:cubicBezTo>
                  <a:cubicBezTo>
                    <a:pt x="729" y="1663"/>
                    <a:pt x="1262" y="1541"/>
                    <a:pt x="2122" y="1210"/>
                  </a:cubicBezTo>
                  <a:cubicBezTo>
                    <a:pt x="2122" y="1210"/>
                    <a:pt x="2185" y="1383"/>
                    <a:pt x="2295" y="1540"/>
                  </a:cubicBezTo>
                  <a:cubicBezTo>
                    <a:pt x="2326" y="1603"/>
                    <a:pt x="2546" y="1932"/>
                    <a:pt x="2750" y="2388"/>
                  </a:cubicBezTo>
                  <a:cubicBezTo>
                    <a:pt x="2750" y="2388"/>
                    <a:pt x="2797" y="1901"/>
                    <a:pt x="2687" y="1587"/>
                  </a:cubicBezTo>
                  <a:cubicBezTo>
                    <a:pt x="2703" y="1445"/>
                    <a:pt x="2719" y="1210"/>
                    <a:pt x="2907" y="1116"/>
                  </a:cubicBezTo>
                  <a:cubicBezTo>
                    <a:pt x="2703" y="801"/>
                    <a:pt x="2373" y="16"/>
                    <a:pt x="2106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8"/>
            <p:cNvSpPr/>
            <p:nvPr/>
          </p:nvSpPr>
          <p:spPr>
            <a:xfrm>
              <a:off x="-2456000" y="4511650"/>
              <a:ext cx="130050" cy="99025"/>
            </a:xfrm>
            <a:custGeom>
              <a:avLst/>
              <a:gdLst/>
              <a:ahLst/>
              <a:cxnLst/>
              <a:rect l="l" t="t" r="r" b="b"/>
              <a:pathLst>
                <a:path w="5202" h="3961" extrusionOk="0">
                  <a:moveTo>
                    <a:pt x="4746" y="1"/>
                  </a:moveTo>
                  <a:cubicBezTo>
                    <a:pt x="4636" y="80"/>
                    <a:pt x="4541" y="237"/>
                    <a:pt x="4447" y="441"/>
                  </a:cubicBezTo>
                  <a:cubicBezTo>
                    <a:pt x="4353" y="629"/>
                    <a:pt x="4258" y="865"/>
                    <a:pt x="4164" y="1085"/>
                  </a:cubicBezTo>
                  <a:cubicBezTo>
                    <a:pt x="3834" y="1761"/>
                    <a:pt x="3583" y="2389"/>
                    <a:pt x="3426" y="2798"/>
                  </a:cubicBezTo>
                  <a:cubicBezTo>
                    <a:pt x="3410" y="2782"/>
                    <a:pt x="2797" y="2530"/>
                    <a:pt x="1933" y="2420"/>
                  </a:cubicBezTo>
                  <a:cubicBezTo>
                    <a:pt x="1069" y="2326"/>
                    <a:pt x="252" y="2059"/>
                    <a:pt x="252" y="2059"/>
                  </a:cubicBezTo>
                  <a:lnTo>
                    <a:pt x="1" y="2593"/>
                  </a:lnTo>
                  <a:cubicBezTo>
                    <a:pt x="1" y="2593"/>
                    <a:pt x="1289" y="3662"/>
                    <a:pt x="3866" y="3960"/>
                  </a:cubicBezTo>
                  <a:cubicBezTo>
                    <a:pt x="4274" y="3504"/>
                    <a:pt x="4730" y="2436"/>
                    <a:pt x="5028" y="1556"/>
                  </a:cubicBezTo>
                  <a:cubicBezTo>
                    <a:pt x="5201" y="1022"/>
                    <a:pt x="5107" y="441"/>
                    <a:pt x="4746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8"/>
            <p:cNvSpPr/>
            <p:nvPr/>
          </p:nvSpPr>
          <p:spPr>
            <a:xfrm>
              <a:off x="-2493150" y="4549300"/>
              <a:ext cx="43475" cy="27200"/>
            </a:xfrm>
            <a:custGeom>
              <a:avLst/>
              <a:gdLst/>
              <a:ahLst/>
              <a:cxnLst/>
              <a:rect l="l" t="t" r="r" b="b"/>
              <a:pathLst>
                <a:path w="1739" h="1088" extrusionOk="0">
                  <a:moveTo>
                    <a:pt x="728" y="1"/>
                  </a:moveTo>
                  <a:cubicBezTo>
                    <a:pt x="713" y="1"/>
                    <a:pt x="699" y="1"/>
                    <a:pt x="686" y="3"/>
                  </a:cubicBezTo>
                  <a:cubicBezTo>
                    <a:pt x="309" y="50"/>
                    <a:pt x="41" y="380"/>
                    <a:pt x="10" y="647"/>
                  </a:cubicBezTo>
                  <a:cubicBezTo>
                    <a:pt x="0" y="801"/>
                    <a:pt x="119" y="849"/>
                    <a:pt x="278" y="849"/>
                  </a:cubicBezTo>
                  <a:cubicBezTo>
                    <a:pt x="379" y="849"/>
                    <a:pt x="497" y="829"/>
                    <a:pt x="607" y="804"/>
                  </a:cubicBezTo>
                  <a:cubicBezTo>
                    <a:pt x="631" y="799"/>
                    <a:pt x="656" y="797"/>
                    <a:pt x="684" y="797"/>
                  </a:cubicBezTo>
                  <a:cubicBezTo>
                    <a:pt x="985" y="797"/>
                    <a:pt x="1487" y="1087"/>
                    <a:pt x="1487" y="1087"/>
                  </a:cubicBezTo>
                  <a:cubicBezTo>
                    <a:pt x="1487" y="1087"/>
                    <a:pt x="1691" y="867"/>
                    <a:pt x="1738" y="553"/>
                  </a:cubicBezTo>
                  <a:cubicBezTo>
                    <a:pt x="1738" y="553"/>
                    <a:pt x="1098" y="1"/>
                    <a:pt x="728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8"/>
            <p:cNvSpPr/>
            <p:nvPr/>
          </p:nvSpPr>
          <p:spPr>
            <a:xfrm>
              <a:off x="-2553800" y="4521100"/>
              <a:ext cx="100975" cy="96625"/>
            </a:xfrm>
            <a:custGeom>
              <a:avLst/>
              <a:gdLst/>
              <a:ahLst/>
              <a:cxnLst/>
              <a:rect l="l" t="t" r="r" b="b"/>
              <a:pathLst>
                <a:path w="4039" h="3865" extrusionOk="0">
                  <a:moveTo>
                    <a:pt x="378" y="0"/>
                  </a:moveTo>
                  <a:cubicBezTo>
                    <a:pt x="158" y="0"/>
                    <a:pt x="1" y="236"/>
                    <a:pt x="79" y="424"/>
                  </a:cubicBezTo>
                  <a:lnTo>
                    <a:pt x="1415" y="3676"/>
                  </a:lnTo>
                  <a:cubicBezTo>
                    <a:pt x="1462" y="3786"/>
                    <a:pt x="1572" y="3865"/>
                    <a:pt x="1698" y="3865"/>
                  </a:cubicBezTo>
                  <a:lnTo>
                    <a:pt x="3677" y="3865"/>
                  </a:lnTo>
                  <a:cubicBezTo>
                    <a:pt x="3897" y="3865"/>
                    <a:pt x="4039" y="3645"/>
                    <a:pt x="3960" y="3441"/>
                  </a:cubicBezTo>
                  <a:lnTo>
                    <a:pt x="2640" y="204"/>
                  </a:lnTo>
                  <a:cubicBezTo>
                    <a:pt x="2593" y="79"/>
                    <a:pt x="2483" y="0"/>
                    <a:pt x="235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8"/>
            <p:cNvSpPr/>
            <p:nvPr/>
          </p:nvSpPr>
          <p:spPr>
            <a:xfrm>
              <a:off x="-2553800" y="4521100"/>
              <a:ext cx="91950" cy="96625"/>
            </a:xfrm>
            <a:custGeom>
              <a:avLst/>
              <a:gdLst/>
              <a:ahLst/>
              <a:cxnLst/>
              <a:rect l="l" t="t" r="r" b="b"/>
              <a:pathLst>
                <a:path w="3678" h="3865" extrusionOk="0">
                  <a:moveTo>
                    <a:pt x="362" y="0"/>
                  </a:moveTo>
                  <a:cubicBezTo>
                    <a:pt x="158" y="0"/>
                    <a:pt x="1" y="236"/>
                    <a:pt x="79" y="424"/>
                  </a:cubicBezTo>
                  <a:lnTo>
                    <a:pt x="1415" y="3676"/>
                  </a:lnTo>
                  <a:cubicBezTo>
                    <a:pt x="1462" y="3786"/>
                    <a:pt x="1572" y="3865"/>
                    <a:pt x="1698" y="3865"/>
                  </a:cubicBezTo>
                  <a:lnTo>
                    <a:pt x="3300" y="3865"/>
                  </a:lnTo>
                  <a:cubicBezTo>
                    <a:pt x="3520" y="3865"/>
                    <a:pt x="3677" y="3645"/>
                    <a:pt x="3583" y="3441"/>
                  </a:cubicBezTo>
                  <a:lnTo>
                    <a:pt x="2263" y="204"/>
                  </a:lnTo>
                  <a:cubicBezTo>
                    <a:pt x="2216" y="79"/>
                    <a:pt x="2106" y="0"/>
                    <a:pt x="19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8"/>
            <p:cNvSpPr/>
            <p:nvPr/>
          </p:nvSpPr>
          <p:spPr>
            <a:xfrm>
              <a:off x="-2520800" y="4564300"/>
              <a:ext cx="19675" cy="16125"/>
            </a:xfrm>
            <a:custGeom>
              <a:avLst/>
              <a:gdLst/>
              <a:ahLst/>
              <a:cxnLst/>
              <a:rect l="l" t="t" r="r" b="b"/>
              <a:pathLst>
                <a:path w="787" h="645" extrusionOk="0">
                  <a:moveTo>
                    <a:pt x="268" y="0"/>
                  </a:moveTo>
                  <a:cubicBezTo>
                    <a:pt x="95" y="0"/>
                    <a:pt x="1" y="142"/>
                    <a:pt x="63" y="314"/>
                  </a:cubicBezTo>
                  <a:cubicBezTo>
                    <a:pt x="142" y="487"/>
                    <a:pt x="330" y="644"/>
                    <a:pt x="519" y="644"/>
                  </a:cubicBezTo>
                  <a:cubicBezTo>
                    <a:pt x="692" y="644"/>
                    <a:pt x="786" y="487"/>
                    <a:pt x="708" y="314"/>
                  </a:cubicBezTo>
                  <a:cubicBezTo>
                    <a:pt x="645" y="142"/>
                    <a:pt x="440" y="0"/>
                    <a:pt x="268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8"/>
            <p:cNvSpPr/>
            <p:nvPr/>
          </p:nvSpPr>
          <p:spPr>
            <a:xfrm>
              <a:off x="-2547125" y="4552900"/>
              <a:ext cx="33025" cy="36275"/>
            </a:xfrm>
            <a:custGeom>
              <a:avLst/>
              <a:gdLst/>
              <a:ahLst/>
              <a:cxnLst/>
              <a:rect l="l" t="t" r="r" b="b"/>
              <a:pathLst>
                <a:path w="1321" h="1451" extrusionOk="0">
                  <a:moveTo>
                    <a:pt x="158" y="1"/>
                  </a:moveTo>
                  <a:cubicBezTo>
                    <a:pt x="1" y="95"/>
                    <a:pt x="158" y="425"/>
                    <a:pt x="158" y="425"/>
                  </a:cubicBezTo>
                  <a:cubicBezTo>
                    <a:pt x="79" y="645"/>
                    <a:pt x="142" y="1100"/>
                    <a:pt x="347" y="1336"/>
                  </a:cubicBezTo>
                  <a:cubicBezTo>
                    <a:pt x="417" y="1418"/>
                    <a:pt x="531" y="1450"/>
                    <a:pt x="654" y="1450"/>
                  </a:cubicBezTo>
                  <a:cubicBezTo>
                    <a:pt x="886" y="1450"/>
                    <a:pt x="1149" y="1334"/>
                    <a:pt x="1211" y="1210"/>
                  </a:cubicBezTo>
                  <a:cubicBezTo>
                    <a:pt x="1321" y="1022"/>
                    <a:pt x="991" y="331"/>
                    <a:pt x="786" y="189"/>
                  </a:cubicBezTo>
                  <a:cubicBezTo>
                    <a:pt x="748" y="165"/>
                    <a:pt x="706" y="156"/>
                    <a:pt x="664" y="156"/>
                  </a:cubicBezTo>
                  <a:cubicBezTo>
                    <a:pt x="485" y="156"/>
                    <a:pt x="299" y="331"/>
                    <a:pt x="299" y="331"/>
                  </a:cubicBezTo>
                  <a:lnTo>
                    <a:pt x="158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8"/>
            <p:cNvSpPr/>
            <p:nvPr/>
          </p:nvSpPr>
          <p:spPr>
            <a:xfrm>
              <a:off x="-2303600" y="5372225"/>
              <a:ext cx="247075" cy="61300"/>
            </a:xfrm>
            <a:custGeom>
              <a:avLst/>
              <a:gdLst/>
              <a:ahLst/>
              <a:cxnLst/>
              <a:rect l="l" t="t" r="r" b="b"/>
              <a:pathLst>
                <a:path w="9883" h="2452" extrusionOk="0">
                  <a:moveTo>
                    <a:pt x="4950" y="0"/>
                  </a:moveTo>
                  <a:cubicBezTo>
                    <a:pt x="2216" y="0"/>
                    <a:pt x="1" y="550"/>
                    <a:pt x="1" y="1226"/>
                  </a:cubicBezTo>
                  <a:cubicBezTo>
                    <a:pt x="1" y="1901"/>
                    <a:pt x="2216" y="2451"/>
                    <a:pt x="4950" y="2451"/>
                  </a:cubicBezTo>
                  <a:cubicBezTo>
                    <a:pt x="7683" y="2451"/>
                    <a:pt x="9883" y="1901"/>
                    <a:pt x="9883" y="1226"/>
                  </a:cubicBezTo>
                  <a:cubicBezTo>
                    <a:pt x="9883" y="550"/>
                    <a:pt x="7683" y="0"/>
                    <a:pt x="495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8"/>
            <p:cNvSpPr/>
            <p:nvPr/>
          </p:nvSpPr>
          <p:spPr>
            <a:xfrm>
              <a:off x="-2303600" y="5113375"/>
              <a:ext cx="247475" cy="34200"/>
            </a:xfrm>
            <a:custGeom>
              <a:avLst/>
              <a:gdLst/>
              <a:ahLst/>
              <a:cxnLst/>
              <a:rect l="l" t="t" r="r" b="b"/>
              <a:pathLst>
                <a:path w="9899" h="1368" extrusionOk="0">
                  <a:moveTo>
                    <a:pt x="4620" y="1"/>
                  </a:moveTo>
                  <a:cubicBezTo>
                    <a:pt x="2624" y="1"/>
                    <a:pt x="1" y="299"/>
                    <a:pt x="1" y="299"/>
                  </a:cubicBezTo>
                  <a:cubicBezTo>
                    <a:pt x="1" y="299"/>
                    <a:pt x="2122" y="1368"/>
                    <a:pt x="4950" y="1368"/>
                  </a:cubicBezTo>
                  <a:cubicBezTo>
                    <a:pt x="7762" y="1368"/>
                    <a:pt x="9899" y="299"/>
                    <a:pt x="9899" y="299"/>
                  </a:cubicBezTo>
                  <a:cubicBezTo>
                    <a:pt x="9899" y="299"/>
                    <a:pt x="6631" y="1"/>
                    <a:pt x="4620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8"/>
            <p:cNvSpPr/>
            <p:nvPr/>
          </p:nvSpPr>
          <p:spPr>
            <a:xfrm>
              <a:off x="-2274150" y="5042300"/>
              <a:ext cx="59750" cy="291075"/>
            </a:xfrm>
            <a:custGeom>
              <a:avLst/>
              <a:gdLst/>
              <a:ahLst/>
              <a:cxnLst/>
              <a:rect l="l" t="t" r="r" b="b"/>
              <a:pathLst>
                <a:path w="2390" h="11643" extrusionOk="0">
                  <a:moveTo>
                    <a:pt x="1525" y="0"/>
                  </a:moveTo>
                  <a:lnTo>
                    <a:pt x="1" y="110"/>
                  </a:lnTo>
                  <a:lnTo>
                    <a:pt x="849" y="11642"/>
                  </a:lnTo>
                  <a:lnTo>
                    <a:pt x="2389" y="11532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8"/>
            <p:cNvSpPr/>
            <p:nvPr/>
          </p:nvSpPr>
          <p:spPr>
            <a:xfrm>
              <a:off x="-2274525" y="5002625"/>
              <a:ext cx="38500" cy="42825"/>
            </a:xfrm>
            <a:custGeom>
              <a:avLst/>
              <a:gdLst/>
              <a:ahLst/>
              <a:cxnLst/>
              <a:rect l="l" t="t" r="r" b="b"/>
              <a:pathLst>
                <a:path w="1540" h="1713" extrusionOk="0">
                  <a:moveTo>
                    <a:pt x="644" y="1"/>
                  </a:moveTo>
                  <a:lnTo>
                    <a:pt x="424" y="582"/>
                  </a:lnTo>
                  <a:lnTo>
                    <a:pt x="0" y="1713"/>
                  </a:lnTo>
                  <a:lnTo>
                    <a:pt x="1540" y="1587"/>
                  </a:lnTo>
                  <a:lnTo>
                    <a:pt x="943" y="535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8"/>
            <p:cNvSpPr/>
            <p:nvPr/>
          </p:nvSpPr>
          <p:spPr>
            <a:xfrm>
              <a:off x="-2254500" y="5309375"/>
              <a:ext cx="40100" cy="24000"/>
            </a:xfrm>
            <a:custGeom>
              <a:avLst/>
              <a:gdLst/>
              <a:ahLst/>
              <a:cxnLst/>
              <a:rect l="l" t="t" r="r" b="b"/>
              <a:pathLst>
                <a:path w="1604" h="960" extrusionOk="0">
                  <a:moveTo>
                    <a:pt x="1540" y="1"/>
                  </a:moveTo>
                  <a:lnTo>
                    <a:pt x="1" y="111"/>
                  </a:lnTo>
                  <a:lnTo>
                    <a:pt x="63" y="959"/>
                  </a:lnTo>
                  <a:lnTo>
                    <a:pt x="1603" y="849"/>
                  </a:lnTo>
                  <a:lnTo>
                    <a:pt x="1540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8"/>
            <p:cNvSpPr/>
            <p:nvPr/>
          </p:nvSpPr>
          <p:spPr>
            <a:xfrm>
              <a:off x="-2253325" y="5330600"/>
              <a:ext cx="39300" cy="19250"/>
            </a:xfrm>
            <a:custGeom>
              <a:avLst/>
              <a:gdLst/>
              <a:ahLst/>
              <a:cxnLst/>
              <a:rect l="l" t="t" r="r" b="b"/>
              <a:pathLst>
                <a:path w="1572" h="770" extrusionOk="0">
                  <a:moveTo>
                    <a:pt x="1540" y="0"/>
                  </a:moveTo>
                  <a:lnTo>
                    <a:pt x="1" y="110"/>
                  </a:lnTo>
                  <a:lnTo>
                    <a:pt x="48" y="550"/>
                  </a:lnTo>
                  <a:cubicBezTo>
                    <a:pt x="48" y="676"/>
                    <a:pt x="158" y="770"/>
                    <a:pt x="299" y="770"/>
                  </a:cubicBezTo>
                  <a:lnTo>
                    <a:pt x="1352" y="691"/>
                  </a:lnTo>
                  <a:cubicBezTo>
                    <a:pt x="1477" y="676"/>
                    <a:pt x="1572" y="566"/>
                    <a:pt x="1572" y="424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8"/>
            <p:cNvSpPr/>
            <p:nvPr/>
          </p:nvSpPr>
          <p:spPr>
            <a:xfrm>
              <a:off x="-2263925" y="5002625"/>
              <a:ext cx="12975" cy="14550"/>
            </a:xfrm>
            <a:custGeom>
              <a:avLst/>
              <a:gdLst/>
              <a:ahLst/>
              <a:cxnLst/>
              <a:rect l="l" t="t" r="r" b="b"/>
              <a:pathLst>
                <a:path w="519" h="582" extrusionOk="0">
                  <a:moveTo>
                    <a:pt x="220" y="1"/>
                  </a:moveTo>
                  <a:lnTo>
                    <a:pt x="0" y="582"/>
                  </a:lnTo>
                  <a:lnTo>
                    <a:pt x="0" y="582"/>
                  </a:lnTo>
                  <a:lnTo>
                    <a:pt x="519" y="53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8"/>
            <p:cNvSpPr/>
            <p:nvPr/>
          </p:nvSpPr>
          <p:spPr>
            <a:xfrm>
              <a:off x="-2255675" y="5294450"/>
              <a:ext cx="39700" cy="18100"/>
            </a:xfrm>
            <a:custGeom>
              <a:avLst/>
              <a:gdLst/>
              <a:ahLst/>
              <a:cxnLst/>
              <a:rect l="l" t="t" r="r" b="b"/>
              <a:pathLst>
                <a:path w="1588" h="724" extrusionOk="0">
                  <a:moveTo>
                    <a:pt x="1540" y="1"/>
                  </a:moveTo>
                  <a:lnTo>
                    <a:pt x="0" y="111"/>
                  </a:lnTo>
                  <a:lnTo>
                    <a:pt x="48" y="723"/>
                  </a:lnTo>
                  <a:lnTo>
                    <a:pt x="1587" y="598"/>
                  </a:lnTo>
                  <a:lnTo>
                    <a:pt x="1540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8"/>
            <p:cNvSpPr/>
            <p:nvPr/>
          </p:nvSpPr>
          <p:spPr>
            <a:xfrm>
              <a:off x="-2263925" y="5055575"/>
              <a:ext cx="22025" cy="219275"/>
            </a:xfrm>
            <a:custGeom>
              <a:avLst/>
              <a:gdLst/>
              <a:ahLst/>
              <a:cxnLst/>
              <a:rect l="l" t="t" r="r" b="b"/>
              <a:pathLst>
                <a:path w="881" h="8771" extrusionOk="0">
                  <a:moveTo>
                    <a:pt x="135" y="0"/>
                  </a:moveTo>
                  <a:cubicBezTo>
                    <a:pt x="127" y="0"/>
                    <a:pt x="119" y="1"/>
                    <a:pt x="110" y="3"/>
                  </a:cubicBezTo>
                  <a:cubicBezTo>
                    <a:pt x="48" y="3"/>
                    <a:pt x="0" y="66"/>
                    <a:pt x="0" y="129"/>
                  </a:cubicBezTo>
                  <a:lnTo>
                    <a:pt x="629" y="8660"/>
                  </a:lnTo>
                  <a:cubicBezTo>
                    <a:pt x="645" y="8723"/>
                    <a:pt x="692" y="8770"/>
                    <a:pt x="755" y="8770"/>
                  </a:cubicBezTo>
                  <a:cubicBezTo>
                    <a:pt x="817" y="8770"/>
                    <a:pt x="880" y="8707"/>
                    <a:pt x="865" y="8644"/>
                  </a:cubicBezTo>
                  <a:lnTo>
                    <a:pt x="236" y="113"/>
                  </a:lnTo>
                  <a:cubicBezTo>
                    <a:pt x="236" y="45"/>
                    <a:pt x="188" y="0"/>
                    <a:pt x="135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8"/>
            <p:cNvSpPr/>
            <p:nvPr/>
          </p:nvSpPr>
          <p:spPr>
            <a:xfrm>
              <a:off x="-2249000" y="5054475"/>
              <a:ext cx="22025" cy="219275"/>
            </a:xfrm>
            <a:custGeom>
              <a:avLst/>
              <a:gdLst/>
              <a:ahLst/>
              <a:cxnLst/>
              <a:rect l="l" t="t" r="r" b="b"/>
              <a:pathLst>
                <a:path w="881" h="8771" extrusionOk="0">
                  <a:moveTo>
                    <a:pt x="110" y="0"/>
                  </a:moveTo>
                  <a:cubicBezTo>
                    <a:pt x="48" y="0"/>
                    <a:pt x="0" y="63"/>
                    <a:pt x="0" y="126"/>
                  </a:cubicBezTo>
                  <a:lnTo>
                    <a:pt x="629" y="8657"/>
                  </a:lnTo>
                  <a:cubicBezTo>
                    <a:pt x="643" y="8725"/>
                    <a:pt x="680" y="8770"/>
                    <a:pt x="731" y="8770"/>
                  </a:cubicBezTo>
                  <a:cubicBezTo>
                    <a:pt x="739" y="8770"/>
                    <a:pt x="746" y="8769"/>
                    <a:pt x="755" y="8767"/>
                  </a:cubicBezTo>
                  <a:cubicBezTo>
                    <a:pt x="817" y="8767"/>
                    <a:pt x="880" y="8704"/>
                    <a:pt x="865" y="8641"/>
                  </a:cubicBezTo>
                  <a:lnTo>
                    <a:pt x="236" y="110"/>
                  </a:lnTo>
                  <a:cubicBezTo>
                    <a:pt x="236" y="47"/>
                    <a:pt x="173" y="0"/>
                    <a:pt x="110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8"/>
            <p:cNvSpPr/>
            <p:nvPr/>
          </p:nvSpPr>
          <p:spPr>
            <a:xfrm>
              <a:off x="-2210500" y="5022650"/>
              <a:ext cx="59325" cy="290675"/>
            </a:xfrm>
            <a:custGeom>
              <a:avLst/>
              <a:gdLst/>
              <a:ahLst/>
              <a:cxnLst/>
              <a:rect l="l" t="t" r="r" b="b"/>
              <a:pathLst>
                <a:path w="2373" h="11627" extrusionOk="0">
                  <a:moveTo>
                    <a:pt x="833" y="1"/>
                  </a:moveTo>
                  <a:lnTo>
                    <a:pt x="0" y="11517"/>
                  </a:lnTo>
                  <a:lnTo>
                    <a:pt x="1524" y="11627"/>
                  </a:lnTo>
                  <a:lnTo>
                    <a:pt x="2372" y="111"/>
                  </a:lnTo>
                  <a:lnTo>
                    <a:pt x="8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8"/>
            <p:cNvSpPr/>
            <p:nvPr/>
          </p:nvSpPr>
          <p:spPr>
            <a:xfrm>
              <a:off x="-2210125" y="5310550"/>
              <a:ext cx="38125" cy="42850"/>
            </a:xfrm>
            <a:custGeom>
              <a:avLst/>
              <a:gdLst/>
              <a:ahLst/>
              <a:cxnLst/>
              <a:rect l="l" t="t" r="r" b="b"/>
              <a:pathLst>
                <a:path w="1525" h="1714" extrusionOk="0">
                  <a:moveTo>
                    <a:pt x="1" y="1"/>
                  </a:moveTo>
                  <a:lnTo>
                    <a:pt x="425" y="1132"/>
                  </a:lnTo>
                  <a:lnTo>
                    <a:pt x="645" y="1713"/>
                  </a:lnTo>
                  <a:lnTo>
                    <a:pt x="944" y="1179"/>
                  </a:lnTo>
                  <a:lnTo>
                    <a:pt x="1525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8"/>
            <p:cNvSpPr/>
            <p:nvPr/>
          </p:nvSpPr>
          <p:spPr>
            <a:xfrm>
              <a:off x="-2190875" y="5022275"/>
              <a:ext cx="39700" cy="23975"/>
            </a:xfrm>
            <a:custGeom>
              <a:avLst/>
              <a:gdLst/>
              <a:ahLst/>
              <a:cxnLst/>
              <a:rect l="l" t="t" r="r" b="b"/>
              <a:pathLst>
                <a:path w="1588" h="959" extrusionOk="0">
                  <a:moveTo>
                    <a:pt x="64" y="0"/>
                  </a:moveTo>
                  <a:lnTo>
                    <a:pt x="1" y="848"/>
                  </a:lnTo>
                  <a:lnTo>
                    <a:pt x="1525" y="958"/>
                  </a:lnTo>
                  <a:lnTo>
                    <a:pt x="1587" y="12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8"/>
            <p:cNvSpPr/>
            <p:nvPr/>
          </p:nvSpPr>
          <p:spPr>
            <a:xfrm>
              <a:off x="-2189300" y="5006150"/>
              <a:ext cx="39300" cy="19275"/>
            </a:xfrm>
            <a:custGeom>
              <a:avLst/>
              <a:gdLst/>
              <a:ahLst/>
              <a:cxnLst/>
              <a:rect l="l" t="t" r="r" b="b"/>
              <a:pathLst>
                <a:path w="1572" h="771" extrusionOk="0">
                  <a:moveTo>
                    <a:pt x="283" y="1"/>
                  </a:moveTo>
                  <a:cubicBezTo>
                    <a:pt x="158" y="1"/>
                    <a:pt x="48" y="95"/>
                    <a:pt x="32" y="221"/>
                  </a:cubicBezTo>
                  <a:lnTo>
                    <a:pt x="1" y="661"/>
                  </a:lnTo>
                  <a:lnTo>
                    <a:pt x="1540" y="771"/>
                  </a:lnTo>
                  <a:lnTo>
                    <a:pt x="1572" y="331"/>
                  </a:lnTo>
                  <a:cubicBezTo>
                    <a:pt x="1572" y="205"/>
                    <a:pt x="1477" y="95"/>
                    <a:pt x="1352" y="79"/>
                  </a:cubicBezTo>
                  <a:lnTo>
                    <a:pt x="283" y="1"/>
                  </a:ln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8"/>
            <p:cNvSpPr/>
            <p:nvPr/>
          </p:nvSpPr>
          <p:spPr>
            <a:xfrm>
              <a:off x="-2199500" y="5338850"/>
              <a:ext cx="12975" cy="14550"/>
            </a:xfrm>
            <a:custGeom>
              <a:avLst/>
              <a:gdLst/>
              <a:ahLst/>
              <a:cxnLst/>
              <a:rect l="l" t="t" r="r" b="b"/>
              <a:pathLst>
                <a:path w="519" h="582" extrusionOk="0">
                  <a:moveTo>
                    <a:pt x="0" y="0"/>
                  </a:moveTo>
                  <a:lnTo>
                    <a:pt x="220" y="581"/>
                  </a:lnTo>
                  <a:lnTo>
                    <a:pt x="519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8"/>
            <p:cNvSpPr/>
            <p:nvPr/>
          </p:nvSpPr>
          <p:spPr>
            <a:xfrm>
              <a:off x="-2191650" y="5043075"/>
              <a:ext cx="39300" cy="18100"/>
            </a:xfrm>
            <a:custGeom>
              <a:avLst/>
              <a:gdLst/>
              <a:ahLst/>
              <a:cxnLst/>
              <a:rect l="l" t="t" r="r" b="b"/>
              <a:pathLst>
                <a:path w="1572" h="724" extrusionOk="0">
                  <a:moveTo>
                    <a:pt x="47" y="1"/>
                  </a:moveTo>
                  <a:lnTo>
                    <a:pt x="0" y="598"/>
                  </a:lnTo>
                  <a:lnTo>
                    <a:pt x="1524" y="723"/>
                  </a:lnTo>
                  <a:lnTo>
                    <a:pt x="1571" y="11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8"/>
            <p:cNvSpPr/>
            <p:nvPr/>
          </p:nvSpPr>
          <p:spPr>
            <a:xfrm>
              <a:off x="-2186150" y="5081975"/>
              <a:ext cx="21625" cy="219250"/>
            </a:xfrm>
            <a:custGeom>
              <a:avLst/>
              <a:gdLst/>
              <a:ahLst/>
              <a:cxnLst/>
              <a:rect l="l" t="t" r="r" b="b"/>
              <a:pathLst>
                <a:path w="865" h="8770" extrusionOk="0">
                  <a:moveTo>
                    <a:pt x="739" y="0"/>
                  </a:moveTo>
                  <a:cubicBezTo>
                    <a:pt x="676" y="0"/>
                    <a:pt x="629" y="47"/>
                    <a:pt x="613" y="110"/>
                  </a:cubicBezTo>
                  <a:lnTo>
                    <a:pt x="0" y="8641"/>
                  </a:lnTo>
                  <a:cubicBezTo>
                    <a:pt x="0" y="8720"/>
                    <a:pt x="47" y="8767"/>
                    <a:pt x="110" y="8767"/>
                  </a:cubicBezTo>
                  <a:cubicBezTo>
                    <a:pt x="118" y="8769"/>
                    <a:pt x="126" y="8770"/>
                    <a:pt x="134" y="8770"/>
                  </a:cubicBezTo>
                  <a:cubicBezTo>
                    <a:pt x="185" y="8770"/>
                    <a:pt x="222" y="8727"/>
                    <a:pt x="236" y="8673"/>
                  </a:cubicBezTo>
                  <a:lnTo>
                    <a:pt x="849" y="126"/>
                  </a:lnTo>
                  <a:cubicBezTo>
                    <a:pt x="864" y="63"/>
                    <a:pt x="817" y="16"/>
                    <a:pt x="739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8"/>
            <p:cNvSpPr/>
            <p:nvPr/>
          </p:nvSpPr>
          <p:spPr>
            <a:xfrm>
              <a:off x="-2201475" y="5080775"/>
              <a:ext cx="21625" cy="219600"/>
            </a:xfrm>
            <a:custGeom>
              <a:avLst/>
              <a:gdLst/>
              <a:ahLst/>
              <a:cxnLst/>
              <a:rect l="l" t="t" r="r" b="b"/>
              <a:pathLst>
                <a:path w="865" h="8784" extrusionOk="0">
                  <a:moveTo>
                    <a:pt x="755" y="1"/>
                  </a:moveTo>
                  <a:cubicBezTo>
                    <a:pt x="692" y="1"/>
                    <a:pt x="645" y="48"/>
                    <a:pt x="629" y="111"/>
                  </a:cubicBezTo>
                  <a:lnTo>
                    <a:pt x="16" y="8658"/>
                  </a:lnTo>
                  <a:cubicBezTo>
                    <a:pt x="0" y="8721"/>
                    <a:pt x="48" y="8768"/>
                    <a:pt x="110" y="8783"/>
                  </a:cubicBezTo>
                  <a:cubicBezTo>
                    <a:pt x="189" y="8783"/>
                    <a:pt x="236" y="8736"/>
                    <a:pt x="236" y="8673"/>
                  </a:cubicBezTo>
                  <a:lnTo>
                    <a:pt x="865" y="127"/>
                  </a:lnTo>
                  <a:cubicBezTo>
                    <a:pt x="865" y="64"/>
                    <a:pt x="817" y="17"/>
                    <a:pt x="755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8"/>
            <p:cNvSpPr/>
            <p:nvPr/>
          </p:nvSpPr>
          <p:spPr>
            <a:xfrm>
              <a:off x="-2156300" y="5038375"/>
              <a:ext cx="99000" cy="290675"/>
            </a:xfrm>
            <a:custGeom>
              <a:avLst/>
              <a:gdLst/>
              <a:ahLst/>
              <a:cxnLst/>
              <a:rect l="l" t="t" r="r" b="b"/>
              <a:pathLst>
                <a:path w="3960" h="11627" extrusionOk="0">
                  <a:moveTo>
                    <a:pt x="2467" y="0"/>
                  </a:moveTo>
                  <a:lnTo>
                    <a:pt x="0" y="11296"/>
                  </a:lnTo>
                  <a:lnTo>
                    <a:pt x="1493" y="11626"/>
                  </a:lnTo>
                  <a:lnTo>
                    <a:pt x="3959" y="330"/>
                  </a:lnTo>
                  <a:lnTo>
                    <a:pt x="24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8"/>
            <p:cNvSpPr/>
            <p:nvPr/>
          </p:nvSpPr>
          <p:spPr>
            <a:xfrm>
              <a:off x="-2156700" y="5320775"/>
              <a:ext cx="37725" cy="44800"/>
            </a:xfrm>
            <a:custGeom>
              <a:avLst/>
              <a:gdLst/>
              <a:ahLst/>
              <a:cxnLst/>
              <a:rect l="l" t="t" r="r" b="b"/>
              <a:pathLst>
                <a:path w="1509" h="1792" extrusionOk="0">
                  <a:moveTo>
                    <a:pt x="1" y="0"/>
                  </a:moveTo>
                  <a:lnTo>
                    <a:pt x="268" y="1179"/>
                  </a:lnTo>
                  <a:lnTo>
                    <a:pt x="393" y="1791"/>
                  </a:lnTo>
                  <a:lnTo>
                    <a:pt x="770" y="1289"/>
                  </a:lnTo>
                  <a:lnTo>
                    <a:pt x="1509" y="3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8"/>
            <p:cNvSpPr/>
            <p:nvPr/>
          </p:nvSpPr>
          <p:spPr>
            <a:xfrm>
              <a:off x="-2099350" y="5038375"/>
              <a:ext cx="42050" cy="28700"/>
            </a:xfrm>
            <a:custGeom>
              <a:avLst/>
              <a:gdLst/>
              <a:ahLst/>
              <a:cxnLst/>
              <a:rect l="l" t="t" r="r" b="b"/>
              <a:pathLst>
                <a:path w="1682" h="1148" extrusionOk="0">
                  <a:moveTo>
                    <a:pt x="173" y="0"/>
                  </a:moveTo>
                  <a:lnTo>
                    <a:pt x="0" y="817"/>
                  </a:lnTo>
                  <a:lnTo>
                    <a:pt x="1493" y="1147"/>
                  </a:lnTo>
                  <a:lnTo>
                    <a:pt x="1681" y="33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8"/>
            <p:cNvSpPr/>
            <p:nvPr/>
          </p:nvSpPr>
          <p:spPr>
            <a:xfrm>
              <a:off x="-2095025" y="5023275"/>
              <a:ext cx="40475" cy="23375"/>
            </a:xfrm>
            <a:custGeom>
              <a:avLst/>
              <a:gdLst/>
              <a:ahLst/>
              <a:cxnLst/>
              <a:rect l="l" t="t" r="r" b="b"/>
              <a:pathLst>
                <a:path w="1619" h="935" extrusionOk="0">
                  <a:moveTo>
                    <a:pt x="322" y="0"/>
                  </a:moveTo>
                  <a:cubicBezTo>
                    <a:pt x="216" y="0"/>
                    <a:pt x="121" y="75"/>
                    <a:pt x="94" y="196"/>
                  </a:cubicBezTo>
                  <a:lnTo>
                    <a:pt x="0" y="620"/>
                  </a:lnTo>
                  <a:lnTo>
                    <a:pt x="1493" y="934"/>
                  </a:lnTo>
                  <a:lnTo>
                    <a:pt x="1587" y="510"/>
                  </a:lnTo>
                  <a:cubicBezTo>
                    <a:pt x="1618" y="384"/>
                    <a:pt x="1540" y="259"/>
                    <a:pt x="1414" y="227"/>
                  </a:cubicBezTo>
                  <a:lnTo>
                    <a:pt x="377" y="7"/>
                  </a:lnTo>
                  <a:cubicBezTo>
                    <a:pt x="359" y="3"/>
                    <a:pt x="340" y="0"/>
                    <a:pt x="322" y="0"/>
                  </a:cubicBez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8"/>
            <p:cNvSpPr/>
            <p:nvPr/>
          </p:nvSpPr>
          <p:spPr>
            <a:xfrm>
              <a:off x="-2150025" y="5350225"/>
              <a:ext cx="12600" cy="15350"/>
            </a:xfrm>
            <a:custGeom>
              <a:avLst/>
              <a:gdLst/>
              <a:ahLst/>
              <a:cxnLst/>
              <a:rect l="l" t="t" r="r" b="b"/>
              <a:pathLst>
                <a:path w="504" h="614" extrusionOk="0">
                  <a:moveTo>
                    <a:pt x="1" y="1"/>
                  </a:moveTo>
                  <a:lnTo>
                    <a:pt x="126" y="613"/>
                  </a:lnTo>
                  <a:lnTo>
                    <a:pt x="503" y="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8"/>
            <p:cNvSpPr/>
            <p:nvPr/>
          </p:nvSpPr>
          <p:spPr>
            <a:xfrm>
              <a:off x="-2102500" y="5059175"/>
              <a:ext cx="40475" cy="22825"/>
            </a:xfrm>
            <a:custGeom>
              <a:avLst/>
              <a:gdLst/>
              <a:ahLst/>
              <a:cxnLst/>
              <a:rect l="l" t="t" r="r" b="b"/>
              <a:pathLst>
                <a:path w="1619" h="913" extrusionOk="0">
                  <a:moveTo>
                    <a:pt x="126" y="1"/>
                  </a:moveTo>
                  <a:lnTo>
                    <a:pt x="1" y="598"/>
                  </a:lnTo>
                  <a:lnTo>
                    <a:pt x="1493" y="912"/>
                  </a:lnTo>
                  <a:lnTo>
                    <a:pt x="1619" y="331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8"/>
            <p:cNvSpPr/>
            <p:nvPr/>
          </p:nvSpPr>
          <p:spPr>
            <a:xfrm>
              <a:off x="-2131550" y="5100350"/>
              <a:ext cx="52250" cy="215050"/>
            </a:xfrm>
            <a:custGeom>
              <a:avLst/>
              <a:gdLst/>
              <a:ahLst/>
              <a:cxnLst/>
              <a:rect l="l" t="t" r="r" b="b"/>
              <a:pathLst>
                <a:path w="2090" h="8602" extrusionOk="0">
                  <a:moveTo>
                    <a:pt x="1955" y="0"/>
                  </a:moveTo>
                  <a:cubicBezTo>
                    <a:pt x="1901" y="0"/>
                    <a:pt x="1852" y="43"/>
                    <a:pt x="1838" y="98"/>
                  </a:cubicBezTo>
                  <a:lnTo>
                    <a:pt x="16" y="8456"/>
                  </a:lnTo>
                  <a:cubicBezTo>
                    <a:pt x="0" y="8519"/>
                    <a:pt x="47" y="8582"/>
                    <a:pt x="110" y="8597"/>
                  </a:cubicBezTo>
                  <a:cubicBezTo>
                    <a:pt x="121" y="8600"/>
                    <a:pt x="132" y="8601"/>
                    <a:pt x="142" y="8601"/>
                  </a:cubicBezTo>
                  <a:cubicBezTo>
                    <a:pt x="193" y="8601"/>
                    <a:pt x="238" y="8571"/>
                    <a:pt x="251" y="8519"/>
                  </a:cubicBezTo>
                  <a:lnTo>
                    <a:pt x="2074" y="145"/>
                  </a:lnTo>
                  <a:cubicBezTo>
                    <a:pt x="2090" y="82"/>
                    <a:pt x="2042" y="19"/>
                    <a:pt x="1980" y="4"/>
                  </a:cubicBezTo>
                  <a:cubicBezTo>
                    <a:pt x="1971" y="1"/>
                    <a:pt x="1963" y="0"/>
                    <a:pt x="1955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8"/>
            <p:cNvSpPr/>
            <p:nvPr/>
          </p:nvSpPr>
          <p:spPr>
            <a:xfrm>
              <a:off x="-2146100" y="5097200"/>
              <a:ext cx="51875" cy="215025"/>
            </a:xfrm>
            <a:custGeom>
              <a:avLst/>
              <a:gdLst/>
              <a:ahLst/>
              <a:cxnLst/>
              <a:rect l="l" t="t" r="r" b="b"/>
              <a:pathLst>
                <a:path w="2075" h="8601" extrusionOk="0">
                  <a:moveTo>
                    <a:pt x="1956" y="1"/>
                  </a:moveTo>
                  <a:cubicBezTo>
                    <a:pt x="1902" y="1"/>
                    <a:pt x="1853" y="44"/>
                    <a:pt x="1839" y="98"/>
                  </a:cubicBezTo>
                  <a:lnTo>
                    <a:pt x="16" y="8456"/>
                  </a:lnTo>
                  <a:cubicBezTo>
                    <a:pt x="1" y="8519"/>
                    <a:pt x="32" y="8582"/>
                    <a:pt x="95" y="8598"/>
                  </a:cubicBezTo>
                  <a:cubicBezTo>
                    <a:pt x="103" y="8600"/>
                    <a:pt x="112" y="8601"/>
                    <a:pt x="120" y="8601"/>
                  </a:cubicBezTo>
                  <a:cubicBezTo>
                    <a:pt x="174" y="8601"/>
                    <a:pt x="223" y="8558"/>
                    <a:pt x="236" y="8503"/>
                  </a:cubicBezTo>
                  <a:lnTo>
                    <a:pt x="2059" y="145"/>
                  </a:lnTo>
                  <a:cubicBezTo>
                    <a:pt x="2075" y="82"/>
                    <a:pt x="2043" y="20"/>
                    <a:pt x="1980" y="4"/>
                  </a:cubicBezTo>
                  <a:cubicBezTo>
                    <a:pt x="1972" y="2"/>
                    <a:pt x="1964" y="1"/>
                    <a:pt x="1956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8"/>
            <p:cNvSpPr/>
            <p:nvPr/>
          </p:nvSpPr>
          <p:spPr>
            <a:xfrm>
              <a:off x="-2303600" y="5120850"/>
              <a:ext cx="247475" cy="298425"/>
            </a:xfrm>
            <a:custGeom>
              <a:avLst/>
              <a:gdLst/>
              <a:ahLst/>
              <a:cxnLst/>
              <a:rect l="l" t="t" r="r" b="b"/>
              <a:pathLst>
                <a:path w="9899" h="11937" extrusionOk="0">
                  <a:moveTo>
                    <a:pt x="1" y="0"/>
                  </a:moveTo>
                  <a:lnTo>
                    <a:pt x="1289" y="9788"/>
                  </a:lnTo>
                  <a:lnTo>
                    <a:pt x="1446" y="11030"/>
                  </a:lnTo>
                  <a:cubicBezTo>
                    <a:pt x="2609" y="11634"/>
                    <a:pt x="3775" y="11937"/>
                    <a:pt x="4942" y="11937"/>
                  </a:cubicBezTo>
                  <a:cubicBezTo>
                    <a:pt x="6108" y="11937"/>
                    <a:pt x="7275" y="11634"/>
                    <a:pt x="8437" y="11030"/>
                  </a:cubicBezTo>
                  <a:lnTo>
                    <a:pt x="9899" y="0"/>
                  </a:lnTo>
                  <a:lnTo>
                    <a:pt x="9899" y="0"/>
                  </a:lnTo>
                  <a:cubicBezTo>
                    <a:pt x="8249" y="605"/>
                    <a:pt x="6599" y="908"/>
                    <a:pt x="4950" y="908"/>
                  </a:cubicBezTo>
                  <a:cubicBezTo>
                    <a:pt x="3300" y="908"/>
                    <a:pt x="1650" y="60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8"/>
            <p:cNvSpPr/>
            <p:nvPr/>
          </p:nvSpPr>
          <p:spPr>
            <a:xfrm>
              <a:off x="-2271400" y="5120850"/>
              <a:ext cx="215275" cy="298425"/>
            </a:xfrm>
            <a:custGeom>
              <a:avLst/>
              <a:gdLst/>
              <a:ahLst/>
              <a:cxnLst/>
              <a:rect l="l" t="t" r="r" b="b"/>
              <a:pathLst>
                <a:path w="8611" h="11937" extrusionOk="0">
                  <a:moveTo>
                    <a:pt x="8611" y="0"/>
                  </a:moveTo>
                  <a:cubicBezTo>
                    <a:pt x="8579" y="126"/>
                    <a:pt x="6882" y="8720"/>
                    <a:pt x="4589" y="10040"/>
                  </a:cubicBezTo>
                  <a:cubicBezTo>
                    <a:pt x="3977" y="10394"/>
                    <a:pt x="3330" y="10519"/>
                    <a:pt x="2721" y="10519"/>
                  </a:cubicBezTo>
                  <a:cubicBezTo>
                    <a:pt x="1251" y="10519"/>
                    <a:pt x="1" y="9788"/>
                    <a:pt x="1" y="9788"/>
                  </a:cubicBezTo>
                  <a:lnTo>
                    <a:pt x="1" y="9788"/>
                  </a:lnTo>
                  <a:lnTo>
                    <a:pt x="158" y="11030"/>
                  </a:lnTo>
                  <a:cubicBezTo>
                    <a:pt x="1321" y="11634"/>
                    <a:pt x="2487" y="11937"/>
                    <a:pt x="3654" y="11937"/>
                  </a:cubicBezTo>
                  <a:cubicBezTo>
                    <a:pt x="4820" y="11937"/>
                    <a:pt x="5987" y="11634"/>
                    <a:pt x="7149" y="11030"/>
                  </a:cubicBezTo>
                  <a:lnTo>
                    <a:pt x="86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8" name="Google Shape;2068;p68"/>
          <p:cNvGrpSpPr/>
          <p:nvPr/>
        </p:nvGrpSpPr>
        <p:grpSpPr>
          <a:xfrm>
            <a:off x="889479" y="1666274"/>
            <a:ext cx="1235923" cy="1133723"/>
            <a:chOff x="-1416050" y="-99275"/>
            <a:chExt cx="1073875" cy="985075"/>
          </a:xfrm>
        </p:grpSpPr>
        <p:sp>
          <p:nvSpPr>
            <p:cNvPr id="2069" name="Google Shape;2069;p68"/>
            <p:cNvSpPr/>
            <p:nvPr/>
          </p:nvSpPr>
          <p:spPr>
            <a:xfrm>
              <a:off x="-1358700" y="839050"/>
              <a:ext cx="959575" cy="46750"/>
            </a:xfrm>
            <a:custGeom>
              <a:avLst/>
              <a:gdLst/>
              <a:ahLst/>
              <a:cxnLst/>
              <a:rect l="l" t="t" r="r" b="b"/>
              <a:pathLst>
                <a:path w="38383" h="1870" extrusionOk="0">
                  <a:moveTo>
                    <a:pt x="19199" y="0"/>
                  </a:moveTo>
                  <a:cubicBezTo>
                    <a:pt x="8594" y="0"/>
                    <a:pt x="0" y="425"/>
                    <a:pt x="0" y="927"/>
                  </a:cubicBezTo>
                  <a:cubicBezTo>
                    <a:pt x="0" y="1446"/>
                    <a:pt x="8594" y="1870"/>
                    <a:pt x="19199" y="1870"/>
                  </a:cubicBezTo>
                  <a:cubicBezTo>
                    <a:pt x="29788" y="1870"/>
                    <a:pt x="38382" y="1446"/>
                    <a:pt x="38382" y="927"/>
                  </a:cubicBezTo>
                  <a:cubicBezTo>
                    <a:pt x="38382" y="425"/>
                    <a:pt x="29788" y="0"/>
                    <a:pt x="1919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8"/>
            <p:cNvSpPr/>
            <p:nvPr/>
          </p:nvSpPr>
          <p:spPr>
            <a:xfrm>
              <a:off x="-977325" y="631675"/>
              <a:ext cx="194850" cy="162225"/>
            </a:xfrm>
            <a:custGeom>
              <a:avLst/>
              <a:gdLst/>
              <a:ahLst/>
              <a:cxnLst/>
              <a:rect l="l" t="t" r="r" b="b"/>
              <a:pathLst>
                <a:path w="7794" h="6489" extrusionOk="0">
                  <a:moveTo>
                    <a:pt x="1" y="0"/>
                  </a:moveTo>
                  <a:lnTo>
                    <a:pt x="1" y="6489"/>
                  </a:lnTo>
                  <a:lnTo>
                    <a:pt x="7793" y="6489"/>
                  </a:lnTo>
                  <a:lnTo>
                    <a:pt x="7793" y="0"/>
                  </a:ln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8"/>
            <p:cNvSpPr/>
            <p:nvPr/>
          </p:nvSpPr>
          <p:spPr>
            <a:xfrm>
              <a:off x="-977325" y="631675"/>
              <a:ext cx="194850" cy="51475"/>
            </a:xfrm>
            <a:custGeom>
              <a:avLst/>
              <a:gdLst/>
              <a:ahLst/>
              <a:cxnLst/>
              <a:rect l="l" t="t" r="r" b="b"/>
              <a:pathLst>
                <a:path w="7794" h="2059" extrusionOk="0">
                  <a:moveTo>
                    <a:pt x="1" y="0"/>
                  </a:moveTo>
                  <a:lnTo>
                    <a:pt x="1" y="2058"/>
                  </a:lnTo>
                  <a:lnTo>
                    <a:pt x="7793" y="2058"/>
                  </a:lnTo>
                  <a:lnTo>
                    <a:pt x="779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8"/>
            <p:cNvSpPr/>
            <p:nvPr/>
          </p:nvSpPr>
          <p:spPr>
            <a:xfrm>
              <a:off x="-1156825" y="793875"/>
              <a:ext cx="556600" cy="61700"/>
            </a:xfrm>
            <a:custGeom>
              <a:avLst/>
              <a:gdLst/>
              <a:ahLst/>
              <a:cxnLst/>
              <a:rect l="l" t="t" r="r" b="b"/>
              <a:pathLst>
                <a:path w="22264" h="2468" extrusionOk="0">
                  <a:moveTo>
                    <a:pt x="2467" y="1"/>
                  </a:moveTo>
                  <a:cubicBezTo>
                    <a:pt x="1116" y="1"/>
                    <a:pt x="1" y="1116"/>
                    <a:pt x="1" y="2467"/>
                  </a:cubicBezTo>
                  <a:lnTo>
                    <a:pt x="22263" y="2467"/>
                  </a:lnTo>
                  <a:cubicBezTo>
                    <a:pt x="22263" y="1116"/>
                    <a:pt x="21148" y="1"/>
                    <a:pt x="19797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8"/>
            <p:cNvSpPr/>
            <p:nvPr/>
          </p:nvSpPr>
          <p:spPr>
            <a:xfrm>
              <a:off x="-1416050" y="-99275"/>
              <a:ext cx="1073875" cy="634725"/>
            </a:xfrm>
            <a:custGeom>
              <a:avLst/>
              <a:gdLst/>
              <a:ahLst/>
              <a:cxnLst/>
              <a:rect l="l" t="t" r="r" b="b"/>
              <a:pathLst>
                <a:path w="42955" h="25389" extrusionOk="0">
                  <a:moveTo>
                    <a:pt x="1022" y="0"/>
                  </a:moveTo>
                  <a:cubicBezTo>
                    <a:pt x="456" y="0"/>
                    <a:pt x="1" y="471"/>
                    <a:pt x="1" y="1037"/>
                  </a:cubicBezTo>
                  <a:lnTo>
                    <a:pt x="1" y="25389"/>
                  </a:lnTo>
                  <a:lnTo>
                    <a:pt x="42954" y="25389"/>
                  </a:lnTo>
                  <a:lnTo>
                    <a:pt x="42954" y="959"/>
                  </a:lnTo>
                  <a:cubicBezTo>
                    <a:pt x="42954" y="440"/>
                    <a:pt x="42514" y="0"/>
                    <a:pt x="41996" y="0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8"/>
            <p:cNvSpPr/>
            <p:nvPr/>
          </p:nvSpPr>
          <p:spPr>
            <a:xfrm>
              <a:off x="-1416050" y="210625"/>
              <a:ext cx="1073875" cy="324825"/>
            </a:xfrm>
            <a:custGeom>
              <a:avLst/>
              <a:gdLst/>
              <a:ahLst/>
              <a:cxnLst/>
              <a:rect l="l" t="t" r="r" b="b"/>
              <a:pathLst>
                <a:path w="42955" h="12993" extrusionOk="0">
                  <a:moveTo>
                    <a:pt x="1" y="0"/>
                  </a:moveTo>
                  <a:lnTo>
                    <a:pt x="1" y="12993"/>
                  </a:lnTo>
                  <a:lnTo>
                    <a:pt x="42954" y="12993"/>
                  </a:lnTo>
                  <a:lnTo>
                    <a:pt x="42954" y="0"/>
                  </a:ln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8"/>
            <p:cNvSpPr/>
            <p:nvPr/>
          </p:nvSpPr>
          <p:spPr>
            <a:xfrm>
              <a:off x="-1416050" y="535425"/>
              <a:ext cx="1073875" cy="96275"/>
            </a:xfrm>
            <a:custGeom>
              <a:avLst/>
              <a:gdLst/>
              <a:ahLst/>
              <a:cxnLst/>
              <a:rect l="l" t="t" r="r" b="b"/>
              <a:pathLst>
                <a:path w="42955" h="3851" extrusionOk="0">
                  <a:moveTo>
                    <a:pt x="1" y="1"/>
                  </a:moveTo>
                  <a:cubicBezTo>
                    <a:pt x="1" y="2122"/>
                    <a:pt x="1713" y="3850"/>
                    <a:pt x="3850" y="3850"/>
                  </a:cubicBezTo>
                  <a:lnTo>
                    <a:pt x="39105" y="3850"/>
                  </a:lnTo>
                  <a:cubicBezTo>
                    <a:pt x="39844" y="3850"/>
                    <a:pt x="40535" y="3646"/>
                    <a:pt x="41116" y="3284"/>
                  </a:cubicBezTo>
                  <a:cubicBezTo>
                    <a:pt x="41383" y="3127"/>
                    <a:pt x="41619" y="2939"/>
                    <a:pt x="41823" y="2719"/>
                  </a:cubicBezTo>
                  <a:cubicBezTo>
                    <a:pt x="42514" y="2028"/>
                    <a:pt x="42954" y="1069"/>
                    <a:pt x="42954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8"/>
            <p:cNvSpPr/>
            <p:nvPr/>
          </p:nvSpPr>
          <p:spPr>
            <a:xfrm>
              <a:off x="-905050" y="558600"/>
              <a:ext cx="50300" cy="49925"/>
            </a:xfrm>
            <a:custGeom>
              <a:avLst/>
              <a:gdLst/>
              <a:ahLst/>
              <a:cxnLst/>
              <a:rect l="l" t="t" r="r" b="b"/>
              <a:pathLst>
                <a:path w="2012" h="1997" extrusionOk="0">
                  <a:moveTo>
                    <a:pt x="1006" y="1"/>
                  </a:moveTo>
                  <a:cubicBezTo>
                    <a:pt x="456" y="1"/>
                    <a:pt x="1" y="456"/>
                    <a:pt x="1" y="1006"/>
                  </a:cubicBezTo>
                  <a:cubicBezTo>
                    <a:pt x="1" y="1556"/>
                    <a:pt x="456" y="1996"/>
                    <a:pt x="1006" y="1996"/>
                  </a:cubicBezTo>
                  <a:cubicBezTo>
                    <a:pt x="1556" y="1996"/>
                    <a:pt x="2012" y="1556"/>
                    <a:pt x="2012" y="1006"/>
                  </a:cubicBezTo>
                  <a:cubicBezTo>
                    <a:pt x="2012" y="456"/>
                    <a:pt x="1556" y="1"/>
                    <a:pt x="1006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8"/>
            <p:cNvSpPr/>
            <p:nvPr/>
          </p:nvSpPr>
          <p:spPr>
            <a:xfrm>
              <a:off x="-1371275" y="-52925"/>
              <a:ext cx="982750" cy="527100"/>
            </a:xfrm>
            <a:custGeom>
              <a:avLst/>
              <a:gdLst/>
              <a:ahLst/>
              <a:cxnLst/>
              <a:rect l="l" t="t" r="r" b="b"/>
              <a:pathLst>
                <a:path w="39310" h="21084" extrusionOk="0">
                  <a:moveTo>
                    <a:pt x="676" y="0"/>
                  </a:moveTo>
                  <a:cubicBezTo>
                    <a:pt x="299" y="0"/>
                    <a:pt x="1" y="299"/>
                    <a:pt x="1" y="676"/>
                  </a:cubicBezTo>
                  <a:lnTo>
                    <a:pt x="1" y="20408"/>
                  </a:lnTo>
                  <a:cubicBezTo>
                    <a:pt x="1" y="20785"/>
                    <a:pt x="299" y="21084"/>
                    <a:pt x="676" y="21084"/>
                  </a:cubicBezTo>
                  <a:lnTo>
                    <a:pt x="38634" y="21084"/>
                  </a:lnTo>
                  <a:cubicBezTo>
                    <a:pt x="38995" y="21084"/>
                    <a:pt x="39309" y="20785"/>
                    <a:pt x="39309" y="20408"/>
                  </a:cubicBezTo>
                  <a:lnTo>
                    <a:pt x="39309" y="676"/>
                  </a:lnTo>
                  <a:cubicBezTo>
                    <a:pt x="39309" y="299"/>
                    <a:pt x="38995" y="0"/>
                    <a:pt x="38634" y="0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8"/>
            <p:cNvSpPr/>
            <p:nvPr/>
          </p:nvSpPr>
          <p:spPr>
            <a:xfrm>
              <a:off x="-1371275" y="-52925"/>
              <a:ext cx="982750" cy="51850"/>
            </a:xfrm>
            <a:custGeom>
              <a:avLst/>
              <a:gdLst/>
              <a:ahLst/>
              <a:cxnLst/>
              <a:rect l="l" t="t" r="r" b="b"/>
              <a:pathLst>
                <a:path w="39310" h="2074" extrusionOk="0">
                  <a:moveTo>
                    <a:pt x="676" y="0"/>
                  </a:moveTo>
                  <a:cubicBezTo>
                    <a:pt x="315" y="0"/>
                    <a:pt x="1" y="299"/>
                    <a:pt x="1" y="676"/>
                  </a:cubicBezTo>
                  <a:lnTo>
                    <a:pt x="1" y="2074"/>
                  </a:lnTo>
                  <a:lnTo>
                    <a:pt x="39309" y="2074"/>
                  </a:lnTo>
                  <a:lnTo>
                    <a:pt x="39309" y="676"/>
                  </a:lnTo>
                  <a:cubicBezTo>
                    <a:pt x="39309" y="299"/>
                    <a:pt x="38995" y="0"/>
                    <a:pt x="38634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8"/>
            <p:cNvSpPr/>
            <p:nvPr/>
          </p:nvSpPr>
          <p:spPr>
            <a:xfrm>
              <a:off x="-489900" y="-34875"/>
              <a:ext cx="16150" cy="16125"/>
            </a:xfrm>
            <a:custGeom>
              <a:avLst/>
              <a:gdLst/>
              <a:ahLst/>
              <a:cxnLst/>
              <a:rect l="l" t="t" r="r" b="b"/>
              <a:pathLst>
                <a:path w="646" h="645" extrusionOk="0">
                  <a:moveTo>
                    <a:pt x="331" y="1"/>
                  </a:moveTo>
                  <a:cubicBezTo>
                    <a:pt x="142" y="1"/>
                    <a:pt x="1" y="142"/>
                    <a:pt x="1" y="315"/>
                  </a:cubicBezTo>
                  <a:cubicBezTo>
                    <a:pt x="1" y="503"/>
                    <a:pt x="142" y="645"/>
                    <a:pt x="331" y="645"/>
                  </a:cubicBezTo>
                  <a:cubicBezTo>
                    <a:pt x="504" y="645"/>
                    <a:pt x="645" y="503"/>
                    <a:pt x="645" y="315"/>
                  </a:cubicBezTo>
                  <a:cubicBezTo>
                    <a:pt x="645" y="142"/>
                    <a:pt x="504" y="1"/>
                    <a:pt x="331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8"/>
            <p:cNvSpPr/>
            <p:nvPr/>
          </p:nvSpPr>
          <p:spPr>
            <a:xfrm>
              <a:off x="-463575" y="-34875"/>
              <a:ext cx="16125" cy="16125"/>
            </a:xfrm>
            <a:custGeom>
              <a:avLst/>
              <a:gdLst/>
              <a:ahLst/>
              <a:cxnLst/>
              <a:rect l="l" t="t" r="r" b="b"/>
              <a:pathLst>
                <a:path w="645" h="645" extrusionOk="0">
                  <a:moveTo>
                    <a:pt x="315" y="1"/>
                  </a:moveTo>
                  <a:cubicBezTo>
                    <a:pt x="142" y="1"/>
                    <a:pt x="1" y="142"/>
                    <a:pt x="1" y="315"/>
                  </a:cubicBezTo>
                  <a:cubicBezTo>
                    <a:pt x="1" y="503"/>
                    <a:pt x="142" y="645"/>
                    <a:pt x="315" y="645"/>
                  </a:cubicBezTo>
                  <a:cubicBezTo>
                    <a:pt x="488" y="645"/>
                    <a:pt x="645" y="503"/>
                    <a:pt x="645" y="315"/>
                  </a:cubicBezTo>
                  <a:cubicBezTo>
                    <a:pt x="645" y="142"/>
                    <a:pt x="488" y="1"/>
                    <a:pt x="315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8"/>
            <p:cNvSpPr/>
            <p:nvPr/>
          </p:nvSpPr>
          <p:spPr>
            <a:xfrm>
              <a:off x="-438825" y="-34875"/>
              <a:ext cx="16125" cy="16125"/>
            </a:xfrm>
            <a:custGeom>
              <a:avLst/>
              <a:gdLst/>
              <a:ahLst/>
              <a:cxnLst/>
              <a:rect l="l" t="t" r="r" b="b"/>
              <a:pathLst>
                <a:path w="645" h="645" extrusionOk="0">
                  <a:moveTo>
                    <a:pt x="315" y="1"/>
                  </a:moveTo>
                  <a:cubicBezTo>
                    <a:pt x="142" y="1"/>
                    <a:pt x="0" y="142"/>
                    <a:pt x="0" y="315"/>
                  </a:cubicBezTo>
                  <a:cubicBezTo>
                    <a:pt x="0" y="503"/>
                    <a:pt x="142" y="645"/>
                    <a:pt x="315" y="645"/>
                  </a:cubicBezTo>
                  <a:cubicBezTo>
                    <a:pt x="503" y="645"/>
                    <a:pt x="645" y="503"/>
                    <a:pt x="645" y="315"/>
                  </a:cubicBezTo>
                  <a:cubicBezTo>
                    <a:pt x="645" y="142"/>
                    <a:pt x="503" y="1"/>
                    <a:pt x="31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8"/>
            <p:cNvSpPr/>
            <p:nvPr/>
          </p:nvSpPr>
          <p:spPr>
            <a:xfrm>
              <a:off x="-1260125" y="43675"/>
              <a:ext cx="763200" cy="380225"/>
            </a:xfrm>
            <a:custGeom>
              <a:avLst/>
              <a:gdLst/>
              <a:ahLst/>
              <a:cxnLst/>
              <a:rect l="l" t="t" r="r" b="b"/>
              <a:pathLst>
                <a:path w="30528" h="15209" extrusionOk="0">
                  <a:moveTo>
                    <a:pt x="1" y="1"/>
                  </a:moveTo>
                  <a:lnTo>
                    <a:pt x="1" y="15209"/>
                  </a:lnTo>
                  <a:lnTo>
                    <a:pt x="30527" y="15209"/>
                  </a:lnTo>
                  <a:lnTo>
                    <a:pt x="305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8"/>
            <p:cNvSpPr/>
            <p:nvPr/>
          </p:nvSpPr>
          <p:spPr>
            <a:xfrm>
              <a:off x="-1260125" y="43675"/>
              <a:ext cx="763200" cy="32625"/>
            </a:xfrm>
            <a:custGeom>
              <a:avLst/>
              <a:gdLst/>
              <a:ahLst/>
              <a:cxnLst/>
              <a:rect l="l" t="t" r="r" b="b"/>
              <a:pathLst>
                <a:path w="30528" h="1305" extrusionOk="0">
                  <a:moveTo>
                    <a:pt x="1" y="1"/>
                  </a:moveTo>
                  <a:lnTo>
                    <a:pt x="1" y="1305"/>
                  </a:lnTo>
                  <a:lnTo>
                    <a:pt x="30527" y="1305"/>
                  </a:lnTo>
                  <a:lnTo>
                    <a:pt x="30527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8"/>
            <p:cNvSpPr/>
            <p:nvPr/>
          </p:nvSpPr>
          <p:spPr>
            <a:xfrm>
              <a:off x="-573550" y="53500"/>
              <a:ext cx="13775" cy="13375"/>
            </a:xfrm>
            <a:custGeom>
              <a:avLst/>
              <a:gdLst/>
              <a:ahLst/>
              <a:cxnLst/>
              <a:rect l="l" t="t" r="r" b="b"/>
              <a:pathLst>
                <a:path w="551" h="535" extrusionOk="0">
                  <a:moveTo>
                    <a:pt x="283" y="1"/>
                  </a:moveTo>
                  <a:cubicBezTo>
                    <a:pt x="126" y="1"/>
                    <a:pt x="1" y="111"/>
                    <a:pt x="1" y="268"/>
                  </a:cubicBezTo>
                  <a:cubicBezTo>
                    <a:pt x="1" y="409"/>
                    <a:pt x="126" y="535"/>
                    <a:pt x="283" y="535"/>
                  </a:cubicBezTo>
                  <a:cubicBezTo>
                    <a:pt x="425" y="535"/>
                    <a:pt x="550" y="409"/>
                    <a:pt x="550" y="268"/>
                  </a:cubicBezTo>
                  <a:cubicBezTo>
                    <a:pt x="550" y="111"/>
                    <a:pt x="425" y="1"/>
                    <a:pt x="283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8"/>
            <p:cNvSpPr/>
            <p:nvPr/>
          </p:nvSpPr>
          <p:spPr>
            <a:xfrm>
              <a:off x="-551550" y="53500"/>
              <a:ext cx="13775" cy="13375"/>
            </a:xfrm>
            <a:custGeom>
              <a:avLst/>
              <a:gdLst/>
              <a:ahLst/>
              <a:cxnLst/>
              <a:rect l="l" t="t" r="r" b="b"/>
              <a:pathLst>
                <a:path w="551" h="535" extrusionOk="0">
                  <a:moveTo>
                    <a:pt x="267" y="1"/>
                  </a:moveTo>
                  <a:cubicBezTo>
                    <a:pt x="126" y="1"/>
                    <a:pt x="0" y="111"/>
                    <a:pt x="0" y="268"/>
                  </a:cubicBezTo>
                  <a:cubicBezTo>
                    <a:pt x="0" y="409"/>
                    <a:pt x="126" y="535"/>
                    <a:pt x="267" y="535"/>
                  </a:cubicBezTo>
                  <a:cubicBezTo>
                    <a:pt x="425" y="535"/>
                    <a:pt x="550" y="409"/>
                    <a:pt x="550" y="268"/>
                  </a:cubicBezTo>
                  <a:cubicBezTo>
                    <a:pt x="550" y="111"/>
                    <a:pt x="425" y="1"/>
                    <a:pt x="267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8"/>
            <p:cNvSpPr/>
            <p:nvPr/>
          </p:nvSpPr>
          <p:spPr>
            <a:xfrm>
              <a:off x="-530725" y="53500"/>
              <a:ext cx="13750" cy="13375"/>
            </a:xfrm>
            <a:custGeom>
              <a:avLst/>
              <a:gdLst/>
              <a:ahLst/>
              <a:cxnLst/>
              <a:rect l="l" t="t" r="r" b="b"/>
              <a:pathLst>
                <a:path w="550" h="535" extrusionOk="0">
                  <a:moveTo>
                    <a:pt x="283" y="1"/>
                  </a:moveTo>
                  <a:cubicBezTo>
                    <a:pt x="126" y="1"/>
                    <a:pt x="0" y="111"/>
                    <a:pt x="0" y="268"/>
                  </a:cubicBezTo>
                  <a:cubicBezTo>
                    <a:pt x="0" y="409"/>
                    <a:pt x="126" y="535"/>
                    <a:pt x="283" y="535"/>
                  </a:cubicBezTo>
                  <a:cubicBezTo>
                    <a:pt x="424" y="535"/>
                    <a:pt x="550" y="409"/>
                    <a:pt x="550" y="268"/>
                  </a:cubicBezTo>
                  <a:cubicBezTo>
                    <a:pt x="550" y="111"/>
                    <a:pt x="424" y="1"/>
                    <a:pt x="28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8"/>
            <p:cNvSpPr/>
            <p:nvPr/>
          </p:nvSpPr>
          <p:spPr>
            <a:xfrm>
              <a:off x="-1003625" y="128200"/>
              <a:ext cx="249825" cy="232400"/>
            </a:xfrm>
            <a:custGeom>
              <a:avLst/>
              <a:gdLst/>
              <a:ahLst/>
              <a:cxnLst/>
              <a:rect l="l" t="t" r="r" b="b"/>
              <a:pathLst>
                <a:path w="9993" h="9296" extrusionOk="0">
                  <a:moveTo>
                    <a:pt x="4987" y="0"/>
                  </a:moveTo>
                  <a:cubicBezTo>
                    <a:pt x="2750" y="0"/>
                    <a:pt x="777" y="1617"/>
                    <a:pt x="409" y="3910"/>
                  </a:cubicBezTo>
                  <a:cubicBezTo>
                    <a:pt x="0" y="6439"/>
                    <a:pt x="1728" y="8827"/>
                    <a:pt x="4258" y="9236"/>
                  </a:cubicBezTo>
                  <a:cubicBezTo>
                    <a:pt x="4507" y="9276"/>
                    <a:pt x="4755" y="9295"/>
                    <a:pt x="5000" y="9295"/>
                  </a:cubicBezTo>
                  <a:cubicBezTo>
                    <a:pt x="7239" y="9295"/>
                    <a:pt x="9216" y="7667"/>
                    <a:pt x="9584" y="5387"/>
                  </a:cubicBezTo>
                  <a:cubicBezTo>
                    <a:pt x="9992" y="2841"/>
                    <a:pt x="8264" y="453"/>
                    <a:pt x="5735" y="61"/>
                  </a:cubicBezTo>
                  <a:cubicBezTo>
                    <a:pt x="5483" y="20"/>
                    <a:pt x="5234" y="0"/>
                    <a:pt x="4987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8"/>
            <p:cNvSpPr/>
            <p:nvPr/>
          </p:nvSpPr>
          <p:spPr>
            <a:xfrm>
              <a:off x="-919575" y="183500"/>
              <a:ext cx="104500" cy="122200"/>
            </a:xfrm>
            <a:custGeom>
              <a:avLst/>
              <a:gdLst/>
              <a:ahLst/>
              <a:cxnLst/>
              <a:rect l="l" t="t" r="r" b="b"/>
              <a:pathLst>
                <a:path w="4180" h="4888" extrusionOk="0">
                  <a:moveTo>
                    <a:pt x="0" y="1"/>
                  </a:moveTo>
                  <a:lnTo>
                    <a:pt x="0" y="4887"/>
                  </a:lnTo>
                  <a:lnTo>
                    <a:pt x="4179" y="245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8"/>
            <p:cNvSpPr/>
            <p:nvPr/>
          </p:nvSpPr>
          <p:spPr>
            <a:xfrm>
              <a:off x="-1216900" y="367325"/>
              <a:ext cx="122550" cy="16525"/>
            </a:xfrm>
            <a:custGeom>
              <a:avLst/>
              <a:gdLst/>
              <a:ahLst/>
              <a:cxnLst/>
              <a:rect l="l" t="t" r="r" b="b"/>
              <a:pathLst>
                <a:path w="4902" h="661" extrusionOk="0">
                  <a:moveTo>
                    <a:pt x="0" y="1"/>
                  </a:moveTo>
                  <a:lnTo>
                    <a:pt x="0" y="660"/>
                  </a:lnTo>
                  <a:lnTo>
                    <a:pt x="4902" y="660"/>
                  </a:lnTo>
                  <a:lnTo>
                    <a:pt x="4902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8"/>
            <p:cNvSpPr/>
            <p:nvPr/>
          </p:nvSpPr>
          <p:spPr>
            <a:xfrm>
              <a:off x="-1216900" y="330025"/>
              <a:ext cx="122550" cy="16125"/>
            </a:xfrm>
            <a:custGeom>
              <a:avLst/>
              <a:gdLst/>
              <a:ahLst/>
              <a:cxnLst/>
              <a:rect l="l" t="t" r="r" b="b"/>
              <a:pathLst>
                <a:path w="4902" h="645" extrusionOk="0">
                  <a:moveTo>
                    <a:pt x="0" y="0"/>
                  </a:moveTo>
                  <a:lnTo>
                    <a:pt x="0" y="644"/>
                  </a:lnTo>
                  <a:lnTo>
                    <a:pt x="4902" y="644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8"/>
            <p:cNvSpPr/>
            <p:nvPr/>
          </p:nvSpPr>
          <p:spPr>
            <a:xfrm>
              <a:off x="-1216900" y="292300"/>
              <a:ext cx="122550" cy="16525"/>
            </a:xfrm>
            <a:custGeom>
              <a:avLst/>
              <a:gdLst/>
              <a:ahLst/>
              <a:cxnLst/>
              <a:rect l="l" t="t" r="r" b="b"/>
              <a:pathLst>
                <a:path w="4902" h="661" extrusionOk="0">
                  <a:moveTo>
                    <a:pt x="0" y="1"/>
                  </a:moveTo>
                  <a:lnTo>
                    <a:pt x="0" y="661"/>
                  </a:lnTo>
                  <a:lnTo>
                    <a:pt x="4902" y="661"/>
                  </a:lnTo>
                  <a:lnTo>
                    <a:pt x="4902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8"/>
            <p:cNvSpPr/>
            <p:nvPr/>
          </p:nvSpPr>
          <p:spPr>
            <a:xfrm>
              <a:off x="-1216900" y="255000"/>
              <a:ext cx="122550" cy="16525"/>
            </a:xfrm>
            <a:custGeom>
              <a:avLst/>
              <a:gdLst/>
              <a:ahLst/>
              <a:cxnLst/>
              <a:rect l="l" t="t" r="r" b="b"/>
              <a:pathLst>
                <a:path w="4902" h="661" extrusionOk="0">
                  <a:moveTo>
                    <a:pt x="0" y="0"/>
                  </a:moveTo>
                  <a:lnTo>
                    <a:pt x="0" y="660"/>
                  </a:lnTo>
                  <a:lnTo>
                    <a:pt x="4902" y="660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8"/>
            <p:cNvSpPr/>
            <p:nvPr/>
          </p:nvSpPr>
          <p:spPr>
            <a:xfrm>
              <a:off x="-1216900" y="217675"/>
              <a:ext cx="122550" cy="16525"/>
            </a:xfrm>
            <a:custGeom>
              <a:avLst/>
              <a:gdLst/>
              <a:ahLst/>
              <a:cxnLst/>
              <a:rect l="l" t="t" r="r" b="b"/>
              <a:pathLst>
                <a:path w="4902" h="661" extrusionOk="0">
                  <a:moveTo>
                    <a:pt x="0" y="1"/>
                  </a:moveTo>
                  <a:lnTo>
                    <a:pt x="0" y="661"/>
                  </a:lnTo>
                  <a:lnTo>
                    <a:pt x="4902" y="661"/>
                  </a:lnTo>
                  <a:lnTo>
                    <a:pt x="4902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8"/>
            <p:cNvSpPr/>
            <p:nvPr/>
          </p:nvSpPr>
          <p:spPr>
            <a:xfrm>
              <a:off x="-1216900" y="180375"/>
              <a:ext cx="122550" cy="16125"/>
            </a:xfrm>
            <a:custGeom>
              <a:avLst/>
              <a:gdLst/>
              <a:ahLst/>
              <a:cxnLst/>
              <a:rect l="l" t="t" r="r" b="b"/>
              <a:pathLst>
                <a:path w="4902" h="645" extrusionOk="0">
                  <a:moveTo>
                    <a:pt x="0" y="0"/>
                  </a:moveTo>
                  <a:lnTo>
                    <a:pt x="0" y="644"/>
                  </a:lnTo>
                  <a:lnTo>
                    <a:pt x="4902" y="644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8"/>
            <p:cNvSpPr/>
            <p:nvPr/>
          </p:nvSpPr>
          <p:spPr>
            <a:xfrm>
              <a:off x="-1216900" y="142675"/>
              <a:ext cx="122550" cy="16500"/>
            </a:xfrm>
            <a:custGeom>
              <a:avLst/>
              <a:gdLst/>
              <a:ahLst/>
              <a:cxnLst/>
              <a:rect l="l" t="t" r="r" b="b"/>
              <a:pathLst>
                <a:path w="4902" h="660" extrusionOk="0">
                  <a:moveTo>
                    <a:pt x="0" y="0"/>
                  </a:moveTo>
                  <a:lnTo>
                    <a:pt x="0" y="660"/>
                  </a:lnTo>
                  <a:lnTo>
                    <a:pt x="4902" y="660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8"/>
            <p:cNvSpPr/>
            <p:nvPr/>
          </p:nvSpPr>
          <p:spPr>
            <a:xfrm>
              <a:off x="-1216900" y="105350"/>
              <a:ext cx="122550" cy="16525"/>
            </a:xfrm>
            <a:custGeom>
              <a:avLst/>
              <a:gdLst/>
              <a:ahLst/>
              <a:cxnLst/>
              <a:rect l="l" t="t" r="r" b="b"/>
              <a:pathLst>
                <a:path w="4902" h="661" extrusionOk="0">
                  <a:moveTo>
                    <a:pt x="0" y="1"/>
                  </a:moveTo>
                  <a:lnTo>
                    <a:pt x="0" y="660"/>
                  </a:lnTo>
                  <a:lnTo>
                    <a:pt x="4902" y="660"/>
                  </a:lnTo>
                  <a:lnTo>
                    <a:pt x="4902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8"/>
            <p:cNvSpPr/>
            <p:nvPr/>
          </p:nvSpPr>
          <p:spPr>
            <a:xfrm>
              <a:off x="-667025" y="367325"/>
              <a:ext cx="122175" cy="16525"/>
            </a:xfrm>
            <a:custGeom>
              <a:avLst/>
              <a:gdLst/>
              <a:ahLst/>
              <a:cxnLst/>
              <a:rect l="l" t="t" r="r" b="b"/>
              <a:pathLst>
                <a:path w="4887" h="661" extrusionOk="0">
                  <a:moveTo>
                    <a:pt x="0" y="1"/>
                  </a:moveTo>
                  <a:lnTo>
                    <a:pt x="0" y="660"/>
                  </a:lnTo>
                  <a:lnTo>
                    <a:pt x="4886" y="660"/>
                  </a:lnTo>
                  <a:lnTo>
                    <a:pt x="4886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8"/>
            <p:cNvSpPr/>
            <p:nvPr/>
          </p:nvSpPr>
          <p:spPr>
            <a:xfrm>
              <a:off x="-667025" y="330025"/>
              <a:ext cx="122175" cy="16125"/>
            </a:xfrm>
            <a:custGeom>
              <a:avLst/>
              <a:gdLst/>
              <a:ahLst/>
              <a:cxnLst/>
              <a:rect l="l" t="t" r="r" b="b"/>
              <a:pathLst>
                <a:path w="4887" h="645" extrusionOk="0">
                  <a:moveTo>
                    <a:pt x="0" y="0"/>
                  </a:moveTo>
                  <a:lnTo>
                    <a:pt x="0" y="644"/>
                  </a:lnTo>
                  <a:lnTo>
                    <a:pt x="4886" y="644"/>
                  </a:lnTo>
                  <a:lnTo>
                    <a:pt x="4886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8"/>
            <p:cNvSpPr/>
            <p:nvPr/>
          </p:nvSpPr>
          <p:spPr>
            <a:xfrm>
              <a:off x="-667025" y="292300"/>
              <a:ext cx="122175" cy="16525"/>
            </a:xfrm>
            <a:custGeom>
              <a:avLst/>
              <a:gdLst/>
              <a:ahLst/>
              <a:cxnLst/>
              <a:rect l="l" t="t" r="r" b="b"/>
              <a:pathLst>
                <a:path w="4887" h="661" extrusionOk="0">
                  <a:moveTo>
                    <a:pt x="0" y="1"/>
                  </a:moveTo>
                  <a:lnTo>
                    <a:pt x="0" y="661"/>
                  </a:lnTo>
                  <a:lnTo>
                    <a:pt x="4886" y="661"/>
                  </a:lnTo>
                  <a:lnTo>
                    <a:pt x="4886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8"/>
            <p:cNvSpPr/>
            <p:nvPr/>
          </p:nvSpPr>
          <p:spPr>
            <a:xfrm>
              <a:off x="-667025" y="255000"/>
              <a:ext cx="122175" cy="16525"/>
            </a:xfrm>
            <a:custGeom>
              <a:avLst/>
              <a:gdLst/>
              <a:ahLst/>
              <a:cxnLst/>
              <a:rect l="l" t="t" r="r" b="b"/>
              <a:pathLst>
                <a:path w="4887" h="661" extrusionOk="0">
                  <a:moveTo>
                    <a:pt x="0" y="0"/>
                  </a:moveTo>
                  <a:lnTo>
                    <a:pt x="0" y="660"/>
                  </a:lnTo>
                  <a:lnTo>
                    <a:pt x="4886" y="660"/>
                  </a:lnTo>
                  <a:lnTo>
                    <a:pt x="4886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8"/>
            <p:cNvSpPr/>
            <p:nvPr/>
          </p:nvSpPr>
          <p:spPr>
            <a:xfrm>
              <a:off x="-667025" y="217675"/>
              <a:ext cx="122175" cy="16525"/>
            </a:xfrm>
            <a:custGeom>
              <a:avLst/>
              <a:gdLst/>
              <a:ahLst/>
              <a:cxnLst/>
              <a:rect l="l" t="t" r="r" b="b"/>
              <a:pathLst>
                <a:path w="4887" h="661" extrusionOk="0">
                  <a:moveTo>
                    <a:pt x="0" y="1"/>
                  </a:moveTo>
                  <a:lnTo>
                    <a:pt x="0" y="661"/>
                  </a:lnTo>
                  <a:lnTo>
                    <a:pt x="4886" y="661"/>
                  </a:lnTo>
                  <a:lnTo>
                    <a:pt x="4886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8"/>
            <p:cNvSpPr/>
            <p:nvPr/>
          </p:nvSpPr>
          <p:spPr>
            <a:xfrm>
              <a:off x="-667025" y="180375"/>
              <a:ext cx="122175" cy="16125"/>
            </a:xfrm>
            <a:custGeom>
              <a:avLst/>
              <a:gdLst/>
              <a:ahLst/>
              <a:cxnLst/>
              <a:rect l="l" t="t" r="r" b="b"/>
              <a:pathLst>
                <a:path w="4887" h="645" extrusionOk="0">
                  <a:moveTo>
                    <a:pt x="0" y="0"/>
                  </a:moveTo>
                  <a:lnTo>
                    <a:pt x="0" y="644"/>
                  </a:lnTo>
                  <a:lnTo>
                    <a:pt x="4886" y="644"/>
                  </a:lnTo>
                  <a:lnTo>
                    <a:pt x="4886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8"/>
            <p:cNvSpPr/>
            <p:nvPr/>
          </p:nvSpPr>
          <p:spPr>
            <a:xfrm>
              <a:off x="-667025" y="142675"/>
              <a:ext cx="122175" cy="16500"/>
            </a:xfrm>
            <a:custGeom>
              <a:avLst/>
              <a:gdLst/>
              <a:ahLst/>
              <a:cxnLst/>
              <a:rect l="l" t="t" r="r" b="b"/>
              <a:pathLst>
                <a:path w="4887" h="660" extrusionOk="0">
                  <a:moveTo>
                    <a:pt x="0" y="0"/>
                  </a:moveTo>
                  <a:lnTo>
                    <a:pt x="0" y="660"/>
                  </a:lnTo>
                  <a:lnTo>
                    <a:pt x="4886" y="660"/>
                  </a:lnTo>
                  <a:lnTo>
                    <a:pt x="4886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8"/>
            <p:cNvSpPr/>
            <p:nvPr/>
          </p:nvSpPr>
          <p:spPr>
            <a:xfrm>
              <a:off x="-667025" y="105350"/>
              <a:ext cx="122175" cy="16525"/>
            </a:xfrm>
            <a:custGeom>
              <a:avLst/>
              <a:gdLst/>
              <a:ahLst/>
              <a:cxnLst/>
              <a:rect l="l" t="t" r="r" b="b"/>
              <a:pathLst>
                <a:path w="4887" h="661" extrusionOk="0">
                  <a:moveTo>
                    <a:pt x="0" y="1"/>
                  </a:moveTo>
                  <a:lnTo>
                    <a:pt x="0" y="660"/>
                  </a:lnTo>
                  <a:lnTo>
                    <a:pt x="4886" y="660"/>
                  </a:lnTo>
                  <a:lnTo>
                    <a:pt x="4886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5" name="Google Shape;2105;p68"/>
          <p:cNvGrpSpPr/>
          <p:nvPr/>
        </p:nvGrpSpPr>
        <p:grpSpPr>
          <a:xfrm>
            <a:off x="2929410" y="1666278"/>
            <a:ext cx="817090" cy="839777"/>
            <a:chOff x="-2816216" y="232525"/>
            <a:chExt cx="468569" cy="481579"/>
          </a:xfrm>
        </p:grpSpPr>
        <p:sp>
          <p:nvSpPr>
            <p:cNvPr id="2106" name="Google Shape;2106;p68"/>
            <p:cNvSpPr/>
            <p:nvPr/>
          </p:nvSpPr>
          <p:spPr>
            <a:xfrm>
              <a:off x="-2714297" y="279791"/>
              <a:ext cx="208960" cy="219159"/>
            </a:xfrm>
            <a:custGeom>
              <a:avLst/>
              <a:gdLst/>
              <a:ahLst/>
              <a:cxnLst/>
              <a:rect l="l" t="t" r="r" b="b"/>
              <a:pathLst>
                <a:path w="11596" h="12162" extrusionOk="0">
                  <a:moveTo>
                    <a:pt x="1745" y="9804"/>
                  </a:moveTo>
                  <a:cubicBezTo>
                    <a:pt x="1085" y="8705"/>
                    <a:pt x="1" y="7495"/>
                    <a:pt x="472" y="6207"/>
                  </a:cubicBezTo>
                  <a:cubicBezTo>
                    <a:pt x="488" y="6160"/>
                    <a:pt x="504" y="6112"/>
                    <a:pt x="535" y="6065"/>
                  </a:cubicBezTo>
                  <a:cubicBezTo>
                    <a:pt x="1823" y="2467"/>
                    <a:pt x="4918" y="1"/>
                    <a:pt x="8186" y="1415"/>
                  </a:cubicBezTo>
                  <a:cubicBezTo>
                    <a:pt x="10967" y="2609"/>
                    <a:pt x="11595" y="4620"/>
                    <a:pt x="11485" y="6112"/>
                  </a:cubicBezTo>
                  <a:cubicBezTo>
                    <a:pt x="11438" y="6757"/>
                    <a:pt x="11046" y="7903"/>
                    <a:pt x="10700" y="8453"/>
                  </a:cubicBezTo>
                  <a:cubicBezTo>
                    <a:pt x="10433" y="8893"/>
                    <a:pt x="10150" y="9317"/>
                    <a:pt x="9899" y="9742"/>
                  </a:cubicBezTo>
                  <a:cubicBezTo>
                    <a:pt x="9097" y="10998"/>
                    <a:pt x="7872" y="11831"/>
                    <a:pt x="6505" y="12161"/>
                  </a:cubicBezTo>
                  <a:cubicBezTo>
                    <a:pt x="4808" y="11627"/>
                    <a:pt x="3237" y="10794"/>
                    <a:pt x="1745" y="9804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8"/>
            <p:cNvSpPr/>
            <p:nvPr/>
          </p:nvSpPr>
          <p:spPr>
            <a:xfrm>
              <a:off x="-2699845" y="232525"/>
              <a:ext cx="119491" cy="119761"/>
            </a:xfrm>
            <a:custGeom>
              <a:avLst/>
              <a:gdLst/>
              <a:ahLst/>
              <a:cxnLst/>
              <a:rect l="l" t="t" r="r" b="b"/>
              <a:pathLst>
                <a:path w="6631" h="6646" extrusionOk="0">
                  <a:moveTo>
                    <a:pt x="0" y="3315"/>
                  </a:moveTo>
                  <a:cubicBezTo>
                    <a:pt x="0" y="5153"/>
                    <a:pt x="1477" y="6646"/>
                    <a:pt x="3315" y="6646"/>
                  </a:cubicBezTo>
                  <a:cubicBezTo>
                    <a:pt x="5153" y="6646"/>
                    <a:pt x="6630" y="5153"/>
                    <a:pt x="6630" y="3315"/>
                  </a:cubicBezTo>
                  <a:cubicBezTo>
                    <a:pt x="6630" y="1477"/>
                    <a:pt x="5153" y="0"/>
                    <a:pt x="3315" y="0"/>
                  </a:cubicBezTo>
                  <a:cubicBezTo>
                    <a:pt x="1477" y="0"/>
                    <a:pt x="0" y="1477"/>
                    <a:pt x="0" y="3315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8"/>
            <p:cNvSpPr/>
            <p:nvPr/>
          </p:nvSpPr>
          <p:spPr>
            <a:xfrm>
              <a:off x="-2637281" y="519506"/>
              <a:ext cx="258767" cy="185246"/>
            </a:xfrm>
            <a:custGeom>
              <a:avLst/>
              <a:gdLst/>
              <a:ahLst/>
              <a:cxnLst/>
              <a:rect l="l" t="t" r="r" b="b"/>
              <a:pathLst>
                <a:path w="14360" h="10280" extrusionOk="0">
                  <a:moveTo>
                    <a:pt x="1747" y="1"/>
                  </a:moveTo>
                  <a:cubicBezTo>
                    <a:pt x="1704" y="1"/>
                    <a:pt x="1661" y="15"/>
                    <a:pt x="1618" y="36"/>
                  </a:cubicBezTo>
                  <a:cubicBezTo>
                    <a:pt x="1037" y="288"/>
                    <a:pt x="550" y="743"/>
                    <a:pt x="283" y="1309"/>
                  </a:cubicBezTo>
                  <a:cubicBezTo>
                    <a:pt x="0" y="1890"/>
                    <a:pt x="32" y="2440"/>
                    <a:pt x="346" y="3399"/>
                  </a:cubicBezTo>
                  <a:cubicBezTo>
                    <a:pt x="1210" y="5928"/>
                    <a:pt x="2514" y="8976"/>
                    <a:pt x="3677" y="10280"/>
                  </a:cubicBezTo>
                  <a:cubicBezTo>
                    <a:pt x="11029" y="9400"/>
                    <a:pt x="14360" y="5331"/>
                    <a:pt x="14360" y="5331"/>
                  </a:cubicBezTo>
                  <a:lnTo>
                    <a:pt x="13622" y="4027"/>
                  </a:lnTo>
                  <a:cubicBezTo>
                    <a:pt x="13622" y="4027"/>
                    <a:pt x="11626" y="5614"/>
                    <a:pt x="9175" y="5881"/>
                  </a:cubicBezTo>
                  <a:cubicBezTo>
                    <a:pt x="6709" y="6164"/>
                    <a:pt x="4949" y="6918"/>
                    <a:pt x="4918" y="6933"/>
                  </a:cubicBezTo>
                  <a:cubicBezTo>
                    <a:pt x="4462" y="5771"/>
                    <a:pt x="3739" y="3980"/>
                    <a:pt x="2828" y="2063"/>
                  </a:cubicBezTo>
                  <a:cubicBezTo>
                    <a:pt x="2530" y="1419"/>
                    <a:pt x="2263" y="775"/>
                    <a:pt x="1995" y="209"/>
                  </a:cubicBezTo>
                  <a:cubicBezTo>
                    <a:pt x="1913" y="54"/>
                    <a:pt x="1830" y="1"/>
                    <a:pt x="1747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8"/>
            <p:cNvSpPr/>
            <p:nvPr/>
          </p:nvSpPr>
          <p:spPr>
            <a:xfrm>
              <a:off x="-2807999" y="488494"/>
              <a:ext cx="204996" cy="216546"/>
            </a:xfrm>
            <a:custGeom>
              <a:avLst/>
              <a:gdLst/>
              <a:ahLst/>
              <a:cxnLst/>
              <a:rect l="l" t="t" r="r" b="b"/>
              <a:pathLst>
                <a:path w="11376" h="12017" extrusionOk="0">
                  <a:moveTo>
                    <a:pt x="5720" y="1"/>
                  </a:moveTo>
                  <a:cubicBezTo>
                    <a:pt x="5578" y="1"/>
                    <a:pt x="5437" y="5"/>
                    <a:pt x="5295" y="13"/>
                  </a:cubicBezTo>
                  <a:cubicBezTo>
                    <a:pt x="5217" y="29"/>
                    <a:pt x="5154" y="29"/>
                    <a:pt x="5075" y="29"/>
                  </a:cubicBezTo>
                  <a:lnTo>
                    <a:pt x="4305" y="108"/>
                  </a:lnTo>
                  <a:lnTo>
                    <a:pt x="4274" y="108"/>
                  </a:lnTo>
                  <a:lnTo>
                    <a:pt x="3771" y="155"/>
                  </a:lnTo>
                  <a:lnTo>
                    <a:pt x="849" y="406"/>
                  </a:lnTo>
                  <a:lnTo>
                    <a:pt x="0" y="12017"/>
                  </a:lnTo>
                  <a:lnTo>
                    <a:pt x="9867" y="12017"/>
                  </a:lnTo>
                  <a:cubicBezTo>
                    <a:pt x="9836" y="10540"/>
                    <a:pt x="9773" y="11482"/>
                    <a:pt x="10024" y="9707"/>
                  </a:cubicBezTo>
                  <a:cubicBezTo>
                    <a:pt x="10024" y="9644"/>
                    <a:pt x="10040" y="9566"/>
                    <a:pt x="10055" y="9503"/>
                  </a:cubicBezTo>
                  <a:cubicBezTo>
                    <a:pt x="10071" y="9456"/>
                    <a:pt x="10087" y="9409"/>
                    <a:pt x="10118" y="9377"/>
                  </a:cubicBezTo>
                  <a:cubicBezTo>
                    <a:pt x="10511" y="8686"/>
                    <a:pt x="10715" y="8277"/>
                    <a:pt x="10857" y="7775"/>
                  </a:cubicBezTo>
                  <a:cubicBezTo>
                    <a:pt x="11281" y="6172"/>
                    <a:pt x="10967" y="5151"/>
                    <a:pt x="10841" y="4145"/>
                  </a:cubicBezTo>
                  <a:cubicBezTo>
                    <a:pt x="10935" y="3690"/>
                    <a:pt x="11265" y="2119"/>
                    <a:pt x="11375" y="1647"/>
                  </a:cubicBezTo>
                  <a:lnTo>
                    <a:pt x="9317" y="862"/>
                  </a:lnTo>
                  <a:lnTo>
                    <a:pt x="8893" y="689"/>
                  </a:lnTo>
                  <a:lnTo>
                    <a:pt x="8861" y="689"/>
                  </a:lnTo>
                  <a:lnTo>
                    <a:pt x="8422" y="516"/>
                  </a:lnTo>
                  <a:lnTo>
                    <a:pt x="8390" y="501"/>
                  </a:lnTo>
                  <a:cubicBezTo>
                    <a:pt x="7533" y="174"/>
                    <a:pt x="6630" y="1"/>
                    <a:pt x="5720" y="1"/>
                  </a:cubicBez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8"/>
            <p:cNvSpPr/>
            <p:nvPr/>
          </p:nvSpPr>
          <p:spPr>
            <a:xfrm>
              <a:off x="-2740047" y="488674"/>
              <a:ext cx="99957" cy="65971"/>
            </a:xfrm>
            <a:custGeom>
              <a:avLst/>
              <a:gdLst/>
              <a:ahLst/>
              <a:cxnLst/>
              <a:rect l="l" t="t" r="r" b="b"/>
              <a:pathLst>
                <a:path w="5547" h="3661" extrusionOk="0">
                  <a:moveTo>
                    <a:pt x="2025" y="1"/>
                  </a:moveTo>
                  <a:cubicBezTo>
                    <a:pt x="1858" y="1"/>
                    <a:pt x="1691" y="7"/>
                    <a:pt x="1524" y="19"/>
                  </a:cubicBezTo>
                  <a:lnTo>
                    <a:pt x="1414" y="19"/>
                  </a:lnTo>
                  <a:cubicBezTo>
                    <a:pt x="1383" y="35"/>
                    <a:pt x="1351" y="35"/>
                    <a:pt x="1320" y="35"/>
                  </a:cubicBezTo>
                  <a:lnTo>
                    <a:pt x="534" y="98"/>
                  </a:lnTo>
                  <a:lnTo>
                    <a:pt x="503" y="98"/>
                  </a:lnTo>
                  <a:lnTo>
                    <a:pt x="0" y="145"/>
                  </a:lnTo>
                  <a:cubicBezTo>
                    <a:pt x="823" y="1819"/>
                    <a:pt x="2713" y="3661"/>
                    <a:pt x="3974" y="3661"/>
                  </a:cubicBezTo>
                  <a:cubicBezTo>
                    <a:pt x="4157" y="3661"/>
                    <a:pt x="4327" y="3622"/>
                    <a:pt x="4478" y="3538"/>
                  </a:cubicBezTo>
                  <a:cubicBezTo>
                    <a:pt x="5200" y="3146"/>
                    <a:pt x="5499" y="1810"/>
                    <a:pt x="5546" y="852"/>
                  </a:cubicBezTo>
                  <a:lnTo>
                    <a:pt x="5122" y="679"/>
                  </a:lnTo>
                  <a:lnTo>
                    <a:pt x="5090" y="679"/>
                  </a:lnTo>
                  <a:lnTo>
                    <a:pt x="4666" y="506"/>
                  </a:lnTo>
                  <a:lnTo>
                    <a:pt x="4619" y="491"/>
                  </a:lnTo>
                  <a:cubicBezTo>
                    <a:pt x="3786" y="173"/>
                    <a:pt x="2909" y="1"/>
                    <a:pt x="2025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8"/>
            <p:cNvSpPr/>
            <p:nvPr/>
          </p:nvSpPr>
          <p:spPr>
            <a:xfrm>
              <a:off x="-2735812" y="647085"/>
              <a:ext cx="110156" cy="18615"/>
            </a:xfrm>
            <a:custGeom>
              <a:avLst/>
              <a:gdLst/>
              <a:ahLst/>
              <a:cxnLst/>
              <a:rect l="l" t="t" r="r" b="b"/>
              <a:pathLst>
                <a:path w="6113" h="1033" extrusionOk="0">
                  <a:moveTo>
                    <a:pt x="155" y="1"/>
                  </a:moveTo>
                  <a:cubicBezTo>
                    <a:pt x="95" y="1"/>
                    <a:pt x="41" y="43"/>
                    <a:pt x="16" y="105"/>
                  </a:cubicBezTo>
                  <a:cubicBezTo>
                    <a:pt x="1" y="183"/>
                    <a:pt x="48" y="278"/>
                    <a:pt x="126" y="293"/>
                  </a:cubicBezTo>
                  <a:cubicBezTo>
                    <a:pt x="504" y="403"/>
                    <a:pt x="881" y="513"/>
                    <a:pt x="1226" y="592"/>
                  </a:cubicBezTo>
                  <a:cubicBezTo>
                    <a:pt x="2666" y="935"/>
                    <a:pt x="3788" y="1033"/>
                    <a:pt x="4600" y="1033"/>
                  </a:cubicBezTo>
                  <a:cubicBezTo>
                    <a:pt x="5311" y="1033"/>
                    <a:pt x="5783" y="957"/>
                    <a:pt x="6018" y="906"/>
                  </a:cubicBezTo>
                  <a:cubicBezTo>
                    <a:pt x="6018" y="843"/>
                    <a:pt x="6034" y="765"/>
                    <a:pt x="6049" y="702"/>
                  </a:cubicBezTo>
                  <a:cubicBezTo>
                    <a:pt x="6065" y="655"/>
                    <a:pt x="6081" y="623"/>
                    <a:pt x="6112" y="576"/>
                  </a:cubicBezTo>
                  <a:lnTo>
                    <a:pt x="6097" y="576"/>
                  </a:lnTo>
                  <a:cubicBezTo>
                    <a:pt x="6089" y="584"/>
                    <a:pt x="5590" y="729"/>
                    <a:pt x="4606" y="729"/>
                  </a:cubicBezTo>
                  <a:cubicBezTo>
                    <a:pt x="3622" y="729"/>
                    <a:pt x="2153" y="584"/>
                    <a:pt x="205" y="11"/>
                  </a:cubicBezTo>
                  <a:cubicBezTo>
                    <a:pt x="188" y="4"/>
                    <a:pt x="171" y="1"/>
                    <a:pt x="155" y="1"/>
                  </a:cubicBez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8"/>
            <p:cNvSpPr/>
            <p:nvPr/>
          </p:nvSpPr>
          <p:spPr>
            <a:xfrm>
              <a:off x="-2708062" y="442292"/>
              <a:ext cx="69377" cy="79540"/>
            </a:xfrm>
            <a:custGeom>
              <a:avLst/>
              <a:gdLst/>
              <a:ahLst/>
              <a:cxnLst/>
              <a:rect l="l" t="t" r="r" b="b"/>
              <a:pathLst>
                <a:path w="3850" h="4414" extrusionOk="0">
                  <a:moveTo>
                    <a:pt x="1394" y="0"/>
                  </a:moveTo>
                  <a:cubicBezTo>
                    <a:pt x="1385" y="0"/>
                    <a:pt x="1376" y="0"/>
                    <a:pt x="1367" y="1"/>
                  </a:cubicBezTo>
                  <a:lnTo>
                    <a:pt x="1163" y="425"/>
                  </a:lnTo>
                  <a:lnTo>
                    <a:pt x="0" y="2750"/>
                  </a:lnTo>
                  <a:cubicBezTo>
                    <a:pt x="0" y="2750"/>
                    <a:pt x="330" y="3347"/>
                    <a:pt x="865" y="3834"/>
                  </a:cubicBezTo>
                  <a:cubicBezTo>
                    <a:pt x="1227" y="4155"/>
                    <a:pt x="1675" y="4413"/>
                    <a:pt x="2177" y="4413"/>
                  </a:cubicBezTo>
                  <a:cubicBezTo>
                    <a:pt x="2241" y="4413"/>
                    <a:pt x="2307" y="4409"/>
                    <a:pt x="2373" y="4400"/>
                  </a:cubicBezTo>
                  <a:lnTo>
                    <a:pt x="2828" y="3662"/>
                  </a:lnTo>
                  <a:lnTo>
                    <a:pt x="3363" y="2797"/>
                  </a:lnTo>
                  <a:lnTo>
                    <a:pt x="3850" y="2043"/>
                  </a:lnTo>
                  <a:cubicBezTo>
                    <a:pt x="3850" y="2043"/>
                    <a:pt x="3661" y="1839"/>
                    <a:pt x="3378" y="1572"/>
                  </a:cubicBezTo>
                  <a:cubicBezTo>
                    <a:pt x="3095" y="1289"/>
                    <a:pt x="2750" y="896"/>
                    <a:pt x="2388" y="566"/>
                  </a:cubicBezTo>
                  <a:cubicBezTo>
                    <a:pt x="2038" y="246"/>
                    <a:pt x="1687" y="0"/>
                    <a:pt x="1394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8"/>
            <p:cNvSpPr/>
            <p:nvPr/>
          </p:nvSpPr>
          <p:spPr>
            <a:xfrm>
              <a:off x="-2676347" y="454761"/>
              <a:ext cx="37662" cy="53519"/>
            </a:xfrm>
            <a:custGeom>
              <a:avLst/>
              <a:gdLst/>
              <a:ahLst/>
              <a:cxnLst/>
              <a:rect l="l" t="t" r="r" b="b"/>
              <a:pathLst>
                <a:path w="2090" h="2970" extrusionOk="0">
                  <a:moveTo>
                    <a:pt x="0" y="0"/>
                  </a:moveTo>
                  <a:cubicBezTo>
                    <a:pt x="0" y="0"/>
                    <a:pt x="94" y="2090"/>
                    <a:pt x="1068" y="2970"/>
                  </a:cubicBezTo>
                  <a:lnTo>
                    <a:pt x="2090" y="1351"/>
                  </a:lnTo>
                  <a:cubicBezTo>
                    <a:pt x="2090" y="1351"/>
                    <a:pt x="1901" y="1147"/>
                    <a:pt x="1634" y="88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8"/>
            <p:cNvSpPr/>
            <p:nvPr/>
          </p:nvSpPr>
          <p:spPr>
            <a:xfrm>
              <a:off x="-2696457" y="340949"/>
              <a:ext cx="178939" cy="165442"/>
            </a:xfrm>
            <a:custGeom>
              <a:avLst/>
              <a:gdLst/>
              <a:ahLst/>
              <a:cxnLst/>
              <a:rect l="l" t="t" r="r" b="b"/>
              <a:pathLst>
                <a:path w="9930" h="9181" extrusionOk="0">
                  <a:moveTo>
                    <a:pt x="3724" y="0"/>
                  </a:moveTo>
                  <a:cubicBezTo>
                    <a:pt x="3080" y="32"/>
                    <a:pt x="2483" y="535"/>
                    <a:pt x="1949" y="1210"/>
                  </a:cubicBezTo>
                  <a:cubicBezTo>
                    <a:pt x="1917" y="1273"/>
                    <a:pt x="1870" y="1320"/>
                    <a:pt x="1839" y="1383"/>
                  </a:cubicBezTo>
                  <a:lnTo>
                    <a:pt x="1776" y="1462"/>
                  </a:lnTo>
                  <a:cubicBezTo>
                    <a:pt x="1713" y="1540"/>
                    <a:pt x="1666" y="1619"/>
                    <a:pt x="1603" y="1713"/>
                  </a:cubicBezTo>
                  <a:cubicBezTo>
                    <a:pt x="1572" y="1760"/>
                    <a:pt x="1540" y="1807"/>
                    <a:pt x="1509" y="1854"/>
                  </a:cubicBezTo>
                  <a:cubicBezTo>
                    <a:pt x="1415" y="1996"/>
                    <a:pt x="1336" y="2153"/>
                    <a:pt x="1242" y="2310"/>
                  </a:cubicBezTo>
                  <a:cubicBezTo>
                    <a:pt x="912" y="2907"/>
                    <a:pt x="613" y="3520"/>
                    <a:pt x="409" y="4038"/>
                  </a:cubicBezTo>
                  <a:cubicBezTo>
                    <a:pt x="142" y="4667"/>
                    <a:pt x="1" y="5122"/>
                    <a:pt x="1" y="5122"/>
                  </a:cubicBezTo>
                  <a:cubicBezTo>
                    <a:pt x="1" y="5122"/>
                    <a:pt x="48" y="5216"/>
                    <a:pt x="142" y="5405"/>
                  </a:cubicBezTo>
                  <a:cubicBezTo>
                    <a:pt x="221" y="5562"/>
                    <a:pt x="346" y="5782"/>
                    <a:pt x="519" y="6049"/>
                  </a:cubicBezTo>
                  <a:cubicBezTo>
                    <a:pt x="708" y="6363"/>
                    <a:pt x="975" y="6740"/>
                    <a:pt x="1289" y="7102"/>
                  </a:cubicBezTo>
                  <a:cubicBezTo>
                    <a:pt x="1682" y="7573"/>
                    <a:pt x="2153" y="8044"/>
                    <a:pt x="2719" y="8421"/>
                  </a:cubicBezTo>
                  <a:cubicBezTo>
                    <a:pt x="3316" y="8814"/>
                    <a:pt x="3991" y="9113"/>
                    <a:pt x="4761" y="9176"/>
                  </a:cubicBezTo>
                  <a:cubicBezTo>
                    <a:pt x="4810" y="9179"/>
                    <a:pt x="4858" y="9181"/>
                    <a:pt x="4906" y="9181"/>
                  </a:cubicBezTo>
                  <a:cubicBezTo>
                    <a:pt x="6787" y="9181"/>
                    <a:pt x="8302" y="6533"/>
                    <a:pt x="9160" y="4588"/>
                  </a:cubicBezTo>
                  <a:cubicBezTo>
                    <a:pt x="9176" y="4541"/>
                    <a:pt x="9207" y="4478"/>
                    <a:pt x="9223" y="4431"/>
                  </a:cubicBezTo>
                  <a:cubicBezTo>
                    <a:pt x="9537" y="3708"/>
                    <a:pt x="9757" y="3095"/>
                    <a:pt x="9851" y="2797"/>
                  </a:cubicBezTo>
                  <a:cubicBezTo>
                    <a:pt x="9898" y="2640"/>
                    <a:pt x="9930" y="2561"/>
                    <a:pt x="9930" y="2561"/>
                  </a:cubicBezTo>
                  <a:lnTo>
                    <a:pt x="4808" y="456"/>
                  </a:lnTo>
                  <a:lnTo>
                    <a:pt x="3724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8"/>
            <p:cNvSpPr/>
            <p:nvPr/>
          </p:nvSpPr>
          <p:spPr>
            <a:xfrm>
              <a:off x="-2706080" y="370501"/>
              <a:ext cx="49555" cy="60205"/>
            </a:xfrm>
            <a:custGeom>
              <a:avLst/>
              <a:gdLst/>
              <a:ahLst/>
              <a:cxnLst/>
              <a:rect l="l" t="t" r="r" b="b"/>
              <a:pathLst>
                <a:path w="2750" h="3341" extrusionOk="0">
                  <a:moveTo>
                    <a:pt x="1846" y="1"/>
                  </a:moveTo>
                  <a:cubicBezTo>
                    <a:pt x="1767" y="1"/>
                    <a:pt x="1680" y="14"/>
                    <a:pt x="1587" y="41"/>
                  </a:cubicBezTo>
                  <a:cubicBezTo>
                    <a:pt x="535" y="356"/>
                    <a:pt x="0" y="2728"/>
                    <a:pt x="1587" y="3341"/>
                  </a:cubicBezTo>
                  <a:lnTo>
                    <a:pt x="2750" y="1047"/>
                  </a:lnTo>
                  <a:cubicBezTo>
                    <a:pt x="2750" y="1047"/>
                    <a:pt x="2571" y="1"/>
                    <a:pt x="1846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8"/>
            <p:cNvSpPr/>
            <p:nvPr/>
          </p:nvSpPr>
          <p:spPr>
            <a:xfrm>
              <a:off x="-2667572" y="312929"/>
              <a:ext cx="150053" cy="123725"/>
            </a:xfrm>
            <a:custGeom>
              <a:avLst/>
              <a:gdLst/>
              <a:ahLst/>
              <a:cxnLst/>
              <a:rect l="l" t="t" r="r" b="b"/>
              <a:pathLst>
                <a:path w="8327" h="6866" extrusionOk="0">
                  <a:moveTo>
                    <a:pt x="629" y="4619"/>
                  </a:moveTo>
                  <a:cubicBezTo>
                    <a:pt x="346" y="5499"/>
                    <a:pt x="471" y="6866"/>
                    <a:pt x="471" y="6866"/>
                  </a:cubicBezTo>
                  <a:cubicBezTo>
                    <a:pt x="1053" y="5577"/>
                    <a:pt x="1650" y="4650"/>
                    <a:pt x="1760" y="4478"/>
                  </a:cubicBezTo>
                  <a:cubicBezTo>
                    <a:pt x="1760" y="4478"/>
                    <a:pt x="1760" y="4478"/>
                    <a:pt x="1760" y="4462"/>
                  </a:cubicBezTo>
                  <a:cubicBezTo>
                    <a:pt x="1760" y="4462"/>
                    <a:pt x="1775" y="4462"/>
                    <a:pt x="1775" y="4462"/>
                  </a:cubicBezTo>
                  <a:cubicBezTo>
                    <a:pt x="2074" y="4022"/>
                    <a:pt x="2262" y="3519"/>
                    <a:pt x="2262" y="3519"/>
                  </a:cubicBezTo>
                  <a:cubicBezTo>
                    <a:pt x="6536" y="5200"/>
                    <a:pt x="7966" y="4996"/>
                    <a:pt x="8248" y="4352"/>
                  </a:cubicBezTo>
                  <a:cubicBezTo>
                    <a:pt x="8295" y="4195"/>
                    <a:pt x="8327" y="4116"/>
                    <a:pt x="8327" y="4116"/>
                  </a:cubicBezTo>
                  <a:lnTo>
                    <a:pt x="3362" y="0"/>
                  </a:lnTo>
                  <a:cubicBezTo>
                    <a:pt x="2577" y="47"/>
                    <a:pt x="597" y="2357"/>
                    <a:pt x="0" y="3268"/>
                  </a:cubicBezTo>
                  <a:cubicBezTo>
                    <a:pt x="550" y="3535"/>
                    <a:pt x="597" y="4195"/>
                    <a:pt x="629" y="4619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8"/>
            <p:cNvSpPr/>
            <p:nvPr/>
          </p:nvSpPr>
          <p:spPr>
            <a:xfrm>
              <a:off x="-2816216" y="496080"/>
              <a:ext cx="267561" cy="203860"/>
            </a:xfrm>
            <a:custGeom>
              <a:avLst/>
              <a:gdLst/>
              <a:ahLst/>
              <a:cxnLst/>
              <a:rect l="l" t="t" r="r" b="b"/>
              <a:pathLst>
                <a:path w="14848" h="11313" extrusionOk="0">
                  <a:moveTo>
                    <a:pt x="1305" y="1"/>
                  </a:moveTo>
                  <a:cubicBezTo>
                    <a:pt x="299" y="1242"/>
                    <a:pt x="1" y="2907"/>
                    <a:pt x="504" y="4431"/>
                  </a:cubicBezTo>
                  <a:cubicBezTo>
                    <a:pt x="1368" y="6961"/>
                    <a:pt x="2672" y="10009"/>
                    <a:pt x="3834" y="11313"/>
                  </a:cubicBezTo>
                  <a:cubicBezTo>
                    <a:pt x="11187" y="10433"/>
                    <a:pt x="14848" y="7385"/>
                    <a:pt x="14848" y="7385"/>
                  </a:cubicBezTo>
                  <a:lnTo>
                    <a:pt x="14141" y="5845"/>
                  </a:lnTo>
                  <a:cubicBezTo>
                    <a:pt x="14141" y="5845"/>
                    <a:pt x="11800" y="6647"/>
                    <a:pt x="9349" y="6914"/>
                  </a:cubicBezTo>
                  <a:cubicBezTo>
                    <a:pt x="6867" y="7197"/>
                    <a:pt x="5123" y="7935"/>
                    <a:pt x="5075" y="7951"/>
                  </a:cubicBezTo>
                  <a:cubicBezTo>
                    <a:pt x="4636" y="6804"/>
                    <a:pt x="3913" y="5013"/>
                    <a:pt x="2986" y="3080"/>
                  </a:cubicBezTo>
                  <a:cubicBezTo>
                    <a:pt x="2687" y="2452"/>
                    <a:pt x="2420" y="1792"/>
                    <a:pt x="2153" y="1242"/>
                  </a:cubicBezTo>
                  <a:cubicBezTo>
                    <a:pt x="1886" y="692"/>
                    <a:pt x="1619" y="237"/>
                    <a:pt x="1305" y="1"/>
                  </a:cubicBez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8"/>
            <p:cNvSpPr/>
            <p:nvPr/>
          </p:nvSpPr>
          <p:spPr>
            <a:xfrm>
              <a:off x="-2561418" y="573222"/>
              <a:ext cx="89505" cy="55952"/>
            </a:xfrm>
            <a:custGeom>
              <a:avLst/>
              <a:gdLst/>
              <a:ahLst/>
              <a:cxnLst/>
              <a:rect l="l" t="t" r="r" b="b"/>
              <a:pathLst>
                <a:path w="4967" h="3105" extrusionOk="0">
                  <a:moveTo>
                    <a:pt x="2887" y="1"/>
                  </a:moveTo>
                  <a:cubicBezTo>
                    <a:pt x="1811" y="1"/>
                    <a:pt x="1" y="1564"/>
                    <a:pt x="1" y="1564"/>
                  </a:cubicBezTo>
                  <a:cubicBezTo>
                    <a:pt x="126" y="2476"/>
                    <a:pt x="708" y="3104"/>
                    <a:pt x="708" y="3104"/>
                  </a:cubicBezTo>
                  <a:cubicBezTo>
                    <a:pt x="708" y="3104"/>
                    <a:pt x="2131" y="2294"/>
                    <a:pt x="2990" y="2294"/>
                  </a:cubicBezTo>
                  <a:cubicBezTo>
                    <a:pt x="3073" y="2294"/>
                    <a:pt x="3151" y="2302"/>
                    <a:pt x="3221" y="2319"/>
                  </a:cubicBezTo>
                  <a:cubicBezTo>
                    <a:pt x="3531" y="2385"/>
                    <a:pt x="3865" y="2440"/>
                    <a:pt x="4155" y="2440"/>
                  </a:cubicBezTo>
                  <a:cubicBezTo>
                    <a:pt x="4618" y="2440"/>
                    <a:pt x="4966" y="2301"/>
                    <a:pt x="4918" y="1847"/>
                  </a:cubicBezTo>
                  <a:cubicBezTo>
                    <a:pt x="4855" y="1093"/>
                    <a:pt x="4070" y="135"/>
                    <a:pt x="3017" y="9"/>
                  </a:cubicBezTo>
                  <a:cubicBezTo>
                    <a:pt x="2975" y="3"/>
                    <a:pt x="2932" y="1"/>
                    <a:pt x="2887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8"/>
            <p:cNvSpPr/>
            <p:nvPr/>
          </p:nvSpPr>
          <p:spPr>
            <a:xfrm>
              <a:off x="-2555183" y="515632"/>
              <a:ext cx="207536" cy="198472"/>
            </a:xfrm>
            <a:custGeom>
              <a:avLst/>
              <a:gdLst/>
              <a:ahLst/>
              <a:cxnLst/>
              <a:rect l="l" t="t" r="r" b="b"/>
              <a:pathLst>
                <a:path w="11517" h="11014" extrusionOk="0">
                  <a:moveTo>
                    <a:pt x="4824" y="0"/>
                  </a:moveTo>
                  <a:cubicBezTo>
                    <a:pt x="4478" y="0"/>
                    <a:pt x="4148" y="220"/>
                    <a:pt x="4022" y="550"/>
                  </a:cubicBezTo>
                  <a:lnTo>
                    <a:pt x="236" y="9804"/>
                  </a:lnTo>
                  <a:cubicBezTo>
                    <a:pt x="0" y="10385"/>
                    <a:pt x="425" y="11013"/>
                    <a:pt x="1053" y="11013"/>
                  </a:cubicBezTo>
                  <a:lnTo>
                    <a:pt x="6693" y="11013"/>
                  </a:lnTo>
                  <a:cubicBezTo>
                    <a:pt x="7055" y="11013"/>
                    <a:pt x="7369" y="10793"/>
                    <a:pt x="7510" y="10463"/>
                  </a:cubicBezTo>
                  <a:lnTo>
                    <a:pt x="11281" y="1210"/>
                  </a:lnTo>
                  <a:cubicBezTo>
                    <a:pt x="11516" y="644"/>
                    <a:pt x="11092" y="0"/>
                    <a:pt x="10480" y="0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8"/>
            <p:cNvSpPr/>
            <p:nvPr/>
          </p:nvSpPr>
          <p:spPr>
            <a:xfrm>
              <a:off x="-2536227" y="515632"/>
              <a:ext cx="188579" cy="198472"/>
            </a:xfrm>
            <a:custGeom>
              <a:avLst/>
              <a:gdLst/>
              <a:ahLst/>
              <a:cxnLst/>
              <a:rect l="l" t="t" r="r" b="b"/>
              <a:pathLst>
                <a:path w="10465" h="11014" extrusionOk="0">
                  <a:moveTo>
                    <a:pt x="4824" y="0"/>
                  </a:moveTo>
                  <a:cubicBezTo>
                    <a:pt x="4479" y="0"/>
                    <a:pt x="4149" y="220"/>
                    <a:pt x="4023" y="550"/>
                  </a:cubicBezTo>
                  <a:lnTo>
                    <a:pt x="237" y="9804"/>
                  </a:lnTo>
                  <a:cubicBezTo>
                    <a:pt x="1" y="10385"/>
                    <a:pt x="425" y="11013"/>
                    <a:pt x="1054" y="11013"/>
                  </a:cubicBezTo>
                  <a:lnTo>
                    <a:pt x="5641" y="11013"/>
                  </a:lnTo>
                  <a:cubicBezTo>
                    <a:pt x="6003" y="11013"/>
                    <a:pt x="6317" y="10793"/>
                    <a:pt x="6458" y="10463"/>
                  </a:cubicBezTo>
                  <a:lnTo>
                    <a:pt x="10229" y="1210"/>
                  </a:lnTo>
                  <a:cubicBezTo>
                    <a:pt x="10464" y="644"/>
                    <a:pt x="10040" y="0"/>
                    <a:pt x="94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8"/>
            <p:cNvSpPr/>
            <p:nvPr/>
          </p:nvSpPr>
          <p:spPr>
            <a:xfrm>
              <a:off x="-2455535" y="603946"/>
              <a:ext cx="40221" cy="33139"/>
            </a:xfrm>
            <a:custGeom>
              <a:avLst/>
              <a:gdLst/>
              <a:ahLst/>
              <a:cxnLst/>
              <a:rect l="l" t="t" r="r" b="b"/>
              <a:pathLst>
                <a:path w="2232" h="1839" extrusionOk="0">
                  <a:moveTo>
                    <a:pt x="1462" y="1"/>
                  </a:moveTo>
                  <a:cubicBezTo>
                    <a:pt x="959" y="1"/>
                    <a:pt x="393" y="409"/>
                    <a:pt x="189" y="912"/>
                  </a:cubicBezTo>
                  <a:cubicBezTo>
                    <a:pt x="1" y="1430"/>
                    <a:pt x="252" y="1839"/>
                    <a:pt x="755" y="1839"/>
                  </a:cubicBezTo>
                  <a:cubicBezTo>
                    <a:pt x="1273" y="1839"/>
                    <a:pt x="1839" y="1430"/>
                    <a:pt x="2043" y="912"/>
                  </a:cubicBezTo>
                  <a:cubicBezTo>
                    <a:pt x="2232" y="409"/>
                    <a:pt x="1980" y="1"/>
                    <a:pt x="1462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8"/>
            <p:cNvSpPr/>
            <p:nvPr/>
          </p:nvSpPr>
          <p:spPr>
            <a:xfrm>
              <a:off x="-2428920" y="581025"/>
              <a:ext cx="67395" cy="74062"/>
            </a:xfrm>
            <a:custGeom>
              <a:avLst/>
              <a:gdLst/>
              <a:ahLst/>
              <a:cxnLst/>
              <a:rect l="l" t="t" r="r" b="b"/>
              <a:pathLst>
                <a:path w="3740" h="4110" extrusionOk="0">
                  <a:moveTo>
                    <a:pt x="3300" y="0"/>
                  </a:moveTo>
                  <a:lnTo>
                    <a:pt x="2907" y="943"/>
                  </a:lnTo>
                  <a:cubicBezTo>
                    <a:pt x="2907" y="943"/>
                    <a:pt x="2365" y="452"/>
                    <a:pt x="1859" y="452"/>
                  </a:cubicBezTo>
                  <a:cubicBezTo>
                    <a:pt x="1737" y="452"/>
                    <a:pt x="1618" y="480"/>
                    <a:pt x="1509" y="550"/>
                  </a:cubicBezTo>
                  <a:cubicBezTo>
                    <a:pt x="927" y="911"/>
                    <a:pt x="0" y="2907"/>
                    <a:pt x="283" y="3441"/>
                  </a:cubicBezTo>
                  <a:cubicBezTo>
                    <a:pt x="477" y="3788"/>
                    <a:pt x="1224" y="4109"/>
                    <a:pt x="1882" y="4109"/>
                  </a:cubicBezTo>
                  <a:cubicBezTo>
                    <a:pt x="2235" y="4109"/>
                    <a:pt x="2562" y="4017"/>
                    <a:pt x="2766" y="3787"/>
                  </a:cubicBezTo>
                  <a:cubicBezTo>
                    <a:pt x="3331" y="3127"/>
                    <a:pt x="3535" y="1807"/>
                    <a:pt x="3315" y="1210"/>
                  </a:cubicBezTo>
                  <a:cubicBezTo>
                    <a:pt x="3315" y="1210"/>
                    <a:pt x="3740" y="252"/>
                    <a:pt x="3300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3" name="Google Shape;2123;p68"/>
          <p:cNvGrpSpPr/>
          <p:nvPr/>
        </p:nvGrpSpPr>
        <p:grpSpPr>
          <a:xfrm>
            <a:off x="1537058" y="2610279"/>
            <a:ext cx="1536925" cy="1635366"/>
            <a:chOff x="-3504702" y="1155375"/>
            <a:chExt cx="1084251" cy="1153698"/>
          </a:xfrm>
        </p:grpSpPr>
        <p:sp>
          <p:nvSpPr>
            <p:cNvPr id="2124" name="Google Shape;2124;p68"/>
            <p:cNvSpPr/>
            <p:nvPr/>
          </p:nvSpPr>
          <p:spPr>
            <a:xfrm>
              <a:off x="-3483714" y="1999391"/>
              <a:ext cx="486457" cy="39303"/>
            </a:xfrm>
            <a:custGeom>
              <a:avLst/>
              <a:gdLst/>
              <a:ahLst/>
              <a:cxnLst/>
              <a:rect l="l" t="t" r="r" b="b"/>
              <a:pathLst>
                <a:path w="16734" h="1352" extrusionOk="0">
                  <a:moveTo>
                    <a:pt x="8359" y="0"/>
                  </a:moveTo>
                  <a:cubicBezTo>
                    <a:pt x="3740" y="0"/>
                    <a:pt x="1" y="299"/>
                    <a:pt x="1" y="676"/>
                  </a:cubicBezTo>
                  <a:cubicBezTo>
                    <a:pt x="1" y="1053"/>
                    <a:pt x="3740" y="1352"/>
                    <a:pt x="8359" y="1352"/>
                  </a:cubicBezTo>
                  <a:cubicBezTo>
                    <a:pt x="12994" y="1352"/>
                    <a:pt x="16733" y="1053"/>
                    <a:pt x="16733" y="676"/>
                  </a:cubicBezTo>
                  <a:cubicBezTo>
                    <a:pt x="16733" y="299"/>
                    <a:pt x="12994" y="0"/>
                    <a:pt x="83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8"/>
            <p:cNvSpPr/>
            <p:nvPr/>
          </p:nvSpPr>
          <p:spPr>
            <a:xfrm>
              <a:off x="-3448074" y="1771018"/>
              <a:ext cx="401486" cy="83634"/>
            </a:xfrm>
            <a:custGeom>
              <a:avLst/>
              <a:gdLst/>
              <a:ahLst/>
              <a:cxnLst/>
              <a:rect l="l" t="t" r="r" b="b"/>
              <a:pathLst>
                <a:path w="13811" h="2877" extrusionOk="0">
                  <a:moveTo>
                    <a:pt x="13810" y="1"/>
                  </a:moveTo>
                  <a:lnTo>
                    <a:pt x="13810" y="2876"/>
                  </a:lnTo>
                  <a:lnTo>
                    <a:pt x="739" y="2876"/>
                  </a:lnTo>
                  <a:cubicBezTo>
                    <a:pt x="330" y="2876"/>
                    <a:pt x="0" y="2546"/>
                    <a:pt x="0" y="2138"/>
                  </a:cubicBezTo>
                  <a:lnTo>
                    <a:pt x="0" y="739"/>
                  </a:lnTo>
                  <a:cubicBezTo>
                    <a:pt x="0" y="331"/>
                    <a:pt x="330" y="1"/>
                    <a:pt x="739" y="1"/>
                  </a:cubicBezTo>
                  <a:lnTo>
                    <a:pt x="13810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8"/>
            <p:cNvSpPr/>
            <p:nvPr/>
          </p:nvSpPr>
          <p:spPr>
            <a:xfrm>
              <a:off x="-3411533" y="1781541"/>
              <a:ext cx="364945" cy="62588"/>
            </a:xfrm>
            <a:custGeom>
              <a:avLst/>
              <a:gdLst/>
              <a:ahLst/>
              <a:cxnLst/>
              <a:rect l="l" t="t" r="r" b="b"/>
              <a:pathLst>
                <a:path w="12554" h="2153" extrusionOk="0">
                  <a:moveTo>
                    <a:pt x="692" y="0"/>
                  </a:moveTo>
                  <a:cubicBezTo>
                    <a:pt x="314" y="0"/>
                    <a:pt x="0" y="315"/>
                    <a:pt x="0" y="692"/>
                  </a:cubicBezTo>
                  <a:lnTo>
                    <a:pt x="0" y="1461"/>
                  </a:lnTo>
                  <a:cubicBezTo>
                    <a:pt x="0" y="1854"/>
                    <a:pt x="314" y="2153"/>
                    <a:pt x="692" y="2153"/>
                  </a:cubicBezTo>
                  <a:lnTo>
                    <a:pt x="12553" y="2153"/>
                  </a:lnTo>
                  <a:lnTo>
                    <a:pt x="125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8"/>
            <p:cNvSpPr/>
            <p:nvPr/>
          </p:nvSpPr>
          <p:spPr>
            <a:xfrm>
              <a:off x="-3376387" y="1794332"/>
              <a:ext cx="329799" cy="5494"/>
            </a:xfrm>
            <a:custGeom>
              <a:avLst/>
              <a:gdLst/>
              <a:ahLst/>
              <a:cxnLst/>
              <a:rect l="l" t="t" r="r" b="b"/>
              <a:pathLst>
                <a:path w="11345" h="189" extrusionOk="0">
                  <a:moveTo>
                    <a:pt x="1" y="0"/>
                  </a:moveTo>
                  <a:lnTo>
                    <a:pt x="1" y="189"/>
                  </a:lnTo>
                  <a:lnTo>
                    <a:pt x="11344" y="189"/>
                  </a:lnTo>
                  <a:lnTo>
                    <a:pt x="1134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8"/>
            <p:cNvSpPr/>
            <p:nvPr/>
          </p:nvSpPr>
          <p:spPr>
            <a:xfrm>
              <a:off x="-3376387" y="1810320"/>
              <a:ext cx="329799" cy="5494"/>
            </a:xfrm>
            <a:custGeom>
              <a:avLst/>
              <a:gdLst/>
              <a:ahLst/>
              <a:cxnLst/>
              <a:rect l="l" t="t" r="r" b="b"/>
              <a:pathLst>
                <a:path w="11345" h="189" extrusionOk="0">
                  <a:moveTo>
                    <a:pt x="1" y="0"/>
                  </a:moveTo>
                  <a:lnTo>
                    <a:pt x="1" y="189"/>
                  </a:lnTo>
                  <a:lnTo>
                    <a:pt x="11344" y="189"/>
                  </a:lnTo>
                  <a:lnTo>
                    <a:pt x="1134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8"/>
            <p:cNvSpPr/>
            <p:nvPr/>
          </p:nvSpPr>
          <p:spPr>
            <a:xfrm>
              <a:off x="-3376387" y="1825844"/>
              <a:ext cx="329799" cy="5494"/>
            </a:xfrm>
            <a:custGeom>
              <a:avLst/>
              <a:gdLst/>
              <a:ahLst/>
              <a:cxnLst/>
              <a:rect l="l" t="t" r="r" b="b"/>
              <a:pathLst>
                <a:path w="11345" h="189" extrusionOk="0">
                  <a:moveTo>
                    <a:pt x="1" y="0"/>
                  </a:moveTo>
                  <a:lnTo>
                    <a:pt x="1" y="189"/>
                  </a:lnTo>
                  <a:lnTo>
                    <a:pt x="11344" y="189"/>
                  </a:lnTo>
                  <a:lnTo>
                    <a:pt x="1134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8"/>
            <p:cNvSpPr/>
            <p:nvPr/>
          </p:nvSpPr>
          <p:spPr>
            <a:xfrm>
              <a:off x="-3504702" y="1854623"/>
              <a:ext cx="401922" cy="84041"/>
            </a:xfrm>
            <a:custGeom>
              <a:avLst/>
              <a:gdLst/>
              <a:ahLst/>
              <a:cxnLst/>
              <a:rect l="l" t="t" r="r" b="b"/>
              <a:pathLst>
                <a:path w="13826" h="2891" extrusionOk="0">
                  <a:moveTo>
                    <a:pt x="13826" y="0"/>
                  </a:moveTo>
                  <a:lnTo>
                    <a:pt x="13826" y="2891"/>
                  </a:lnTo>
                  <a:lnTo>
                    <a:pt x="754" y="2891"/>
                  </a:lnTo>
                  <a:cubicBezTo>
                    <a:pt x="330" y="2891"/>
                    <a:pt x="0" y="2561"/>
                    <a:pt x="0" y="2152"/>
                  </a:cubicBezTo>
                  <a:lnTo>
                    <a:pt x="0" y="754"/>
                  </a:lnTo>
                  <a:cubicBezTo>
                    <a:pt x="0" y="346"/>
                    <a:pt x="330" y="0"/>
                    <a:pt x="754" y="0"/>
                  </a:cubicBezTo>
                  <a:lnTo>
                    <a:pt x="13826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8"/>
            <p:cNvSpPr/>
            <p:nvPr/>
          </p:nvSpPr>
          <p:spPr>
            <a:xfrm>
              <a:off x="-3467725" y="1865582"/>
              <a:ext cx="364945" cy="62588"/>
            </a:xfrm>
            <a:custGeom>
              <a:avLst/>
              <a:gdLst/>
              <a:ahLst/>
              <a:cxnLst/>
              <a:rect l="l" t="t" r="r" b="b"/>
              <a:pathLst>
                <a:path w="12554" h="2153" extrusionOk="0">
                  <a:moveTo>
                    <a:pt x="692" y="0"/>
                  </a:moveTo>
                  <a:cubicBezTo>
                    <a:pt x="299" y="0"/>
                    <a:pt x="1" y="299"/>
                    <a:pt x="1" y="691"/>
                  </a:cubicBezTo>
                  <a:lnTo>
                    <a:pt x="1" y="1461"/>
                  </a:lnTo>
                  <a:cubicBezTo>
                    <a:pt x="1" y="1838"/>
                    <a:pt x="299" y="2152"/>
                    <a:pt x="692" y="2152"/>
                  </a:cubicBezTo>
                  <a:lnTo>
                    <a:pt x="12554" y="2152"/>
                  </a:lnTo>
                  <a:lnTo>
                    <a:pt x="125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8"/>
            <p:cNvSpPr/>
            <p:nvPr/>
          </p:nvSpPr>
          <p:spPr>
            <a:xfrm>
              <a:off x="-3432551" y="1877908"/>
              <a:ext cx="329770" cy="5959"/>
            </a:xfrm>
            <a:custGeom>
              <a:avLst/>
              <a:gdLst/>
              <a:ahLst/>
              <a:cxnLst/>
              <a:rect l="l" t="t" r="r" b="b"/>
              <a:pathLst>
                <a:path w="11344" h="205" extrusionOk="0">
                  <a:moveTo>
                    <a:pt x="1" y="0"/>
                  </a:moveTo>
                  <a:lnTo>
                    <a:pt x="1" y="205"/>
                  </a:lnTo>
                  <a:lnTo>
                    <a:pt x="11344" y="205"/>
                  </a:lnTo>
                  <a:lnTo>
                    <a:pt x="1134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8"/>
            <p:cNvSpPr/>
            <p:nvPr/>
          </p:nvSpPr>
          <p:spPr>
            <a:xfrm>
              <a:off x="-3432551" y="1893896"/>
              <a:ext cx="329770" cy="5494"/>
            </a:xfrm>
            <a:custGeom>
              <a:avLst/>
              <a:gdLst/>
              <a:ahLst/>
              <a:cxnLst/>
              <a:rect l="l" t="t" r="r" b="b"/>
              <a:pathLst>
                <a:path w="11344" h="189" extrusionOk="0">
                  <a:moveTo>
                    <a:pt x="1" y="0"/>
                  </a:moveTo>
                  <a:lnTo>
                    <a:pt x="1" y="189"/>
                  </a:lnTo>
                  <a:lnTo>
                    <a:pt x="11344" y="189"/>
                  </a:lnTo>
                  <a:lnTo>
                    <a:pt x="1134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8"/>
            <p:cNvSpPr/>
            <p:nvPr/>
          </p:nvSpPr>
          <p:spPr>
            <a:xfrm>
              <a:off x="-3432551" y="1909885"/>
              <a:ext cx="329770" cy="5494"/>
            </a:xfrm>
            <a:custGeom>
              <a:avLst/>
              <a:gdLst/>
              <a:ahLst/>
              <a:cxnLst/>
              <a:rect l="l" t="t" r="r" b="b"/>
              <a:pathLst>
                <a:path w="11344" h="189" extrusionOk="0">
                  <a:moveTo>
                    <a:pt x="1" y="0"/>
                  </a:moveTo>
                  <a:lnTo>
                    <a:pt x="1" y="189"/>
                  </a:lnTo>
                  <a:lnTo>
                    <a:pt x="11344" y="189"/>
                  </a:lnTo>
                  <a:lnTo>
                    <a:pt x="1134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8"/>
            <p:cNvSpPr/>
            <p:nvPr/>
          </p:nvSpPr>
          <p:spPr>
            <a:xfrm>
              <a:off x="-3429818" y="1938635"/>
              <a:ext cx="401951" cy="84070"/>
            </a:xfrm>
            <a:custGeom>
              <a:avLst/>
              <a:gdLst/>
              <a:ahLst/>
              <a:cxnLst/>
              <a:rect l="l" t="t" r="r" b="b"/>
              <a:pathLst>
                <a:path w="13827" h="2892" extrusionOk="0">
                  <a:moveTo>
                    <a:pt x="739" y="1"/>
                  </a:moveTo>
                  <a:cubicBezTo>
                    <a:pt x="331" y="1"/>
                    <a:pt x="1" y="331"/>
                    <a:pt x="1" y="755"/>
                  </a:cubicBezTo>
                  <a:lnTo>
                    <a:pt x="1" y="2138"/>
                  </a:lnTo>
                  <a:cubicBezTo>
                    <a:pt x="1" y="2562"/>
                    <a:pt x="331" y="2892"/>
                    <a:pt x="739" y="2892"/>
                  </a:cubicBezTo>
                  <a:lnTo>
                    <a:pt x="13826" y="2892"/>
                  </a:lnTo>
                  <a:lnTo>
                    <a:pt x="13826" y="1"/>
                  </a:ln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8"/>
            <p:cNvSpPr/>
            <p:nvPr/>
          </p:nvSpPr>
          <p:spPr>
            <a:xfrm>
              <a:off x="-3393277" y="1949158"/>
              <a:ext cx="365410" cy="63053"/>
            </a:xfrm>
            <a:custGeom>
              <a:avLst/>
              <a:gdLst/>
              <a:ahLst/>
              <a:cxnLst/>
              <a:rect l="l" t="t" r="r" b="b"/>
              <a:pathLst>
                <a:path w="12570" h="2169" extrusionOk="0">
                  <a:moveTo>
                    <a:pt x="692" y="0"/>
                  </a:moveTo>
                  <a:cubicBezTo>
                    <a:pt x="315" y="0"/>
                    <a:pt x="1" y="314"/>
                    <a:pt x="1" y="691"/>
                  </a:cubicBezTo>
                  <a:lnTo>
                    <a:pt x="1" y="1477"/>
                  </a:lnTo>
                  <a:cubicBezTo>
                    <a:pt x="1" y="1854"/>
                    <a:pt x="315" y="2168"/>
                    <a:pt x="692" y="2168"/>
                  </a:cubicBezTo>
                  <a:lnTo>
                    <a:pt x="12569" y="2168"/>
                  </a:lnTo>
                  <a:lnTo>
                    <a:pt x="12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8"/>
            <p:cNvSpPr/>
            <p:nvPr/>
          </p:nvSpPr>
          <p:spPr>
            <a:xfrm>
              <a:off x="-3358102" y="1961949"/>
              <a:ext cx="329770" cy="5494"/>
            </a:xfrm>
            <a:custGeom>
              <a:avLst/>
              <a:gdLst/>
              <a:ahLst/>
              <a:cxnLst/>
              <a:rect l="l" t="t" r="r" b="b"/>
              <a:pathLst>
                <a:path w="11344" h="189" extrusionOk="0">
                  <a:moveTo>
                    <a:pt x="0" y="0"/>
                  </a:moveTo>
                  <a:lnTo>
                    <a:pt x="0" y="189"/>
                  </a:lnTo>
                  <a:lnTo>
                    <a:pt x="11344" y="189"/>
                  </a:lnTo>
                  <a:lnTo>
                    <a:pt x="1134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8"/>
            <p:cNvSpPr/>
            <p:nvPr/>
          </p:nvSpPr>
          <p:spPr>
            <a:xfrm>
              <a:off x="-3358102" y="1977909"/>
              <a:ext cx="329770" cy="5523"/>
            </a:xfrm>
            <a:custGeom>
              <a:avLst/>
              <a:gdLst/>
              <a:ahLst/>
              <a:cxnLst/>
              <a:rect l="l" t="t" r="r" b="b"/>
              <a:pathLst>
                <a:path w="11344" h="190" extrusionOk="0">
                  <a:moveTo>
                    <a:pt x="0" y="1"/>
                  </a:moveTo>
                  <a:lnTo>
                    <a:pt x="0" y="190"/>
                  </a:lnTo>
                  <a:lnTo>
                    <a:pt x="11344" y="190"/>
                  </a:lnTo>
                  <a:lnTo>
                    <a:pt x="1134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8"/>
            <p:cNvSpPr/>
            <p:nvPr/>
          </p:nvSpPr>
          <p:spPr>
            <a:xfrm>
              <a:off x="-3358102" y="1993897"/>
              <a:ext cx="329770" cy="5523"/>
            </a:xfrm>
            <a:custGeom>
              <a:avLst/>
              <a:gdLst/>
              <a:ahLst/>
              <a:cxnLst/>
              <a:rect l="l" t="t" r="r" b="b"/>
              <a:pathLst>
                <a:path w="11344" h="190" extrusionOk="0">
                  <a:moveTo>
                    <a:pt x="0" y="1"/>
                  </a:moveTo>
                  <a:lnTo>
                    <a:pt x="0" y="189"/>
                  </a:lnTo>
                  <a:lnTo>
                    <a:pt x="11344" y="189"/>
                  </a:lnTo>
                  <a:lnTo>
                    <a:pt x="11344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8"/>
            <p:cNvSpPr/>
            <p:nvPr/>
          </p:nvSpPr>
          <p:spPr>
            <a:xfrm>
              <a:off x="-3234788" y="2047793"/>
              <a:ext cx="741285" cy="33372"/>
            </a:xfrm>
            <a:custGeom>
              <a:avLst/>
              <a:gdLst/>
              <a:ahLst/>
              <a:cxnLst/>
              <a:rect l="l" t="t" r="r" b="b"/>
              <a:pathLst>
                <a:path w="25500" h="1148" extrusionOk="0">
                  <a:moveTo>
                    <a:pt x="12758" y="1"/>
                  </a:moveTo>
                  <a:cubicBezTo>
                    <a:pt x="5703" y="1"/>
                    <a:pt x="0" y="252"/>
                    <a:pt x="0" y="566"/>
                  </a:cubicBezTo>
                  <a:cubicBezTo>
                    <a:pt x="0" y="896"/>
                    <a:pt x="5703" y="1148"/>
                    <a:pt x="12758" y="1148"/>
                  </a:cubicBezTo>
                  <a:cubicBezTo>
                    <a:pt x="19796" y="1148"/>
                    <a:pt x="25499" y="896"/>
                    <a:pt x="25499" y="566"/>
                  </a:cubicBezTo>
                  <a:cubicBezTo>
                    <a:pt x="25499" y="252"/>
                    <a:pt x="19796" y="1"/>
                    <a:pt x="1275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8"/>
            <p:cNvSpPr/>
            <p:nvPr/>
          </p:nvSpPr>
          <p:spPr>
            <a:xfrm>
              <a:off x="-3287782" y="1388749"/>
              <a:ext cx="845414" cy="468637"/>
            </a:xfrm>
            <a:custGeom>
              <a:avLst/>
              <a:gdLst/>
              <a:ahLst/>
              <a:cxnLst/>
              <a:rect l="l" t="t" r="r" b="b"/>
              <a:pathLst>
                <a:path w="29082" h="16121" extrusionOk="0">
                  <a:moveTo>
                    <a:pt x="1415" y="1"/>
                  </a:moveTo>
                  <a:cubicBezTo>
                    <a:pt x="629" y="1"/>
                    <a:pt x="1" y="629"/>
                    <a:pt x="1" y="1415"/>
                  </a:cubicBezTo>
                  <a:lnTo>
                    <a:pt x="1" y="16120"/>
                  </a:lnTo>
                  <a:lnTo>
                    <a:pt x="29082" y="16120"/>
                  </a:lnTo>
                  <a:lnTo>
                    <a:pt x="29082" y="1415"/>
                  </a:lnTo>
                  <a:cubicBezTo>
                    <a:pt x="29082" y="629"/>
                    <a:pt x="28453" y="1"/>
                    <a:pt x="27668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8"/>
            <p:cNvSpPr/>
            <p:nvPr/>
          </p:nvSpPr>
          <p:spPr>
            <a:xfrm>
              <a:off x="-3259003" y="1426220"/>
              <a:ext cx="787855" cy="389131"/>
            </a:xfrm>
            <a:custGeom>
              <a:avLst/>
              <a:gdLst/>
              <a:ahLst/>
              <a:cxnLst/>
              <a:rect l="l" t="t" r="r" b="b"/>
              <a:pathLst>
                <a:path w="27102" h="13386" extrusionOk="0">
                  <a:moveTo>
                    <a:pt x="315" y="0"/>
                  </a:moveTo>
                  <a:cubicBezTo>
                    <a:pt x="142" y="0"/>
                    <a:pt x="1" y="142"/>
                    <a:pt x="1" y="314"/>
                  </a:cubicBezTo>
                  <a:lnTo>
                    <a:pt x="1" y="13072"/>
                  </a:lnTo>
                  <a:cubicBezTo>
                    <a:pt x="1" y="13182"/>
                    <a:pt x="64" y="13276"/>
                    <a:pt x="142" y="13339"/>
                  </a:cubicBezTo>
                  <a:cubicBezTo>
                    <a:pt x="189" y="13370"/>
                    <a:pt x="252" y="13386"/>
                    <a:pt x="315" y="13386"/>
                  </a:cubicBezTo>
                  <a:lnTo>
                    <a:pt x="26788" y="13386"/>
                  </a:lnTo>
                  <a:cubicBezTo>
                    <a:pt x="26961" y="13386"/>
                    <a:pt x="27102" y="13245"/>
                    <a:pt x="27102" y="13072"/>
                  </a:cubicBezTo>
                  <a:lnTo>
                    <a:pt x="27102" y="314"/>
                  </a:lnTo>
                  <a:cubicBezTo>
                    <a:pt x="27102" y="252"/>
                    <a:pt x="27086" y="189"/>
                    <a:pt x="27055" y="142"/>
                  </a:cubicBezTo>
                  <a:cubicBezTo>
                    <a:pt x="26992" y="63"/>
                    <a:pt x="26898" y="0"/>
                    <a:pt x="267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8"/>
            <p:cNvSpPr/>
            <p:nvPr/>
          </p:nvSpPr>
          <p:spPr>
            <a:xfrm>
              <a:off x="-3287782" y="1857356"/>
              <a:ext cx="845414" cy="67152"/>
            </a:xfrm>
            <a:custGeom>
              <a:avLst/>
              <a:gdLst/>
              <a:ahLst/>
              <a:cxnLst/>
              <a:rect l="l" t="t" r="r" b="b"/>
              <a:pathLst>
                <a:path w="29082" h="2310" extrusionOk="0">
                  <a:moveTo>
                    <a:pt x="1" y="0"/>
                  </a:moveTo>
                  <a:cubicBezTo>
                    <a:pt x="1" y="393"/>
                    <a:pt x="95" y="754"/>
                    <a:pt x="268" y="1069"/>
                  </a:cubicBezTo>
                  <a:cubicBezTo>
                    <a:pt x="378" y="1273"/>
                    <a:pt x="519" y="1461"/>
                    <a:pt x="676" y="1634"/>
                  </a:cubicBezTo>
                  <a:cubicBezTo>
                    <a:pt x="692" y="1650"/>
                    <a:pt x="724" y="1666"/>
                    <a:pt x="739" y="1681"/>
                  </a:cubicBezTo>
                  <a:cubicBezTo>
                    <a:pt x="771" y="1713"/>
                    <a:pt x="818" y="1744"/>
                    <a:pt x="849" y="1776"/>
                  </a:cubicBezTo>
                  <a:cubicBezTo>
                    <a:pt x="928" y="1854"/>
                    <a:pt x="1022" y="1901"/>
                    <a:pt x="1101" y="1964"/>
                  </a:cubicBezTo>
                  <a:cubicBezTo>
                    <a:pt x="1446" y="2184"/>
                    <a:pt x="1870" y="2310"/>
                    <a:pt x="2310" y="2310"/>
                  </a:cubicBezTo>
                  <a:lnTo>
                    <a:pt x="26788" y="2310"/>
                  </a:lnTo>
                  <a:cubicBezTo>
                    <a:pt x="27039" y="2310"/>
                    <a:pt x="27291" y="2263"/>
                    <a:pt x="27526" y="2184"/>
                  </a:cubicBezTo>
                  <a:cubicBezTo>
                    <a:pt x="27856" y="2074"/>
                    <a:pt x="28155" y="1886"/>
                    <a:pt x="28406" y="1634"/>
                  </a:cubicBezTo>
                  <a:cubicBezTo>
                    <a:pt x="28579" y="1477"/>
                    <a:pt x="28705" y="1289"/>
                    <a:pt x="28815" y="1069"/>
                  </a:cubicBezTo>
                  <a:cubicBezTo>
                    <a:pt x="28988" y="754"/>
                    <a:pt x="29082" y="393"/>
                    <a:pt x="29082" y="0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8"/>
            <p:cNvSpPr/>
            <p:nvPr/>
          </p:nvSpPr>
          <p:spPr>
            <a:xfrm>
              <a:off x="-3266300" y="1906222"/>
              <a:ext cx="3227" cy="3227"/>
            </a:xfrm>
            <a:custGeom>
              <a:avLst/>
              <a:gdLst/>
              <a:ahLst/>
              <a:cxnLst/>
              <a:rect l="l" t="t" r="r" b="b"/>
              <a:pathLst>
                <a:path w="111" h="111" extrusionOk="0">
                  <a:moveTo>
                    <a:pt x="0" y="0"/>
                  </a:moveTo>
                  <a:cubicBezTo>
                    <a:pt x="32" y="32"/>
                    <a:pt x="79" y="79"/>
                    <a:pt x="110" y="110"/>
                  </a:cubicBezTo>
                  <a:cubicBezTo>
                    <a:pt x="79" y="79"/>
                    <a:pt x="32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8"/>
            <p:cNvSpPr/>
            <p:nvPr/>
          </p:nvSpPr>
          <p:spPr>
            <a:xfrm>
              <a:off x="-2988624" y="1924478"/>
              <a:ext cx="248490" cy="104158"/>
            </a:xfrm>
            <a:custGeom>
              <a:avLst/>
              <a:gdLst/>
              <a:ahLst/>
              <a:cxnLst/>
              <a:rect l="l" t="t" r="r" b="b"/>
              <a:pathLst>
                <a:path w="8548" h="3583" extrusionOk="0">
                  <a:moveTo>
                    <a:pt x="1949" y="1"/>
                  </a:moveTo>
                  <a:lnTo>
                    <a:pt x="1" y="3583"/>
                  </a:lnTo>
                  <a:lnTo>
                    <a:pt x="8547" y="3583"/>
                  </a:lnTo>
                  <a:lnTo>
                    <a:pt x="6599" y="1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8"/>
            <p:cNvSpPr/>
            <p:nvPr/>
          </p:nvSpPr>
          <p:spPr>
            <a:xfrm>
              <a:off x="-3079962" y="2028606"/>
              <a:ext cx="429800" cy="27442"/>
            </a:xfrm>
            <a:custGeom>
              <a:avLst/>
              <a:gdLst/>
              <a:ahLst/>
              <a:cxnLst/>
              <a:rect l="l" t="t" r="r" b="b"/>
              <a:pathLst>
                <a:path w="14785" h="944" extrusionOk="0">
                  <a:moveTo>
                    <a:pt x="849" y="1"/>
                  </a:moveTo>
                  <a:cubicBezTo>
                    <a:pt x="377" y="1"/>
                    <a:pt x="0" y="378"/>
                    <a:pt x="0" y="849"/>
                  </a:cubicBezTo>
                  <a:lnTo>
                    <a:pt x="0" y="944"/>
                  </a:lnTo>
                  <a:lnTo>
                    <a:pt x="14784" y="944"/>
                  </a:lnTo>
                  <a:lnTo>
                    <a:pt x="14784" y="849"/>
                  </a:lnTo>
                  <a:cubicBezTo>
                    <a:pt x="14784" y="378"/>
                    <a:pt x="14407" y="1"/>
                    <a:pt x="13936" y="1"/>
                  </a:cubicBezTo>
                  <a:close/>
                </a:path>
              </a:pathLst>
            </a:custGeom>
            <a:solidFill>
              <a:srgbClr val="C0B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8"/>
            <p:cNvSpPr/>
            <p:nvPr/>
          </p:nvSpPr>
          <p:spPr>
            <a:xfrm>
              <a:off x="-2982229" y="1507703"/>
              <a:ext cx="238810" cy="234246"/>
            </a:xfrm>
            <a:custGeom>
              <a:avLst/>
              <a:gdLst/>
              <a:ahLst/>
              <a:cxnLst/>
              <a:rect l="l" t="t" r="r" b="b"/>
              <a:pathLst>
                <a:path w="8215" h="8058" extrusionOk="0">
                  <a:moveTo>
                    <a:pt x="4057" y="0"/>
                  </a:moveTo>
                  <a:cubicBezTo>
                    <a:pt x="3243" y="0"/>
                    <a:pt x="2478" y="258"/>
                    <a:pt x="1854" y="669"/>
                  </a:cubicBezTo>
                  <a:cubicBezTo>
                    <a:pt x="1807" y="701"/>
                    <a:pt x="1792" y="779"/>
                    <a:pt x="1839" y="826"/>
                  </a:cubicBezTo>
                  <a:lnTo>
                    <a:pt x="1854" y="826"/>
                  </a:lnTo>
                  <a:cubicBezTo>
                    <a:pt x="1873" y="836"/>
                    <a:pt x="1896" y="845"/>
                    <a:pt x="1918" y="845"/>
                  </a:cubicBezTo>
                  <a:cubicBezTo>
                    <a:pt x="1935" y="845"/>
                    <a:pt x="1951" y="840"/>
                    <a:pt x="1964" y="826"/>
                  </a:cubicBezTo>
                  <a:cubicBezTo>
                    <a:pt x="2572" y="426"/>
                    <a:pt x="3292" y="180"/>
                    <a:pt x="4085" y="180"/>
                  </a:cubicBezTo>
                  <a:cubicBezTo>
                    <a:pt x="4132" y="180"/>
                    <a:pt x="4179" y="181"/>
                    <a:pt x="4227" y="182"/>
                  </a:cubicBezTo>
                  <a:cubicBezTo>
                    <a:pt x="6222" y="261"/>
                    <a:pt x="7840" y="1863"/>
                    <a:pt x="7934" y="3859"/>
                  </a:cubicBezTo>
                  <a:cubicBezTo>
                    <a:pt x="8026" y="6057"/>
                    <a:pt x="6278" y="7870"/>
                    <a:pt x="4104" y="7870"/>
                  </a:cubicBezTo>
                  <a:cubicBezTo>
                    <a:pt x="4040" y="7870"/>
                    <a:pt x="3977" y="7868"/>
                    <a:pt x="3913" y="7865"/>
                  </a:cubicBezTo>
                  <a:cubicBezTo>
                    <a:pt x="1933" y="7786"/>
                    <a:pt x="330" y="6168"/>
                    <a:pt x="236" y="4189"/>
                  </a:cubicBezTo>
                  <a:cubicBezTo>
                    <a:pt x="189" y="3089"/>
                    <a:pt x="613" y="2083"/>
                    <a:pt x="1320" y="1361"/>
                  </a:cubicBezTo>
                  <a:cubicBezTo>
                    <a:pt x="1352" y="1314"/>
                    <a:pt x="1352" y="1251"/>
                    <a:pt x="1320" y="1219"/>
                  </a:cubicBezTo>
                  <a:cubicBezTo>
                    <a:pt x="1297" y="1204"/>
                    <a:pt x="1273" y="1196"/>
                    <a:pt x="1250" y="1196"/>
                  </a:cubicBezTo>
                  <a:cubicBezTo>
                    <a:pt x="1226" y="1196"/>
                    <a:pt x="1202" y="1204"/>
                    <a:pt x="1179" y="1219"/>
                  </a:cubicBezTo>
                  <a:cubicBezTo>
                    <a:pt x="440" y="1989"/>
                    <a:pt x="0" y="3042"/>
                    <a:pt x="48" y="4204"/>
                  </a:cubicBezTo>
                  <a:cubicBezTo>
                    <a:pt x="142" y="6278"/>
                    <a:pt x="1823" y="7959"/>
                    <a:pt x="3897" y="8053"/>
                  </a:cubicBezTo>
                  <a:cubicBezTo>
                    <a:pt x="3961" y="8056"/>
                    <a:pt x="4025" y="8058"/>
                    <a:pt x="4088" y="8058"/>
                  </a:cubicBezTo>
                  <a:cubicBezTo>
                    <a:pt x="6373" y="8058"/>
                    <a:pt x="8214" y="6151"/>
                    <a:pt x="8107" y="3827"/>
                  </a:cubicBezTo>
                  <a:cubicBezTo>
                    <a:pt x="8029" y="1785"/>
                    <a:pt x="6363" y="119"/>
                    <a:pt x="4321" y="10"/>
                  </a:cubicBezTo>
                  <a:cubicBezTo>
                    <a:pt x="4232" y="3"/>
                    <a:pt x="4144" y="0"/>
                    <a:pt x="4057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8"/>
            <p:cNvSpPr/>
            <p:nvPr/>
          </p:nvSpPr>
          <p:spPr>
            <a:xfrm>
              <a:off x="-2909147" y="1552732"/>
              <a:ext cx="116949" cy="137036"/>
            </a:xfrm>
            <a:custGeom>
              <a:avLst/>
              <a:gdLst/>
              <a:ahLst/>
              <a:cxnLst/>
              <a:rect l="l" t="t" r="r" b="b"/>
              <a:pathLst>
                <a:path w="4023" h="4714" extrusionOk="0">
                  <a:moveTo>
                    <a:pt x="0" y="0"/>
                  </a:moveTo>
                  <a:lnTo>
                    <a:pt x="0" y="4713"/>
                  </a:lnTo>
                  <a:lnTo>
                    <a:pt x="4022" y="23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8"/>
            <p:cNvSpPr/>
            <p:nvPr/>
          </p:nvSpPr>
          <p:spPr>
            <a:xfrm>
              <a:off x="-3221096" y="1486046"/>
              <a:ext cx="188664" cy="13256"/>
            </a:xfrm>
            <a:custGeom>
              <a:avLst/>
              <a:gdLst/>
              <a:ahLst/>
              <a:cxnLst/>
              <a:rect l="l" t="t" r="r" b="b"/>
              <a:pathLst>
                <a:path w="6490" h="456" extrusionOk="0">
                  <a:moveTo>
                    <a:pt x="236" y="0"/>
                  </a:moveTo>
                  <a:cubicBezTo>
                    <a:pt x="111" y="0"/>
                    <a:pt x="1" y="95"/>
                    <a:pt x="1" y="236"/>
                  </a:cubicBezTo>
                  <a:cubicBezTo>
                    <a:pt x="1" y="362"/>
                    <a:pt x="111" y="456"/>
                    <a:pt x="236" y="456"/>
                  </a:cubicBezTo>
                  <a:lnTo>
                    <a:pt x="6254" y="456"/>
                  </a:lnTo>
                  <a:cubicBezTo>
                    <a:pt x="6379" y="456"/>
                    <a:pt x="6489" y="362"/>
                    <a:pt x="6489" y="236"/>
                  </a:cubicBezTo>
                  <a:cubicBezTo>
                    <a:pt x="6489" y="95"/>
                    <a:pt x="6379" y="0"/>
                    <a:pt x="62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8"/>
            <p:cNvSpPr/>
            <p:nvPr/>
          </p:nvSpPr>
          <p:spPr>
            <a:xfrm>
              <a:off x="-3221096" y="1522586"/>
              <a:ext cx="188664" cy="13721"/>
            </a:xfrm>
            <a:custGeom>
              <a:avLst/>
              <a:gdLst/>
              <a:ahLst/>
              <a:cxnLst/>
              <a:rect l="l" t="t" r="r" b="b"/>
              <a:pathLst>
                <a:path w="6490" h="472" extrusionOk="0">
                  <a:moveTo>
                    <a:pt x="236" y="0"/>
                  </a:moveTo>
                  <a:cubicBezTo>
                    <a:pt x="111" y="0"/>
                    <a:pt x="1" y="95"/>
                    <a:pt x="1" y="236"/>
                  </a:cubicBezTo>
                  <a:cubicBezTo>
                    <a:pt x="1" y="362"/>
                    <a:pt x="111" y="472"/>
                    <a:pt x="236" y="472"/>
                  </a:cubicBezTo>
                  <a:lnTo>
                    <a:pt x="6254" y="472"/>
                  </a:lnTo>
                  <a:cubicBezTo>
                    <a:pt x="6379" y="472"/>
                    <a:pt x="6489" y="362"/>
                    <a:pt x="6489" y="236"/>
                  </a:cubicBezTo>
                  <a:cubicBezTo>
                    <a:pt x="6489" y="95"/>
                    <a:pt x="6379" y="0"/>
                    <a:pt x="62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8"/>
            <p:cNvSpPr/>
            <p:nvPr/>
          </p:nvSpPr>
          <p:spPr>
            <a:xfrm>
              <a:off x="-3221096" y="1559127"/>
              <a:ext cx="188664" cy="13721"/>
            </a:xfrm>
            <a:custGeom>
              <a:avLst/>
              <a:gdLst/>
              <a:ahLst/>
              <a:cxnLst/>
              <a:rect l="l" t="t" r="r" b="b"/>
              <a:pathLst>
                <a:path w="6490" h="472" extrusionOk="0">
                  <a:moveTo>
                    <a:pt x="236" y="0"/>
                  </a:moveTo>
                  <a:cubicBezTo>
                    <a:pt x="111" y="0"/>
                    <a:pt x="1" y="110"/>
                    <a:pt x="1" y="236"/>
                  </a:cubicBezTo>
                  <a:cubicBezTo>
                    <a:pt x="1" y="361"/>
                    <a:pt x="111" y="471"/>
                    <a:pt x="236" y="471"/>
                  </a:cubicBezTo>
                  <a:lnTo>
                    <a:pt x="6254" y="471"/>
                  </a:lnTo>
                  <a:cubicBezTo>
                    <a:pt x="6379" y="471"/>
                    <a:pt x="6489" y="361"/>
                    <a:pt x="6489" y="236"/>
                  </a:cubicBezTo>
                  <a:cubicBezTo>
                    <a:pt x="6489" y="110"/>
                    <a:pt x="6379" y="0"/>
                    <a:pt x="62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8"/>
            <p:cNvSpPr/>
            <p:nvPr/>
          </p:nvSpPr>
          <p:spPr>
            <a:xfrm>
              <a:off x="-3221096" y="1595639"/>
              <a:ext cx="188664" cy="13750"/>
            </a:xfrm>
            <a:custGeom>
              <a:avLst/>
              <a:gdLst/>
              <a:ahLst/>
              <a:cxnLst/>
              <a:rect l="l" t="t" r="r" b="b"/>
              <a:pathLst>
                <a:path w="6490" h="473" extrusionOk="0">
                  <a:moveTo>
                    <a:pt x="236" y="1"/>
                  </a:moveTo>
                  <a:cubicBezTo>
                    <a:pt x="111" y="1"/>
                    <a:pt x="1" y="111"/>
                    <a:pt x="1" y="237"/>
                  </a:cubicBezTo>
                  <a:cubicBezTo>
                    <a:pt x="1" y="362"/>
                    <a:pt x="111" y="472"/>
                    <a:pt x="236" y="472"/>
                  </a:cubicBezTo>
                  <a:lnTo>
                    <a:pt x="6254" y="472"/>
                  </a:lnTo>
                  <a:cubicBezTo>
                    <a:pt x="6379" y="472"/>
                    <a:pt x="6489" y="362"/>
                    <a:pt x="6489" y="237"/>
                  </a:cubicBezTo>
                  <a:cubicBezTo>
                    <a:pt x="6489" y="111"/>
                    <a:pt x="6379" y="1"/>
                    <a:pt x="6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8"/>
            <p:cNvSpPr/>
            <p:nvPr/>
          </p:nvSpPr>
          <p:spPr>
            <a:xfrm>
              <a:off x="-3221096" y="1632180"/>
              <a:ext cx="188664" cy="13750"/>
            </a:xfrm>
            <a:custGeom>
              <a:avLst/>
              <a:gdLst/>
              <a:ahLst/>
              <a:cxnLst/>
              <a:rect l="l" t="t" r="r" b="b"/>
              <a:pathLst>
                <a:path w="6490" h="473" extrusionOk="0">
                  <a:moveTo>
                    <a:pt x="236" y="1"/>
                  </a:moveTo>
                  <a:cubicBezTo>
                    <a:pt x="111" y="1"/>
                    <a:pt x="1" y="111"/>
                    <a:pt x="1" y="237"/>
                  </a:cubicBezTo>
                  <a:cubicBezTo>
                    <a:pt x="1" y="362"/>
                    <a:pt x="111" y="472"/>
                    <a:pt x="236" y="472"/>
                  </a:cubicBezTo>
                  <a:lnTo>
                    <a:pt x="6254" y="472"/>
                  </a:lnTo>
                  <a:cubicBezTo>
                    <a:pt x="6379" y="472"/>
                    <a:pt x="6489" y="362"/>
                    <a:pt x="6489" y="237"/>
                  </a:cubicBezTo>
                  <a:cubicBezTo>
                    <a:pt x="6489" y="111"/>
                    <a:pt x="6379" y="1"/>
                    <a:pt x="6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8"/>
            <p:cNvSpPr/>
            <p:nvPr/>
          </p:nvSpPr>
          <p:spPr>
            <a:xfrm>
              <a:off x="-3221096" y="1668721"/>
              <a:ext cx="188664" cy="13750"/>
            </a:xfrm>
            <a:custGeom>
              <a:avLst/>
              <a:gdLst/>
              <a:ahLst/>
              <a:cxnLst/>
              <a:rect l="l" t="t" r="r" b="b"/>
              <a:pathLst>
                <a:path w="6490" h="473" extrusionOk="0">
                  <a:moveTo>
                    <a:pt x="236" y="1"/>
                  </a:moveTo>
                  <a:cubicBezTo>
                    <a:pt x="111" y="1"/>
                    <a:pt x="1" y="111"/>
                    <a:pt x="1" y="236"/>
                  </a:cubicBezTo>
                  <a:cubicBezTo>
                    <a:pt x="1" y="362"/>
                    <a:pt x="111" y="472"/>
                    <a:pt x="236" y="472"/>
                  </a:cubicBezTo>
                  <a:lnTo>
                    <a:pt x="6254" y="472"/>
                  </a:lnTo>
                  <a:cubicBezTo>
                    <a:pt x="6379" y="472"/>
                    <a:pt x="6489" y="362"/>
                    <a:pt x="6489" y="236"/>
                  </a:cubicBezTo>
                  <a:cubicBezTo>
                    <a:pt x="6489" y="111"/>
                    <a:pt x="6379" y="1"/>
                    <a:pt x="6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8"/>
            <p:cNvSpPr/>
            <p:nvPr/>
          </p:nvSpPr>
          <p:spPr>
            <a:xfrm>
              <a:off x="-3221096" y="1705262"/>
              <a:ext cx="188664" cy="13721"/>
            </a:xfrm>
            <a:custGeom>
              <a:avLst/>
              <a:gdLst/>
              <a:ahLst/>
              <a:cxnLst/>
              <a:rect l="l" t="t" r="r" b="b"/>
              <a:pathLst>
                <a:path w="6490" h="472" extrusionOk="0">
                  <a:moveTo>
                    <a:pt x="236" y="1"/>
                  </a:moveTo>
                  <a:cubicBezTo>
                    <a:pt x="111" y="1"/>
                    <a:pt x="1" y="111"/>
                    <a:pt x="1" y="236"/>
                  </a:cubicBezTo>
                  <a:cubicBezTo>
                    <a:pt x="1" y="378"/>
                    <a:pt x="111" y="472"/>
                    <a:pt x="236" y="472"/>
                  </a:cubicBezTo>
                  <a:lnTo>
                    <a:pt x="6254" y="472"/>
                  </a:lnTo>
                  <a:cubicBezTo>
                    <a:pt x="6379" y="472"/>
                    <a:pt x="6489" y="378"/>
                    <a:pt x="6489" y="236"/>
                  </a:cubicBezTo>
                  <a:cubicBezTo>
                    <a:pt x="6489" y="111"/>
                    <a:pt x="6379" y="1"/>
                    <a:pt x="6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8"/>
            <p:cNvSpPr/>
            <p:nvPr/>
          </p:nvSpPr>
          <p:spPr>
            <a:xfrm>
              <a:off x="-3221096" y="1742268"/>
              <a:ext cx="188664" cy="13256"/>
            </a:xfrm>
            <a:custGeom>
              <a:avLst/>
              <a:gdLst/>
              <a:ahLst/>
              <a:cxnLst/>
              <a:rect l="l" t="t" r="r" b="b"/>
              <a:pathLst>
                <a:path w="6490" h="456" extrusionOk="0">
                  <a:moveTo>
                    <a:pt x="236" y="0"/>
                  </a:moveTo>
                  <a:cubicBezTo>
                    <a:pt x="111" y="0"/>
                    <a:pt x="1" y="94"/>
                    <a:pt x="1" y="220"/>
                  </a:cubicBezTo>
                  <a:cubicBezTo>
                    <a:pt x="1" y="362"/>
                    <a:pt x="111" y="456"/>
                    <a:pt x="236" y="456"/>
                  </a:cubicBezTo>
                  <a:lnTo>
                    <a:pt x="6254" y="456"/>
                  </a:lnTo>
                  <a:cubicBezTo>
                    <a:pt x="6379" y="456"/>
                    <a:pt x="6489" y="362"/>
                    <a:pt x="6489" y="220"/>
                  </a:cubicBezTo>
                  <a:cubicBezTo>
                    <a:pt x="6489" y="94"/>
                    <a:pt x="6379" y="0"/>
                    <a:pt x="62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8"/>
            <p:cNvSpPr/>
            <p:nvPr/>
          </p:nvSpPr>
          <p:spPr>
            <a:xfrm>
              <a:off x="-2694960" y="1486046"/>
              <a:ext cx="188199" cy="13256"/>
            </a:xfrm>
            <a:custGeom>
              <a:avLst/>
              <a:gdLst/>
              <a:ahLst/>
              <a:cxnLst/>
              <a:rect l="l" t="t" r="r" b="b"/>
              <a:pathLst>
                <a:path w="6474" h="456" extrusionOk="0">
                  <a:moveTo>
                    <a:pt x="236" y="0"/>
                  </a:moveTo>
                  <a:cubicBezTo>
                    <a:pt x="95" y="0"/>
                    <a:pt x="1" y="95"/>
                    <a:pt x="1" y="236"/>
                  </a:cubicBezTo>
                  <a:cubicBezTo>
                    <a:pt x="1" y="362"/>
                    <a:pt x="95" y="456"/>
                    <a:pt x="236" y="456"/>
                  </a:cubicBezTo>
                  <a:lnTo>
                    <a:pt x="6238" y="456"/>
                  </a:lnTo>
                  <a:cubicBezTo>
                    <a:pt x="6379" y="456"/>
                    <a:pt x="6474" y="362"/>
                    <a:pt x="6474" y="236"/>
                  </a:cubicBezTo>
                  <a:cubicBezTo>
                    <a:pt x="6474" y="95"/>
                    <a:pt x="6379" y="0"/>
                    <a:pt x="623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8"/>
            <p:cNvSpPr/>
            <p:nvPr/>
          </p:nvSpPr>
          <p:spPr>
            <a:xfrm>
              <a:off x="-2694960" y="1522586"/>
              <a:ext cx="188199" cy="13721"/>
            </a:xfrm>
            <a:custGeom>
              <a:avLst/>
              <a:gdLst/>
              <a:ahLst/>
              <a:cxnLst/>
              <a:rect l="l" t="t" r="r" b="b"/>
              <a:pathLst>
                <a:path w="6474" h="472" extrusionOk="0">
                  <a:moveTo>
                    <a:pt x="236" y="0"/>
                  </a:moveTo>
                  <a:cubicBezTo>
                    <a:pt x="95" y="0"/>
                    <a:pt x="1" y="95"/>
                    <a:pt x="1" y="236"/>
                  </a:cubicBezTo>
                  <a:cubicBezTo>
                    <a:pt x="1" y="362"/>
                    <a:pt x="95" y="472"/>
                    <a:pt x="236" y="472"/>
                  </a:cubicBezTo>
                  <a:lnTo>
                    <a:pt x="6238" y="472"/>
                  </a:lnTo>
                  <a:cubicBezTo>
                    <a:pt x="6379" y="472"/>
                    <a:pt x="6474" y="362"/>
                    <a:pt x="6474" y="236"/>
                  </a:cubicBezTo>
                  <a:cubicBezTo>
                    <a:pt x="6474" y="95"/>
                    <a:pt x="6379" y="0"/>
                    <a:pt x="623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8"/>
            <p:cNvSpPr/>
            <p:nvPr/>
          </p:nvSpPr>
          <p:spPr>
            <a:xfrm>
              <a:off x="-2694960" y="1559127"/>
              <a:ext cx="188199" cy="13721"/>
            </a:xfrm>
            <a:custGeom>
              <a:avLst/>
              <a:gdLst/>
              <a:ahLst/>
              <a:cxnLst/>
              <a:rect l="l" t="t" r="r" b="b"/>
              <a:pathLst>
                <a:path w="6474" h="472" extrusionOk="0">
                  <a:moveTo>
                    <a:pt x="236" y="0"/>
                  </a:moveTo>
                  <a:cubicBezTo>
                    <a:pt x="95" y="0"/>
                    <a:pt x="1" y="110"/>
                    <a:pt x="1" y="236"/>
                  </a:cubicBezTo>
                  <a:cubicBezTo>
                    <a:pt x="1" y="361"/>
                    <a:pt x="95" y="471"/>
                    <a:pt x="236" y="471"/>
                  </a:cubicBezTo>
                  <a:lnTo>
                    <a:pt x="6238" y="471"/>
                  </a:lnTo>
                  <a:cubicBezTo>
                    <a:pt x="6379" y="471"/>
                    <a:pt x="6474" y="361"/>
                    <a:pt x="6474" y="236"/>
                  </a:cubicBezTo>
                  <a:cubicBezTo>
                    <a:pt x="6474" y="110"/>
                    <a:pt x="6379" y="0"/>
                    <a:pt x="623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8"/>
            <p:cNvSpPr/>
            <p:nvPr/>
          </p:nvSpPr>
          <p:spPr>
            <a:xfrm>
              <a:off x="-2694960" y="1595639"/>
              <a:ext cx="188199" cy="13750"/>
            </a:xfrm>
            <a:custGeom>
              <a:avLst/>
              <a:gdLst/>
              <a:ahLst/>
              <a:cxnLst/>
              <a:rect l="l" t="t" r="r" b="b"/>
              <a:pathLst>
                <a:path w="6474" h="473" extrusionOk="0">
                  <a:moveTo>
                    <a:pt x="236" y="1"/>
                  </a:moveTo>
                  <a:cubicBezTo>
                    <a:pt x="95" y="1"/>
                    <a:pt x="1" y="111"/>
                    <a:pt x="1" y="237"/>
                  </a:cubicBezTo>
                  <a:cubicBezTo>
                    <a:pt x="1" y="362"/>
                    <a:pt x="95" y="472"/>
                    <a:pt x="236" y="472"/>
                  </a:cubicBezTo>
                  <a:lnTo>
                    <a:pt x="6238" y="472"/>
                  </a:lnTo>
                  <a:cubicBezTo>
                    <a:pt x="6379" y="472"/>
                    <a:pt x="6474" y="362"/>
                    <a:pt x="6474" y="237"/>
                  </a:cubicBezTo>
                  <a:cubicBezTo>
                    <a:pt x="6474" y="111"/>
                    <a:pt x="6379" y="1"/>
                    <a:pt x="623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8"/>
            <p:cNvSpPr/>
            <p:nvPr/>
          </p:nvSpPr>
          <p:spPr>
            <a:xfrm>
              <a:off x="-2694960" y="1632180"/>
              <a:ext cx="188199" cy="13750"/>
            </a:xfrm>
            <a:custGeom>
              <a:avLst/>
              <a:gdLst/>
              <a:ahLst/>
              <a:cxnLst/>
              <a:rect l="l" t="t" r="r" b="b"/>
              <a:pathLst>
                <a:path w="6474" h="473" extrusionOk="0">
                  <a:moveTo>
                    <a:pt x="236" y="1"/>
                  </a:moveTo>
                  <a:cubicBezTo>
                    <a:pt x="95" y="1"/>
                    <a:pt x="1" y="111"/>
                    <a:pt x="1" y="237"/>
                  </a:cubicBezTo>
                  <a:cubicBezTo>
                    <a:pt x="1" y="362"/>
                    <a:pt x="95" y="472"/>
                    <a:pt x="236" y="472"/>
                  </a:cubicBezTo>
                  <a:lnTo>
                    <a:pt x="6238" y="472"/>
                  </a:lnTo>
                  <a:cubicBezTo>
                    <a:pt x="6379" y="472"/>
                    <a:pt x="6474" y="362"/>
                    <a:pt x="6474" y="237"/>
                  </a:cubicBezTo>
                  <a:cubicBezTo>
                    <a:pt x="6474" y="111"/>
                    <a:pt x="6379" y="1"/>
                    <a:pt x="623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8"/>
            <p:cNvSpPr/>
            <p:nvPr/>
          </p:nvSpPr>
          <p:spPr>
            <a:xfrm>
              <a:off x="-2694960" y="1668721"/>
              <a:ext cx="188199" cy="13750"/>
            </a:xfrm>
            <a:custGeom>
              <a:avLst/>
              <a:gdLst/>
              <a:ahLst/>
              <a:cxnLst/>
              <a:rect l="l" t="t" r="r" b="b"/>
              <a:pathLst>
                <a:path w="6474" h="473" extrusionOk="0">
                  <a:moveTo>
                    <a:pt x="236" y="1"/>
                  </a:moveTo>
                  <a:cubicBezTo>
                    <a:pt x="95" y="1"/>
                    <a:pt x="1" y="111"/>
                    <a:pt x="1" y="236"/>
                  </a:cubicBezTo>
                  <a:cubicBezTo>
                    <a:pt x="1" y="362"/>
                    <a:pt x="95" y="472"/>
                    <a:pt x="236" y="472"/>
                  </a:cubicBezTo>
                  <a:lnTo>
                    <a:pt x="6238" y="472"/>
                  </a:lnTo>
                  <a:cubicBezTo>
                    <a:pt x="6379" y="472"/>
                    <a:pt x="6474" y="362"/>
                    <a:pt x="6474" y="236"/>
                  </a:cubicBezTo>
                  <a:cubicBezTo>
                    <a:pt x="6474" y="111"/>
                    <a:pt x="6379" y="1"/>
                    <a:pt x="623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8"/>
            <p:cNvSpPr/>
            <p:nvPr/>
          </p:nvSpPr>
          <p:spPr>
            <a:xfrm>
              <a:off x="-2694960" y="1705262"/>
              <a:ext cx="188199" cy="13721"/>
            </a:xfrm>
            <a:custGeom>
              <a:avLst/>
              <a:gdLst/>
              <a:ahLst/>
              <a:cxnLst/>
              <a:rect l="l" t="t" r="r" b="b"/>
              <a:pathLst>
                <a:path w="6474" h="472" extrusionOk="0">
                  <a:moveTo>
                    <a:pt x="236" y="1"/>
                  </a:moveTo>
                  <a:cubicBezTo>
                    <a:pt x="95" y="1"/>
                    <a:pt x="1" y="111"/>
                    <a:pt x="1" y="236"/>
                  </a:cubicBezTo>
                  <a:cubicBezTo>
                    <a:pt x="1" y="378"/>
                    <a:pt x="95" y="472"/>
                    <a:pt x="236" y="472"/>
                  </a:cubicBezTo>
                  <a:lnTo>
                    <a:pt x="6238" y="472"/>
                  </a:lnTo>
                  <a:cubicBezTo>
                    <a:pt x="6379" y="472"/>
                    <a:pt x="6474" y="378"/>
                    <a:pt x="6474" y="236"/>
                  </a:cubicBezTo>
                  <a:cubicBezTo>
                    <a:pt x="6474" y="111"/>
                    <a:pt x="6379" y="1"/>
                    <a:pt x="623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8"/>
            <p:cNvSpPr/>
            <p:nvPr/>
          </p:nvSpPr>
          <p:spPr>
            <a:xfrm>
              <a:off x="-2694960" y="1742268"/>
              <a:ext cx="188199" cy="13256"/>
            </a:xfrm>
            <a:custGeom>
              <a:avLst/>
              <a:gdLst/>
              <a:ahLst/>
              <a:cxnLst/>
              <a:rect l="l" t="t" r="r" b="b"/>
              <a:pathLst>
                <a:path w="6474" h="456" extrusionOk="0">
                  <a:moveTo>
                    <a:pt x="236" y="0"/>
                  </a:moveTo>
                  <a:cubicBezTo>
                    <a:pt x="95" y="0"/>
                    <a:pt x="1" y="94"/>
                    <a:pt x="1" y="220"/>
                  </a:cubicBezTo>
                  <a:cubicBezTo>
                    <a:pt x="1" y="362"/>
                    <a:pt x="95" y="456"/>
                    <a:pt x="236" y="456"/>
                  </a:cubicBezTo>
                  <a:lnTo>
                    <a:pt x="6238" y="456"/>
                  </a:lnTo>
                  <a:cubicBezTo>
                    <a:pt x="6379" y="456"/>
                    <a:pt x="6474" y="362"/>
                    <a:pt x="6474" y="220"/>
                  </a:cubicBezTo>
                  <a:cubicBezTo>
                    <a:pt x="6474" y="94"/>
                    <a:pt x="6379" y="0"/>
                    <a:pt x="623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8"/>
            <p:cNvSpPr/>
            <p:nvPr/>
          </p:nvSpPr>
          <p:spPr>
            <a:xfrm>
              <a:off x="-3270428" y="2234131"/>
              <a:ext cx="193693" cy="26977"/>
            </a:xfrm>
            <a:custGeom>
              <a:avLst/>
              <a:gdLst/>
              <a:ahLst/>
              <a:cxnLst/>
              <a:rect l="l" t="t" r="r" b="b"/>
              <a:pathLst>
                <a:path w="6663" h="928" extrusionOk="0">
                  <a:moveTo>
                    <a:pt x="3332" y="1"/>
                  </a:moveTo>
                  <a:cubicBezTo>
                    <a:pt x="1493" y="1"/>
                    <a:pt x="1" y="205"/>
                    <a:pt x="1" y="472"/>
                  </a:cubicBezTo>
                  <a:cubicBezTo>
                    <a:pt x="1" y="723"/>
                    <a:pt x="1493" y="928"/>
                    <a:pt x="3332" y="928"/>
                  </a:cubicBezTo>
                  <a:cubicBezTo>
                    <a:pt x="5170" y="928"/>
                    <a:pt x="6662" y="723"/>
                    <a:pt x="6662" y="472"/>
                  </a:cubicBezTo>
                  <a:cubicBezTo>
                    <a:pt x="6662" y="205"/>
                    <a:pt x="5170" y="1"/>
                    <a:pt x="333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8"/>
            <p:cNvSpPr/>
            <p:nvPr/>
          </p:nvSpPr>
          <p:spPr>
            <a:xfrm>
              <a:off x="-3256707" y="1780611"/>
              <a:ext cx="45233" cy="185467"/>
            </a:xfrm>
            <a:custGeom>
              <a:avLst/>
              <a:gdLst/>
              <a:ahLst/>
              <a:cxnLst/>
              <a:rect l="l" t="t" r="r" b="b"/>
              <a:pathLst>
                <a:path w="1556" h="6380" extrusionOk="0">
                  <a:moveTo>
                    <a:pt x="1273" y="1"/>
                  </a:moveTo>
                  <a:lnTo>
                    <a:pt x="1273" y="1"/>
                  </a:lnTo>
                  <a:cubicBezTo>
                    <a:pt x="1273" y="1"/>
                    <a:pt x="0" y="1996"/>
                    <a:pt x="32" y="3410"/>
                  </a:cubicBezTo>
                  <a:cubicBezTo>
                    <a:pt x="79" y="4808"/>
                    <a:pt x="1116" y="6379"/>
                    <a:pt x="1116" y="6379"/>
                  </a:cubicBezTo>
                  <a:lnTo>
                    <a:pt x="1493" y="5641"/>
                  </a:lnTo>
                  <a:cubicBezTo>
                    <a:pt x="1493" y="5641"/>
                    <a:pt x="943" y="4337"/>
                    <a:pt x="927" y="3583"/>
                  </a:cubicBezTo>
                  <a:cubicBezTo>
                    <a:pt x="927" y="3583"/>
                    <a:pt x="1556" y="1179"/>
                    <a:pt x="1273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8"/>
            <p:cNvSpPr/>
            <p:nvPr/>
          </p:nvSpPr>
          <p:spPr>
            <a:xfrm>
              <a:off x="-3180892" y="1732064"/>
              <a:ext cx="37471" cy="45291"/>
            </a:xfrm>
            <a:custGeom>
              <a:avLst/>
              <a:gdLst/>
              <a:ahLst/>
              <a:cxnLst/>
              <a:rect l="l" t="t" r="r" b="b"/>
              <a:pathLst>
                <a:path w="1289" h="1558" extrusionOk="0">
                  <a:moveTo>
                    <a:pt x="300" y="1"/>
                  </a:moveTo>
                  <a:cubicBezTo>
                    <a:pt x="244" y="1"/>
                    <a:pt x="186" y="7"/>
                    <a:pt x="126" y="21"/>
                  </a:cubicBezTo>
                  <a:lnTo>
                    <a:pt x="0" y="1184"/>
                  </a:lnTo>
                  <a:cubicBezTo>
                    <a:pt x="273" y="1457"/>
                    <a:pt x="589" y="1558"/>
                    <a:pt x="930" y="1558"/>
                  </a:cubicBezTo>
                  <a:cubicBezTo>
                    <a:pt x="1002" y="1558"/>
                    <a:pt x="1074" y="1553"/>
                    <a:pt x="1147" y="1545"/>
                  </a:cubicBezTo>
                  <a:lnTo>
                    <a:pt x="1210" y="1168"/>
                  </a:lnTo>
                  <a:lnTo>
                    <a:pt x="1241" y="980"/>
                  </a:lnTo>
                  <a:lnTo>
                    <a:pt x="1241" y="932"/>
                  </a:lnTo>
                  <a:lnTo>
                    <a:pt x="1289" y="665"/>
                  </a:lnTo>
                  <a:cubicBezTo>
                    <a:pt x="1289" y="665"/>
                    <a:pt x="1179" y="524"/>
                    <a:pt x="1021" y="367"/>
                  </a:cubicBezTo>
                  <a:cubicBezTo>
                    <a:pt x="1006" y="351"/>
                    <a:pt x="990" y="335"/>
                    <a:pt x="974" y="320"/>
                  </a:cubicBezTo>
                  <a:cubicBezTo>
                    <a:pt x="974" y="304"/>
                    <a:pt x="959" y="304"/>
                    <a:pt x="943" y="288"/>
                  </a:cubicBezTo>
                  <a:cubicBezTo>
                    <a:pt x="776" y="134"/>
                    <a:pt x="556" y="1"/>
                    <a:pt x="300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8"/>
            <p:cNvSpPr/>
            <p:nvPr/>
          </p:nvSpPr>
          <p:spPr>
            <a:xfrm>
              <a:off x="-3204119" y="1660494"/>
              <a:ext cx="98140" cy="96105"/>
            </a:xfrm>
            <a:custGeom>
              <a:avLst/>
              <a:gdLst/>
              <a:ahLst/>
              <a:cxnLst/>
              <a:rect l="l" t="t" r="r" b="b"/>
              <a:pathLst>
                <a:path w="3376" h="3306" extrusionOk="0">
                  <a:moveTo>
                    <a:pt x="2123" y="1"/>
                  </a:moveTo>
                  <a:cubicBezTo>
                    <a:pt x="935" y="1"/>
                    <a:pt x="1" y="1329"/>
                    <a:pt x="689" y="2420"/>
                  </a:cubicBezTo>
                  <a:cubicBezTo>
                    <a:pt x="894" y="2735"/>
                    <a:pt x="1113" y="2939"/>
                    <a:pt x="1349" y="3080"/>
                  </a:cubicBezTo>
                  <a:cubicBezTo>
                    <a:pt x="1644" y="3250"/>
                    <a:pt x="1947" y="3306"/>
                    <a:pt x="2246" y="3306"/>
                  </a:cubicBezTo>
                  <a:cubicBezTo>
                    <a:pt x="2362" y="3306"/>
                    <a:pt x="2477" y="3298"/>
                    <a:pt x="2590" y="3285"/>
                  </a:cubicBezTo>
                  <a:cubicBezTo>
                    <a:pt x="2920" y="3253"/>
                    <a:pt x="3376" y="2892"/>
                    <a:pt x="3282" y="2373"/>
                  </a:cubicBezTo>
                  <a:lnTo>
                    <a:pt x="3030" y="1054"/>
                  </a:lnTo>
                  <a:lnTo>
                    <a:pt x="2889" y="189"/>
                  </a:lnTo>
                  <a:cubicBezTo>
                    <a:pt x="2631" y="59"/>
                    <a:pt x="2371" y="1"/>
                    <a:pt x="2123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8"/>
            <p:cNvSpPr/>
            <p:nvPr/>
          </p:nvSpPr>
          <p:spPr>
            <a:xfrm>
              <a:off x="-3207375" y="1647791"/>
              <a:ext cx="105262" cy="103053"/>
            </a:xfrm>
            <a:custGeom>
              <a:avLst/>
              <a:gdLst/>
              <a:ahLst/>
              <a:cxnLst/>
              <a:rect l="l" t="t" r="r" b="b"/>
              <a:pathLst>
                <a:path w="3621" h="3545" extrusionOk="0">
                  <a:moveTo>
                    <a:pt x="2994" y="0"/>
                  </a:moveTo>
                  <a:cubicBezTo>
                    <a:pt x="2920" y="0"/>
                    <a:pt x="2838" y="9"/>
                    <a:pt x="2749" y="29"/>
                  </a:cubicBezTo>
                  <a:cubicBezTo>
                    <a:pt x="2121" y="171"/>
                    <a:pt x="1964" y="218"/>
                    <a:pt x="974" y="516"/>
                  </a:cubicBezTo>
                  <a:cubicBezTo>
                    <a:pt x="0" y="815"/>
                    <a:pt x="189" y="1805"/>
                    <a:pt x="408" y="2308"/>
                  </a:cubicBezTo>
                  <a:cubicBezTo>
                    <a:pt x="644" y="2810"/>
                    <a:pt x="534" y="3093"/>
                    <a:pt x="974" y="3486"/>
                  </a:cubicBezTo>
                  <a:cubicBezTo>
                    <a:pt x="1026" y="3531"/>
                    <a:pt x="1118" y="3544"/>
                    <a:pt x="1208" y="3544"/>
                  </a:cubicBezTo>
                  <a:cubicBezTo>
                    <a:pt x="1336" y="3544"/>
                    <a:pt x="1461" y="3517"/>
                    <a:pt x="1461" y="3517"/>
                  </a:cubicBezTo>
                  <a:cubicBezTo>
                    <a:pt x="2042" y="3392"/>
                    <a:pt x="2718" y="2512"/>
                    <a:pt x="2498" y="2370"/>
                  </a:cubicBezTo>
                  <a:cubicBezTo>
                    <a:pt x="2250" y="2214"/>
                    <a:pt x="2056" y="1537"/>
                    <a:pt x="2493" y="1537"/>
                  </a:cubicBezTo>
                  <a:cubicBezTo>
                    <a:pt x="2582" y="1537"/>
                    <a:pt x="2697" y="1565"/>
                    <a:pt x="2844" y="1632"/>
                  </a:cubicBezTo>
                  <a:cubicBezTo>
                    <a:pt x="2849" y="1635"/>
                    <a:pt x="2855" y="1636"/>
                    <a:pt x="2861" y="1636"/>
                  </a:cubicBezTo>
                  <a:cubicBezTo>
                    <a:pt x="2891" y="1636"/>
                    <a:pt x="2930" y="1605"/>
                    <a:pt x="2969" y="1553"/>
                  </a:cubicBezTo>
                  <a:cubicBezTo>
                    <a:pt x="3001" y="1538"/>
                    <a:pt x="3504" y="1161"/>
                    <a:pt x="3566" y="721"/>
                  </a:cubicBezTo>
                  <a:cubicBezTo>
                    <a:pt x="3620" y="343"/>
                    <a:pt x="3443" y="0"/>
                    <a:pt x="2994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8"/>
            <p:cNvSpPr/>
            <p:nvPr/>
          </p:nvSpPr>
          <p:spPr>
            <a:xfrm>
              <a:off x="-3232055" y="1762355"/>
              <a:ext cx="116047" cy="226862"/>
            </a:xfrm>
            <a:custGeom>
              <a:avLst/>
              <a:gdLst/>
              <a:ahLst/>
              <a:cxnLst/>
              <a:rect l="l" t="t" r="r" b="b"/>
              <a:pathLst>
                <a:path w="3992" h="7804" extrusionOk="0">
                  <a:moveTo>
                    <a:pt x="1776" y="0"/>
                  </a:moveTo>
                  <a:lnTo>
                    <a:pt x="425" y="629"/>
                  </a:lnTo>
                  <a:cubicBezTo>
                    <a:pt x="1" y="3237"/>
                    <a:pt x="48" y="4494"/>
                    <a:pt x="111" y="7589"/>
                  </a:cubicBezTo>
                  <a:cubicBezTo>
                    <a:pt x="811" y="7758"/>
                    <a:pt x="1643" y="7803"/>
                    <a:pt x="2329" y="7803"/>
                  </a:cubicBezTo>
                  <a:cubicBezTo>
                    <a:pt x="3104" y="7803"/>
                    <a:pt x="3693" y="7746"/>
                    <a:pt x="3693" y="7746"/>
                  </a:cubicBezTo>
                  <a:lnTo>
                    <a:pt x="3991" y="1179"/>
                  </a:lnTo>
                  <a:lnTo>
                    <a:pt x="2954" y="236"/>
                  </a:lnTo>
                  <a:cubicBezTo>
                    <a:pt x="2916" y="237"/>
                    <a:pt x="2879" y="238"/>
                    <a:pt x="2842" y="238"/>
                  </a:cubicBezTo>
                  <a:cubicBezTo>
                    <a:pt x="2434" y="238"/>
                    <a:pt x="2078" y="159"/>
                    <a:pt x="1776" y="0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8"/>
            <p:cNvSpPr/>
            <p:nvPr/>
          </p:nvSpPr>
          <p:spPr>
            <a:xfrm>
              <a:off x="-3000484" y="1731744"/>
              <a:ext cx="51163" cy="33837"/>
            </a:xfrm>
            <a:custGeom>
              <a:avLst/>
              <a:gdLst/>
              <a:ahLst/>
              <a:cxnLst/>
              <a:rect l="l" t="t" r="r" b="b"/>
              <a:pathLst>
                <a:path w="1760" h="1164" extrusionOk="0">
                  <a:moveTo>
                    <a:pt x="286" y="0"/>
                  </a:moveTo>
                  <a:cubicBezTo>
                    <a:pt x="246" y="0"/>
                    <a:pt x="207" y="9"/>
                    <a:pt x="173" y="32"/>
                  </a:cubicBezTo>
                  <a:cubicBezTo>
                    <a:pt x="0" y="158"/>
                    <a:pt x="236" y="865"/>
                    <a:pt x="236" y="865"/>
                  </a:cubicBezTo>
                  <a:lnTo>
                    <a:pt x="738" y="1163"/>
                  </a:lnTo>
                  <a:cubicBezTo>
                    <a:pt x="1760" y="928"/>
                    <a:pt x="1461" y="174"/>
                    <a:pt x="1288" y="48"/>
                  </a:cubicBezTo>
                  <a:cubicBezTo>
                    <a:pt x="1252" y="24"/>
                    <a:pt x="1208" y="14"/>
                    <a:pt x="1160" y="14"/>
                  </a:cubicBezTo>
                  <a:cubicBezTo>
                    <a:pt x="954" y="14"/>
                    <a:pt x="676" y="189"/>
                    <a:pt x="676" y="189"/>
                  </a:cubicBezTo>
                  <a:cubicBezTo>
                    <a:pt x="676" y="189"/>
                    <a:pt x="465" y="0"/>
                    <a:pt x="286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8"/>
            <p:cNvSpPr/>
            <p:nvPr/>
          </p:nvSpPr>
          <p:spPr>
            <a:xfrm>
              <a:off x="-2980862" y="1663081"/>
              <a:ext cx="34739" cy="78286"/>
            </a:xfrm>
            <a:custGeom>
              <a:avLst/>
              <a:gdLst/>
              <a:ahLst/>
              <a:cxnLst/>
              <a:rect l="l" t="t" r="r" b="b"/>
              <a:pathLst>
                <a:path w="1195" h="2693" extrusionOk="0">
                  <a:moveTo>
                    <a:pt x="1139" y="0"/>
                  </a:moveTo>
                  <a:cubicBezTo>
                    <a:pt x="1117" y="0"/>
                    <a:pt x="1100" y="15"/>
                    <a:pt x="1100" y="38"/>
                  </a:cubicBezTo>
                  <a:lnTo>
                    <a:pt x="1" y="2567"/>
                  </a:lnTo>
                  <a:cubicBezTo>
                    <a:pt x="32" y="2614"/>
                    <a:pt x="48" y="2646"/>
                    <a:pt x="63" y="2693"/>
                  </a:cubicBezTo>
                  <a:lnTo>
                    <a:pt x="1195" y="69"/>
                  </a:lnTo>
                  <a:cubicBezTo>
                    <a:pt x="1195" y="53"/>
                    <a:pt x="1195" y="22"/>
                    <a:pt x="1163" y="6"/>
                  </a:cubicBezTo>
                  <a:cubicBezTo>
                    <a:pt x="1155" y="2"/>
                    <a:pt x="1146" y="0"/>
                    <a:pt x="1139" y="0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8"/>
            <p:cNvSpPr/>
            <p:nvPr/>
          </p:nvSpPr>
          <p:spPr>
            <a:xfrm>
              <a:off x="-3151677" y="1755960"/>
              <a:ext cx="172676" cy="79506"/>
            </a:xfrm>
            <a:custGeom>
              <a:avLst/>
              <a:gdLst/>
              <a:ahLst/>
              <a:cxnLst/>
              <a:rect l="l" t="t" r="r" b="b"/>
              <a:pathLst>
                <a:path w="5940" h="2735" extrusionOk="0">
                  <a:moveTo>
                    <a:pt x="5437" y="1"/>
                  </a:moveTo>
                  <a:cubicBezTo>
                    <a:pt x="5437" y="1"/>
                    <a:pt x="4824" y="550"/>
                    <a:pt x="4290" y="927"/>
                  </a:cubicBezTo>
                  <a:cubicBezTo>
                    <a:pt x="3630" y="1399"/>
                    <a:pt x="3159" y="1572"/>
                    <a:pt x="3159" y="1572"/>
                  </a:cubicBezTo>
                  <a:cubicBezTo>
                    <a:pt x="2514" y="1556"/>
                    <a:pt x="504" y="739"/>
                    <a:pt x="503" y="739"/>
                  </a:cubicBezTo>
                  <a:lnTo>
                    <a:pt x="503" y="739"/>
                  </a:lnTo>
                  <a:cubicBezTo>
                    <a:pt x="1" y="1226"/>
                    <a:pt x="1101" y="2593"/>
                    <a:pt x="1085" y="2593"/>
                  </a:cubicBezTo>
                  <a:lnTo>
                    <a:pt x="3457" y="2734"/>
                  </a:lnTo>
                  <a:cubicBezTo>
                    <a:pt x="4400" y="2294"/>
                    <a:pt x="5939" y="330"/>
                    <a:pt x="5939" y="330"/>
                  </a:cubicBezTo>
                  <a:cubicBezTo>
                    <a:pt x="5814" y="205"/>
                    <a:pt x="5657" y="95"/>
                    <a:pt x="5437" y="1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8"/>
            <p:cNvSpPr/>
            <p:nvPr/>
          </p:nvSpPr>
          <p:spPr>
            <a:xfrm>
              <a:off x="-3233887" y="2227009"/>
              <a:ext cx="57588" cy="22675"/>
            </a:xfrm>
            <a:custGeom>
              <a:avLst/>
              <a:gdLst/>
              <a:ahLst/>
              <a:cxnLst/>
              <a:rect l="l" t="t" r="r" b="b"/>
              <a:pathLst>
                <a:path w="1981" h="780" extrusionOk="0">
                  <a:moveTo>
                    <a:pt x="711" y="0"/>
                  </a:moveTo>
                  <a:cubicBezTo>
                    <a:pt x="432" y="0"/>
                    <a:pt x="205" y="26"/>
                    <a:pt x="205" y="26"/>
                  </a:cubicBezTo>
                  <a:cubicBezTo>
                    <a:pt x="205" y="26"/>
                    <a:pt x="1" y="434"/>
                    <a:pt x="64" y="780"/>
                  </a:cubicBezTo>
                  <a:lnTo>
                    <a:pt x="1980" y="780"/>
                  </a:lnTo>
                  <a:cubicBezTo>
                    <a:pt x="1980" y="780"/>
                    <a:pt x="1918" y="261"/>
                    <a:pt x="1478" y="104"/>
                  </a:cubicBezTo>
                  <a:cubicBezTo>
                    <a:pt x="1267" y="22"/>
                    <a:pt x="967" y="0"/>
                    <a:pt x="7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8"/>
            <p:cNvSpPr/>
            <p:nvPr/>
          </p:nvSpPr>
          <p:spPr>
            <a:xfrm>
              <a:off x="-3231590" y="1982502"/>
              <a:ext cx="43867" cy="248926"/>
            </a:xfrm>
            <a:custGeom>
              <a:avLst/>
              <a:gdLst/>
              <a:ahLst/>
              <a:cxnLst/>
              <a:rect l="l" t="t" r="r" b="b"/>
              <a:pathLst>
                <a:path w="1509" h="8563" extrusionOk="0">
                  <a:moveTo>
                    <a:pt x="95" y="0"/>
                  </a:moveTo>
                  <a:cubicBezTo>
                    <a:pt x="95" y="0"/>
                    <a:pt x="189" y="3252"/>
                    <a:pt x="236" y="4383"/>
                  </a:cubicBezTo>
                  <a:cubicBezTo>
                    <a:pt x="236" y="4383"/>
                    <a:pt x="0" y="5530"/>
                    <a:pt x="47" y="6442"/>
                  </a:cubicBezTo>
                  <a:cubicBezTo>
                    <a:pt x="110" y="7353"/>
                    <a:pt x="126" y="8437"/>
                    <a:pt x="126" y="8437"/>
                  </a:cubicBezTo>
                  <a:cubicBezTo>
                    <a:pt x="266" y="8519"/>
                    <a:pt x="402" y="8563"/>
                    <a:pt x="556" y="8563"/>
                  </a:cubicBezTo>
                  <a:cubicBezTo>
                    <a:pt x="696" y="8563"/>
                    <a:pt x="851" y="8527"/>
                    <a:pt x="1037" y="8453"/>
                  </a:cubicBezTo>
                  <a:cubicBezTo>
                    <a:pt x="1037" y="8453"/>
                    <a:pt x="1414" y="5216"/>
                    <a:pt x="1383" y="4383"/>
                  </a:cubicBezTo>
                  <a:cubicBezTo>
                    <a:pt x="1336" y="3566"/>
                    <a:pt x="1509" y="1194"/>
                    <a:pt x="1509" y="1194"/>
                  </a:cubicBezTo>
                  <a:lnTo>
                    <a:pt x="1509" y="79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8"/>
            <p:cNvSpPr/>
            <p:nvPr/>
          </p:nvSpPr>
          <p:spPr>
            <a:xfrm>
              <a:off x="-3170398" y="2227009"/>
              <a:ext cx="57588" cy="22675"/>
            </a:xfrm>
            <a:custGeom>
              <a:avLst/>
              <a:gdLst/>
              <a:ahLst/>
              <a:cxnLst/>
              <a:rect l="l" t="t" r="r" b="b"/>
              <a:pathLst>
                <a:path w="1981" h="780" extrusionOk="0">
                  <a:moveTo>
                    <a:pt x="711" y="0"/>
                  </a:moveTo>
                  <a:cubicBezTo>
                    <a:pt x="431" y="0"/>
                    <a:pt x="205" y="26"/>
                    <a:pt x="205" y="26"/>
                  </a:cubicBezTo>
                  <a:cubicBezTo>
                    <a:pt x="205" y="26"/>
                    <a:pt x="1" y="434"/>
                    <a:pt x="63" y="780"/>
                  </a:cubicBezTo>
                  <a:lnTo>
                    <a:pt x="1980" y="780"/>
                  </a:lnTo>
                  <a:cubicBezTo>
                    <a:pt x="1980" y="780"/>
                    <a:pt x="1917" y="261"/>
                    <a:pt x="1477" y="104"/>
                  </a:cubicBezTo>
                  <a:cubicBezTo>
                    <a:pt x="1267" y="22"/>
                    <a:pt x="967" y="0"/>
                    <a:pt x="7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8"/>
            <p:cNvSpPr/>
            <p:nvPr/>
          </p:nvSpPr>
          <p:spPr>
            <a:xfrm>
              <a:off x="-3168102" y="1982502"/>
              <a:ext cx="43867" cy="247880"/>
            </a:xfrm>
            <a:custGeom>
              <a:avLst/>
              <a:gdLst/>
              <a:ahLst/>
              <a:cxnLst/>
              <a:rect l="l" t="t" r="r" b="b"/>
              <a:pathLst>
                <a:path w="1509" h="8527" extrusionOk="0">
                  <a:moveTo>
                    <a:pt x="94" y="0"/>
                  </a:moveTo>
                  <a:cubicBezTo>
                    <a:pt x="94" y="0"/>
                    <a:pt x="189" y="3252"/>
                    <a:pt x="236" y="4383"/>
                  </a:cubicBezTo>
                  <a:cubicBezTo>
                    <a:pt x="236" y="4383"/>
                    <a:pt x="0" y="5530"/>
                    <a:pt x="47" y="6442"/>
                  </a:cubicBezTo>
                  <a:cubicBezTo>
                    <a:pt x="110" y="7353"/>
                    <a:pt x="126" y="8437"/>
                    <a:pt x="126" y="8437"/>
                  </a:cubicBezTo>
                  <a:cubicBezTo>
                    <a:pt x="232" y="8501"/>
                    <a:pt x="374" y="8526"/>
                    <a:pt x="523" y="8526"/>
                  </a:cubicBezTo>
                  <a:cubicBezTo>
                    <a:pt x="705" y="8526"/>
                    <a:pt x="898" y="8489"/>
                    <a:pt x="1053" y="8437"/>
                  </a:cubicBezTo>
                  <a:cubicBezTo>
                    <a:pt x="1053" y="8437"/>
                    <a:pt x="1414" y="5216"/>
                    <a:pt x="1383" y="4383"/>
                  </a:cubicBezTo>
                  <a:cubicBezTo>
                    <a:pt x="1336" y="3566"/>
                    <a:pt x="1508" y="1194"/>
                    <a:pt x="1508" y="1194"/>
                  </a:cubicBezTo>
                  <a:lnTo>
                    <a:pt x="1508" y="7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8"/>
            <p:cNvSpPr/>
            <p:nvPr/>
          </p:nvSpPr>
          <p:spPr>
            <a:xfrm>
              <a:off x="-3230224" y="1945961"/>
              <a:ext cx="108722" cy="53518"/>
            </a:xfrm>
            <a:custGeom>
              <a:avLst/>
              <a:gdLst/>
              <a:ahLst/>
              <a:cxnLst/>
              <a:rect l="l" t="t" r="r" b="b"/>
              <a:pathLst>
                <a:path w="3740" h="1841" extrusionOk="0">
                  <a:moveTo>
                    <a:pt x="0" y="0"/>
                  </a:moveTo>
                  <a:cubicBezTo>
                    <a:pt x="0" y="0"/>
                    <a:pt x="0" y="974"/>
                    <a:pt x="63" y="1634"/>
                  </a:cubicBezTo>
                  <a:cubicBezTo>
                    <a:pt x="63" y="1634"/>
                    <a:pt x="1177" y="1840"/>
                    <a:pt x="2322" y="1840"/>
                  </a:cubicBezTo>
                  <a:cubicBezTo>
                    <a:pt x="2758" y="1840"/>
                    <a:pt x="3198" y="1811"/>
                    <a:pt x="3583" y="1728"/>
                  </a:cubicBezTo>
                  <a:cubicBezTo>
                    <a:pt x="3583" y="1728"/>
                    <a:pt x="3740" y="754"/>
                    <a:pt x="3677" y="63"/>
                  </a:cubicBezTo>
                  <a:lnTo>
                    <a:pt x="3677" y="63"/>
                  </a:lnTo>
                  <a:cubicBezTo>
                    <a:pt x="3024" y="108"/>
                    <a:pt x="2525" y="129"/>
                    <a:pt x="2068" y="129"/>
                  </a:cubicBezTo>
                  <a:cubicBezTo>
                    <a:pt x="1404" y="129"/>
                    <a:pt x="829" y="84"/>
                    <a:pt x="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8"/>
            <p:cNvSpPr/>
            <p:nvPr/>
          </p:nvSpPr>
          <p:spPr>
            <a:xfrm>
              <a:off x="-2819641" y="2270206"/>
              <a:ext cx="399189" cy="38867"/>
            </a:xfrm>
            <a:custGeom>
              <a:avLst/>
              <a:gdLst/>
              <a:ahLst/>
              <a:cxnLst/>
              <a:rect l="l" t="t" r="r" b="b"/>
              <a:pathLst>
                <a:path w="13732" h="1337" extrusionOk="0">
                  <a:moveTo>
                    <a:pt x="6866" y="1"/>
                  </a:moveTo>
                  <a:cubicBezTo>
                    <a:pt x="3080" y="1"/>
                    <a:pt x="1" y="299"/>
                    <a:pt x="1" y="676"/>
                  </a:cubicBezTo>
                  <a:cubicBezTo>
                    <a:pt x="1" y="1038"/>
                    <a:pt x="3080" y="1336"/>
                    <a:pt x="6866" y="1336"/>
                  </a:cubicBezTo>
                  <a:cubicBezTo>
                    <a:pt x="10653" y="1336"/>
                    <a:pt x="13732" y="1038"/>
                    <a:pt x="13732" y="676"/>
                  </a:cubicBezTo>
                  <a:cubicBezTo>
                    <a:pt x="13732" y="299"/>
                    <a:pt x="10653" y="1"/>
                    <a:pt x="686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8"/>
            <p:cNvSpPr/>
            <p:nvPr/>
          </p:nvSpPr>
          <p:spPr>
            <a:xfrm>
              <a:off x="-2647925" y="2095293"/>
              <a:ext cx="150292" cy="32471"/>
            </a:xfrm>
            <a:custGeom>
              <a:avLst/>
              <a:gdLst/>
              <a:ahLst/>
              <a:cxnLst/>
              <a:rect l="l" t="t" r="r" b="b"/>
              <a:pathLst>
                <a:path w="5170" h="1117" extrusionOk="0">
                  <a:moveTo>
                    <a:pt x="378" y="1"/>
                  </a:moveTo>
                  <a:cubicBezTo>
                    <a:pt x="174" y="1"/>
                    <a:pt x="1" y="173"/>
                    <a:pt x="1" y="378"/>
                  </a:cubicBezTo>
                  <a:lnTo>
                    <a:pt x="1" y="739"/>
                  </a:lnTo>
                  <a:cubicBezTo>
                    <a:pt x="1" y="943"/>
                    <a:pt x="174" y="1116"/>
                    <a:pt x="378" y="1116"/>
                  </a:cubicBezTo>
                  <a:lnTo>
                    <a:pt x="4793" y="1116"/>
                  </a:lnTo>
                  <a:cubicBezTo>
                    <a:pt x="4997" y="1116"/>
                    <a:pt x="5170" y="943"/>
                    <a:pt x="5170" y="739"/>
                  </a:cubicBezTo>
                  <a:lnTo>
                    <a:pt x="5170" y="378"/>
                  </a:lnTo>
                  <a:cubicBezTo>
                    <a:pt x="5170" y="173"/>
                    <a:pt x="4997" y="1"/>
                    <a:pt x="4793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8"/>
            <p:cNvSpPr/>
            <p:nvPr/>
          </p:nvSpPr>
          <p:spPr>
            <a:xfrm>
              <a:off x="-2622343" y="1894798"/>
              <a:ext cx="162618" cy="212414"/>
            </a:xfrm>
            <a:custGeom>
              <a:avLst/>
              <a:gdLst/>
              <a:ahLst/>
              <a:cxnLst/>
              <a:rect l="l" t="t" r="r" b="b"/>
              <a:pathLst>
                <a:path w="5594" h="7307" extrusionOk="0">
                  <a:moveTo>
                    <a:pt x="2326" y="1"/>
                  </a:moveTo>
                  <a:cubicBezTo>
                    <a:pt x="1823" y="1"/>
                    <a:pt x="1399" y="346"/>
                    <a:pt x="1289" y="833"/>
                  </a:cubicBezTo>
                  <a:lnTo>
                    <a:pt x="142" y="5924"/>
                  </a:lnTo>
                  <a:cubicBezTo>
                    <a:pt x="1" y="6583"/>
                    <a:pt x="488" y="7196"/>
                    <a:pt x="1148" y="7228"/>
                  </a:cubicBezTo>
                  <a:lnTo>
                    <a:pt x="3457" y="7306"/>
                  </a:lnTo>
                  <a:cubicBezTo>
                    <a:pt x="3468" y="7306"/>
                    <a:pt x="3479" y="7307"/>
                    <a:pt x="3491" y="7307"/>
                  </a:cubicBezTo>
                  <a:cubicBezTo>
                    <a:pt x="4010" y="7307"/>
                    <a:pt x="4449" y="6950"/>
                    <a:pt x="4541" y="6442"/>
                  </a:cubicBezTo>
                  <a:lnTo>
                    <a:pt x="5484" y="1367"/>
                  </a:lnTo>
                  <a:cubicBezTo>
                    <a:pt x="5594" y="770"/>
                    <a:pt x="5170" y="189"/>
                    <a:pt x="4557" y="126"/>
                  </a:cubicBezTo>
                  <a:lnTo>
                    <a:pt x="3614" y="16"/>
                  </a:lnTo>
                  <a:cubicBezTo>
                    <a:pt x="3567" y="1"/>
                    <a:pt x="3520" y="1"/>
                    <a:pt x="3489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8"/>
            <p:cNvSpPr/>
            <p:nvPr/>
          </p:nvSpPr>
          <p:spPr>
            <a:xfrm>
              <a:off x="-2671210" y="2116775"/>
              <a:ext cx="54390" cy="170815"/>
            </a:xfrm>
            <a:custGeom>
              <a:avLst/>
              <a:gdLst/>
              <a:ahLst/>
              <a:cxnLst/>
              <a:rect l="l" t="t" r="r" b="b"/>
              <a:pathLst>
                <a:path w="1871" h="5876" extrusionOk="0">
                  <a:moveTo>
                    <a:pt x="1462" y="0"/>
                  </a:moveTo>
                  <a:lnTo>
                    <a:pt x="1" y="5876"/>
                  </a:lnTo>
                  <a:lnTo>
                    <a:pt x="425" y="5876"/>
                  </a:lnTo>
                  <a:lnTo>
                    <a:pt x="1870" y="11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8"/>
            <p:cNvSpPr/>
            <p:nvPr/>
          </p:nvSpPr>
          <p:spPr>
            <a:xfrm>
              <a:off x="-2528244" y="2116775"/>
              <a:ext cx="54361" cy="170815"/>
            </a:xfrm>
            <a:custGeom>
              <a:avLst/>
              <a:gdLst/>
              <a:ahLst/>
              <a:cxnLst/>
              <a:rect l="l" t="t" r="r" b="b"/>
              <a:pathLst>
                <a:path w="1870" h="5876" extrusionOk="0">
                  <a:moveTo>
                    <a:pt x="409" y="0"/>
                  </a:moveTo>
                  <a:lnTo>
                    <a:pt x="0" y="110"/>
                  </a:lnTo>
                  <a:lnTo>
                    <a:pt x="1446" y="5876"/>
                  </a:lnTo>
                  <a:lnTo>
                    <a:pt x="1870" y="5876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8"/>
            <p:cNvSpPr/>
            <p:nvPr/>
          </p:nvSpPr>
          <p:spPr>
            <a:xfrm>
              <a:off x="-2689931" y="1870146"/>
              <a:ext cx="100960" cy="121077"/>
            </a:xfrm>
            <a:custGeom>
              <a:avLst/>
              <a:gdLst/>
              <a:ahLst/>
              <a:cxnLst/>
              <a:rect l="l" t="t" r="r" b="b"/>
              <a:pathLst>
                <a:path w="3473" h="4165" extrusionOk="0">
                  <a:moveTo>
                    <a:pt x="3473" y="0"/>
                  </a:moveTo>
                  <a:cubicBezTo>
                    <a:pt x="3472" y="0"/>
                    <a:pt x="2294" y="2514"/>
                    <a:pt x="2011" y="3268"/>
                  </a:cubicBezTo>
                  <a:cubicBezTo>
                    <a:pt x="2011" y="3268"/>
                    <a:pt x="1383" y="3289"/>
                    <a:pt x="787" y="3289"/>
                  </a:cubicBezTo>
                  <a:cubicBezTo>
                    <a:pt x="489" y="3289"/>
                    <a:pt x="199" y="3284"/>
                    <a:pt x="0" y="3268"/>
                  </a:cubicBezTo>
                  <a:lnTo>
                    <a:pt x="0" y="3268"/>
                  </a:lnTo>
                  <a:lnTo>
                    <a:pt x="173" y="3975"/>
                  </a:lnTo>
                  <a:cubicBezTo>
                    <a:pt x="173" y="3975"/>
                    <a:pt x="1634" y="4132"/>
                    <a:pt x="2106" y="4164"/>
                  </a:cubicBezTo>
                  <a:cubicBezTo>
                    <a:pt x="2111" y="4164"/>
                    <a:pt x="2116" y="4164"/>
                    <a:pt x="2121" y="4164"/>
                  </a:cubicBezTo>
                  <a:cubicBezTo>
                    <a:pt x="2561" y="4164"/>
                    <a:pt x="3221" y="2860"/>
                    <a:pt x="3221" y="2860"/>
                  </a:cubicBezTo>
                  <a:lnTo>
                    <a:pt x="3473" y="0"/>
                  </a:ln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8"/>
            <p:cNvSpPr/>
            <p:nvPr/>
          </p:nvSpPr>
          <p:spPr>
            <a:xfrm>
              <a:off x="-2631006" y="2051484"/>
              <a:ext cx="108722" cy="45698"/>
            </a:xfrm>
            <a:custGeom>
              <a:avLst/>
              <a:gdLst/>
              <a:ahLst/>
              <a:cxnLst/>
              <a:rect l="l" t="t" r="r" b="b"/>
              <a:pathLst>
                <a:path w="3740" h="1572" extrusionOk="0">
                  <a:moveTo>
                    <a:pt x="1054" y="0"/>
                  </a:moveTo>
                  <a:cubicBezTo>
                    <a:pt x="599" y="0"/>
                    <a:pt x="283" y="15"/>
                    <a:pt x="283" y="15"/>
                  </a:cubicBezTo>
                  <a:cubicBezTo>
                    <a:pt x="283" y="15"/>
                    <a:pt x="0" y="1398"/>
                    <a:pt x="1681" y="1555"/>
                  </a:cubicBezTo>
                  <a:cubicBezTo>
                    <a:pt x="1795" y="1566"/>
                    <a:pt x="1902" y="1572"/>
                    <a:pt x="2003" y="1572"/>
                  </a:cubicBezTo>
                  <a:cubicBezTo>
                    <a:pt x="3573" y="1572"/>
                    <a:pt x="3739" y="282"/>
                    <a:pt x="3739" y="282"/>
                  </a:cubicBezTo>
                  <a:cubicBezTo>
                    <a:pt x="3025" y="44"/>
                    <a:pt x="1834" y="0"/>
                    <a:pt x="1054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8"/>
            <p:cNvSpPr/>
            <p:nvPr/>
          </p:nvSpPr>
          <p:spPr>
            <a:xfrm>
              <a:off x="-2622808" y="1866484"/>
              <a:ext cx="123344" cy="198839"/>
            </a:xfrm>
            <a:custGeom>
              <a:avLst/>
              <a:gdLst/>
              <a:ahLst/>
              <a:cxnLst/>
              <a:rect l="l" t="t" r="r" b="b"/>
              <a:pathLst>
                <a:path w="4243" h="6840" extrusionOk="0">
                  <a:moveTo>
                    <a:pt x="3096" y="1"/>
                  </a:moveTo>
                  <a:lnTo>
                    <a:pt x="1996" y="32"/>
                  </a:lnTo>
                  <a:lnTo>
                    <a:pt x="1148" y="126"/>
                  </a:lnTo>
                  <a:lnTo>
                    <a:pt x="1" y="6379"/>
                  </a:lnTo>
                  <a:cubicBezTo>
                    <a:pt x="237" y="6489"/>
                    <a:pt x="457" y="6536"/>
                    <a:pt x="692" y="6583"/>
                  </a:cubicBezTo>
                  <a:cubicBezTo>
                    <a:pt x="1179" y="6678"/>
                    <a:pt x="1446" y="6725"/>
                    <a:pt x="1776" y="6788"/>
                  </a:cubicBezTo>
                  <a:cubicBezTo>
                    <a:pt x="1931" y="6824"/>
                    <a:pt x="2088" y="6839"/>
                    <a:pt x="2247" y="6839"/>
                  </a:cubicBezTo>
                  <a:cubicBezTo>
                    <a:pt x="2639" y="6839"/>
                    <a:pt x="3044" y="6747"/>
                    <a:pt x="3457" y="6646"/>
                  </a:cubicBezTo>
                  <a:lnTo>
                    <a:pt x="4243" y="346"/>
                  </a:lnTo>
                  <a:lnTo>
                    <a:pt x="3096" y="1"/>
                  </a:lnTo>
                  <a:close/>
                </a:path>
              </a:pathLst>
            </a:custGeom>
            <a:solidFill>
              <a:srgbClr val="5ABE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8"/>
            <p:cNvSpPr/>
            <p:nvPr/>
          </p:nvSpPr>
          <p:spPr>
            <a:xfrm>
              <a:off x="-2564785" y="1835204"/>
              <a:ext cx="32006" cy="39012"/>
            </a:xfrm>
            <a:custGeom>
              <a:avLst/>
              <a:gdLst/>
              <a:ahLst/>
              <a:cxnLst/>
              <a:rect l="l" t="t" r="r" b="b"/>
              <a:pathLst>
                <a:path w="1101" h="1342" extrusionOk="0">
                  <a:moveTo>
                    <a:pt x="882" y="1"/>
                  </a:moveTo>
                  <a:cubicBezTo>
                    <a:pt x="666" y="1"/>
                    <a:pt x="468" y="110"/>
                    <a:pt x="314" y="228"/>
                  </a:cubicBezTo>
                  <a:cubicBezTo>
                    <a:pt x="126" y="354"/>
                    <a:pt x="0" y="511"/>
                    <a:pt x="0" y="511"/>
                  </a:cubicBezTo>
                  <a:lnTo>
                    <a:pt x="16" y="951"/>
                  </a:lnTo>
                  <a:lnTo>
                    <a:pt x="32" y="1296"/>
                  </a:lnTo>
                  <a:cubicBezTo>
                    <a:pt x="149" y="1326"/>
                    <a:pt x="264" y="1342"/>
                    <a:pt x="376" y="1342"/>
                  </a:cubicBezTo>
                  <a:cubicBezTo>
                    <a:pt x="624" y="1342"/>
                    <a:pt x="862" y="1265"/>
                    <a:pt x="1100" y="1092"/>
                  </a:cubicBezTo>
                  <a:lnTo>
                    <a:pt x="1100" y="40"/>
                  </a:lnTo>
                  <a:cubicBezTo>
                    <a:pt x="1026" y="12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8"/>
            <p:cNvSpPr/>
            <p:nvPr/>
          </p:nvSpPr>
          <p:spPr>
            <a:xfrm>
              <a:off x="-2564785" y="1840001"/>
              <a:ext cx="27413" cy="22849"/>
            </a:xfrm>
            <a:custGeom>
              <a:avLst/>
              <a:gdLst/>
              <a:ahLst/>
              <a:cxnLst/>
              <a:rect l="l" t="t" r="r" b="b"/>
              <a:pathLst>
                <a:path w="943" h="786" extrusionOk="0">
                  <a:moveTo>
                    <a:pt x="943" y="0"/>
                  </a:moveTo>
                  <a:lnTo>
                    <a:pt x="314" y="63"/>
                  </a:lnTo>
                  <a:cubicBezTo>
                    <a:pt x="126" y="189"/>
                    <a:pt x="0" y="346"/>
                    <a:pt x="0" y="346"/>
                  </a:cubicBezTo>
                  <a:lnTo>
                    <a:pt x="16" y="786"/>
                  </a:lnTo>
                  <a:cubicBezTo>
                    <a:pt x="644" y="692"/>
                    <a:pt x="943" y="0"/>
                    <a:pt x="943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8"/>
            <p:cNvSpPr/>
            <p:nvPr/>
          </p:nvSpPr>
          <p:spPr>
            <a:xfrm>
              <a:off x="-2597663" y="1768750"/>
              <a:ext cx="93082" cy="84565"/>
            </a:xfrm>
            <a:custGeom>
              <a:avLst/>
              <a:gdLst/>
              <a:ahLst/>
              <a:cxnLst/>
              <a:rect l="l" t="t" r="r" b="b"/>
              <a:pathLst>
                <a:path w="3202" h="2909" extrusionOk="0">
                  <a:moveTo>
                    <a:pt x="1249" y="0"/>
                  </a:moveTo>
                  <a:cubicBezTo>
                    <a:pt x="1080" y="0"/>
                    <a:pt x="903" y="30"/>
                    <a:pt x="723" y="95"/>
                  </a:cubicBezTo>
                  <a:lnTo>
                    <a:pt x="94" y="2216"/>
                  </a:lnTo>
                  <a:cubicBezTo>
                    <a:pt x="0" y="2483"/>
                    <a:pt x="173" y="2781"/>
                    <a:pt x="456" y="2844"/>
                  </a:cubicBezTo>
                  <a:cubicBezTo>
                    <a:pt x="632" y="2879"/>
                    <a:pt x="841" y="2908"/>
                    <a:pt x="1062" y="2908"/>
                  </a:cubicBezTo>
                  <a:cubicBezTo>
                    <a:pt x="1530" y="2908"/>
                    <a:pt x="2051" y="2779"/>
                    <a:pt x="2435" y="2310"/>
                  </a:cubicBezTo>
                  <a:cubicBezTo>
                    <a:pt x="3202" y="1352"/>
                    <a:pt x="2394" y="0"/>
                    <a:pt x="1249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8"/>
            <p:cNvSpPr/>
            <p:nvPr/>
          </p:nvSpPr>
          <p:spPr>
            <a:xfrm>
              <a:off x="-2596762" y="1796163"/>
              <a:ext cx="12820" cy="24215"/>
            </a:xfrm>
            <a:custGeom>
              <a:avLst/>
              <a:gdLst/>
              <a:ahLst/>
              <a:cxnLst/>
              <a:rect l="l" t="t" r="r" b="b"/>
              <a:pathLst>
                <a:path w="441" h="833" extrusionOk="0">
                  <a:moveTo>
                    <a:pt x="440" y="0"/>
                  </a:moveTo>
                  <a:lnTo>
                    <a:pt x="48" y="550"/>
                  </a:lnTo>
                  <a:cubicBezTo>
                    <a:pt x="0" y="613"/>
                    <a:pt x="16" y="691"/>
                    <a:pt x="79" y="738"/>
                  </a:cubicBezTo>
                  <a:lnTo>
                    <a:pt x="189" y="833"/>
                  </a:lnTo>
                  <a:cubicBezTo>
                    <a:pt x="189" y="833"/>
                    <a:pt x="440" y="723"/>
                    <a:pt x="440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8"/>
            <p:cNvSpPr/>
            <p:nvPr/>
          </p:nvSpPr>
          <p:spPr>
            <a:xfrm>
              <a:off x="-2590366" y="1742181"/>
              <a:ext cx="102326" cy="102355"/>
            </a:xfrm>
            <a:custGeom>
              <a:avLst/>
              <a:gdLst/>
              <a:ahLst/>
              <a:cxnLst/>
              <a:rect l="l" t="t" r="r" b="b"/>
              <a:pathLst>
                <a:path w="3520" h="3521" extrusionOk="0">
                  <a:moveTo>
                    <a:pt x="749" y="1"/>
                  </a:moveTo>
                  <a:cubicBezTo>
                    <a:pt x="495" y="1"/>
                    <a:pt x="290" y="107"/>
                    <a:pt x="189" y="380"/>
                  </a:cubicBezTo>
                  <a:cubicBezTo>
                    <a:pt x="0" y="883"/>
                    <a:pt x="503" y="1213"/>
                    <a:pt x="503" y="1213"/>
                  </a:cubicBezTo>
                  <a:cubicBezTo>
                    <a:pt x="516" y="1213"/>
                    <a:pt x="529" y="1212"/>
                    <a:pt x="542" y="1212"/>
                  </a:cubicBezTo>
                  <a:cubicBezTo>
                    <a:pt x="1094" y="1212"/>
                    <a:pt x="1630" y="1534"/>
                    <a:pt x="1462" y="1841"/>
                  </a:cubicBezTo>
                  <a:cubicBezTo>
                    <a:pt x="1352" y="2050"/>
                    <a:pt x="1356" y="2158"/>
                    <a:pt x="1464" y="2158"/>
                  </a:cubicBezTo>
                  <a:cubicBezTo>
                    <a:pt x="1528" y="2158"/>
                    <a:pt x="1627" y="2121"/>
                    <a:pt x="1760" y="2046"/>
                  </a:cubicBezTo>
                  <a:cubicBezTo>
                    <a:pt x="1817" y="2015"/>
                    <a:pt x="1870" y="2001"/>
                    <a:pt x="1918" y="2001"/>
                  </a:cubicBezTo>
                  <a:cubicBezTo>
                    <a:pt x="2160" y="2001"/>
                    <a:pt x="2266" y="2351"/>
                    <a:pt x="2043" y="2548"/>
                  </a:cubicBezTo>
                  <a:cubicBezTo>
                    <a:pt x="1697" y="2878"/>
                    <a:pt x="1729" y="3067"/>
                    <a:pt x="1744" y="3240"/>
                  </a:cubicBezTo>
                  <a:cubicBezTo>
                    <a:pt x="1758" y="3386"/>
                    <a:pt x="1906" y="3521"/>
                    <a:pt x="2046" y="3521"/>
                  </a:cubicBezTo>
                  <a:cubicBezTo>
                    <a:pt x="2072" y="3521"/>
                    <a:pt x="2097" y="3516"/>
                    <a:pt x="2121" y="3507"/>
                  </a:cubicBezTo>
                  <a:cubicBezTo>
                    <a:pt x="2247" y="3444"/>
                    <a:pt x="2389" y="3365"/>
                    <a:pt x="2514" y="3240"/>
                  </a:cubicBezTo>
                  <a:cubicBezTo>
                    <a:pt x="2828" y="2894"/>
                    <a:pt x="3520" y="1669"/>
                    <a:pt x="2828" y="1072"/>
                  </a:cubicBezTo>
                  <a:cubicBezTo>
                    <a:pt x="2388" y="699"/>
                    <a:pt x="1402" y="1"/>
                    <a:pt x="74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8"/>
            <p:cNvSpPr/>
            <p:nvPr/>
          </p:nvSpPr>
          <p:spPr>
            <a:xfrm>
              <a:off x="-2606035" y="1800262"/>
              <a:ext cx="64099" cy="56309"/>
            </a:xfrm>
            <a:custGeom>
              <a:avLst/>
              <a:gdLst/>
              <a:ahLst/>
              <a:cxnLst/>
              <a:rect l="l" t="t" r="r" b="b"/>
              <a:pathLst>
                <a:path w="2205" h="1937" extrusionOk="0">
                  <a:moveTo>
                    <a:pt x="571" y="896"/>
                  </a:moveTo>
                  <a:cubicBezTo>
                    <a:pt x="649" y="912"/>
                    <a:pt x="822" y="927"/>
                    <a:pt x="901" y="990"/>
                  </a:cubicBezTo>
                  <a:cubicBezTo>
                    <a:pt x="941" y="1044"/>
                    <a:pt x="743" y="1370"/>
                    <a:pt x="615" y="1370"/>
                  </a:cubicBezTo>
                  <a:cubicBezTo>
                    <a:pt x="592" y="1370"/>
                    <a:pt x="572" y="1359"/>
                    <a:pt x="555" y="1336"/>
                  </a:cubicBezTo>
                  <a:cubicBezTo>
                    <a:pt x="461" y="1226"/>
                    <a:pt x="492" y="1053"/>
                    <a:pt x="508" y="959"/>
                  </a:cubicBezTo>
                  <a:cubicBezTo>
                    <a:pt x="508" y="927"/>
                    <a:pt x="539" y="896"/>
                    <a:pt x="571" y="896"/>
                  </a:cubicBezTo>
                  <a:close/>
                  <a:moveTo>
                    <a:pt x="1953" y="0"/>
                  </a:moveTo>
                  <a:cubicBezTo>
                    <a:pt x="1953" y="0"/>
                    <a:pt x="1533" y="917"/>
                    <a:pt x="1220" y="917"/>
                  </a:cubicBezTo>
                  <a:cubicBezTo>
                    <a:pt x="1186" y="917"/>
                    <a:pt x="1152" y="905"/>
                    <a:pt x="1121" y="880"/>
                  </a:cubicBezTo>
                  <a:cubicBezTo>
                    <a:pt x="959" y="743"/>
                    <a:pt x="793" y="709"/>
                    <a:pt x="670" y="709"/>
                  </a:cubicBezTo>
                  <a:cubicBezTo>
                    <a:pt x="554" y="709"/>
                    <a:pt x="477" y="739"/>
                    <a:pt x="477" y="739"/>
                  </a:cubicBezTo>
                  <a:cubicBezTo>
                    <a:pt x="1" y="1748"/>
                    <a:pt x="504" y="1937"/>
                    <a:pt x="821" y="1937"/>
                  </a:cubicBezTo>
                  <a:cubicBezTo>
                    <a:pt x="849" y="1937"/>
                    <a:pt x="876" y="1935"/>
                    <a:pt x="901" y="1933"/>
                  </a:cubicBezTo>
                  <a:cubicBezTo>
                    <a:pt x="1388" y="1901"/>
                    <a:pt x="1545" y="1242"/>
                    <a:pt x="1655" y="927"/>
                  </a:cubicBezTo>
                  <a:cubicBezTo>
                    <a:pt x="1765" y="597"/>
                    <a:pt x="2205" y="110"/>
                    <a:pt x="2205" y="110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8"/>
            <p:cNvSpPr/>
            <p:nvPr/>
          </p:nvSpPr>
          <p:spPr>
            <a:xfrm>
              <a:off x="-2739727" y="2056019"/>
              <a:ext cx="153955" cy="203723"/>
            </a:xfrm>
            <a:custGeom>
              <a:avLst/>
              <a:gdLst/>
              <a:ahLst/>
              <a:cxnLst/>
              <a:rect l="l" t="t" r="r" b="b"/>
              <a:pathLst>
                <a:path w="5296" h="7008" extrusionOk="0">
                  <a:moveTo>
                    <a:pt x="4054" y="1"/>
                  </a:moveTo>
                  <a:lnTo>
                    <a:pt x="2169" y="503"/>
                  </a:lnTo>
                  <a:cubicBezTo>
                    <a:pt x="1918" y="566"/>
                    <a:pt x="1729" y="755"/>
                    <a:pt x="1666" y="1006"/>
                  </a:cubicBezTo>
                  <a:lnTo>
                    <a:pt x="1" y="6976"/>
                  </a:lnTo>
                  <a:lnTo>
                    <a:pt x="959" y="7008"/>
                  </a:lnTo>
                  <a:cubicBezTo>
                    <a:pt x="959" y="7008"/>
                    <a:pt x="2012" y="4462"/>
                    <a:pt x="2263" y="3724"/>
                  </a:cubicBezTo>
                  <a:cubicBezTo>
                    <a:pt x="2515" y="3001"/>
                    <a:pt x="2625" y="2169"/>
                    <a:pt x="2625" y="2169"/>
                  </a:cubicBezTo>
                  <a:cubicBezTo>
                    <a:pt x="4102" y="2043"/>
                    <a:pt x="5233" y="943"/>
                    <a:pt x="5233" y="943"/>
                  </a:cubicBezTo>
                  <a:cubicBezTo>
                    <a:pt x="5296" y="409"/>
                    <a:pt x="4054" y="1"/>
                    <a:pt x="4054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8"/>
            <p:cNvSpPr/>
            <p:nvPr/>
          </p:nvSpPr>
          <p:spPr>
            <a:xfrm>
              <a:off x="-2779437" y="2255526"/>
              <a:ext cx="67617" cy="32064"/>
            </a:xfrm>
            <a:custGeom>
              <a:avLst/>
              <a:gdLst/>
              <a:ahLst/>
              <a:cxnLst/>
              <a:rect l="l" t="t" r="r" b="b"/>
              <a:pathLst>
                <a:path w="2326" h="1103" extrusionOk="0">
                  <a:moveTo>
                    <a:pt x="1559" y="1"/>
                  </a:moveTo>
                  <a:cubicBezTo>
                    <a:pt x="1499" y="1"/>
                    <a:pt x="1444" y="6"/>
                    <a:pt x="1398" y="19"/>
                  </a:cubicBezTo>
                  <a:lnTo>
                    <a:pt x="1351" y="207"/>
                  </a:lnTo>
                  <a:lnTo>
                    <a:pt x="1304" y="380"/>
                  </a:lnTo>
                  <a:cubicBezTo>
                    <a:pt x="1304" y="380"/>
                    <a:pt x="283" y="584"/>
                    <a:pt x="0" y="1103"/>
                  </a:cubicBezTo>
                  <a:lnTo>
                    <a:pt x="2011" y="1087"/>
                  </a:lnTo>
                  <a:lnTo>
                    <a:pt x="2325" y="145"/>
                  </a:lnTo>
                  <a:cubicBezTo>
                    <a:pt x="2325" y="145"/>
                    <a:pt x="1872" y="1"/>
                    <a:pt x="1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8"/>
            <p:cNvSpPr/>
            <p:nvPr/>
          </p:nvSpPr>
          <p:spPr>
            <a:xfrm>
              <a:off x="-2741530" y="2261544"/>
              <a:ext cx="18750" cy="8692"/>
            </a:xfrm>
            <a:custGeom>
              <a:avLst/>
              <a:gdLst/>
              <a:ahLst/>
              <a:cxnLst/>
              <a:rect l="l" t="t" r="r" b="b"/>
              <a:pathLst>
                <a:path w="645" h="299" extrusionOk="0">
                  <a:moveTo>
                    <a:pt x="47" y="0"/>
                  </a:moveTo>
                  <a:lnTo>
                    <a:pt x="0" y="173"/>
                  </a:lnTo>
                  <a:cubicBezTo>
                    <a:pt x="0" y="173"/>
                    <a:pt x="55" y="167"/>
                    <a:pt x="135" y="167"/>
                  </a:cubicBezTo>
                  <a:cubicBezTo>
                    <a:pt x="281" y="167"/>
                    <a:pt x="512" y="187"/>
                    <a:pt x="644" y="299"/>
                  </a:cubicBezTo>
                  <a:cubicBezTo>
                    <a:pt x="644" y="299"/>
                    <a:pt x="487" y="16"/>
                    <a:pt x="4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8"/>
            <p:cNvSpPr/>
            <p:nvPr/>
          </p:nvSpPr>
          <p:spPr>
            <a:xfrm>
              <a:off x="-2652925" y="2068810"/>
              <a:ext cx="117850" cy="191833"/>
            </a:xfrm>
            <a:custGeom>
              <a:avLst/>
              <a:gdLst/>
              <a:ahLst/>
              <a:cxnLst/>
              <a:rect l="l" t="t" r="r" b="b"/>
              <a:pathLst>
                <a:path w="4054" h="6599" extrusionOk="0">
                  <a:moveTo>
                    <a:pt x="2099" y="0"/>
                  </a:moveTo>
                  <a:cubicBezTo>
                    <a:pt x="2063" y="0"/>
                    <a:pt x="2042" y="0"/>
                    <a:pt x="2042" y="0"/>
                  </a:cubicBezTo>
                  <a:lnTo>
                    <a:pt x="299" y="990"/>
                  </a:lnTo>
                  <a:cubicBezTo>
                    <a:pt x="110" y="1100"/>
                    <a:pt x="0" y="1304"/>
                    <a:pt x="0" y="1524"/>
                  </a:cubicBezTo>
                  <a:lnTo>
                    <a:pt x="220" y="6599"/>
                  </a:lnTo>
                  <a:lnTo>
                    <a:pt x="1021" y="6568"/>
                  </a:lnTo>
                  <a:cubicBezTo>
                    <a:pt x="1021" y="6568"/>
                    <a:pt x="1178" y="4682"/>
                    <a:pt x="1241" y="3912"/>
                  </a:cubicBezTo>
                  <a:cubicBezTo>
                    <a:pt x="1320" y="3143"/>
                    <a:pt x="1288" y="2027"/>
                    <a:pt x="1288" y="2027"/>
                  </a:cubicBezTo>
                  <a:lnTo>
                    <a:pt x="1288" y="2027"/>
                  </a:lnTo>
                  <a:cubicBezTo>
                    <a:pt x="1333" y="2031"/>
                    <a:pt x="1378" y="2032"/>
                    <a:pt x="1423" y="2032"/>
                  </a:cubicBezTo>
                  <a:cubicBezTo>
                    <a:pt x="2746" y="2032"/>
                    <a:pt x="4053" y="519"/>
                    <a:pt x="4053" y="519"/>
                  </a:cubicBezTo>
                  <a:cubicBezTo>
                    <a:pt x="3983" y="25"/>
                    <a:pt x="2419" y="0"/>
                    <a:pt x="2099" y="0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8"/>
            <p:cNvSpPr/>
            <p:nvPr/>
          </p:nvSpPr>
          <p:spPr>
            <a:xfrm>
              <a:off x="-2685367" y="2257968"/>
              <a:ext cx="62152" cy="29622"/>
            </a:xfrm>
            <a:custGeom>
              <a:avLst/>
              <a:gdLst/>
              <a:ahLst/>
              <a:cxnLst/>
              <a:rect l="l" t="t" r="r" b="b"/>
              <a:pathLst>
                <a:path w="2138" h="1019" extrusionOk="0">
                  <a:moveTo>
                    <a:pt x="1588" y="1"/>
                  </a:moveTo>
                  <a:cubicBezTo>
                    <a:pt x="1495" y="1"/>
                    <a:pt x="1406" y="8"/>
                    <a:pt x="1336" y="29"/>
                  </a:cubicBezTo>
                  <a:lnTo>
                    <a:pt x="1320" y="108"/>
                  </a:lnTo>
                  <a:lnTo>
                    <a:pt x="1289" y="281"/>
                  </a:lnTo>
                  <a:cubicBezTo>
                    <a:pt x="1289" y="281"/>
                    <a:pt x="268" y="500"/>
                    <a:pt x="1" y="1019"/>
                  </a:cubicBezTo>
                  <a:lnTo>
                    <a:pt x="2012" y="1019"/>
                  </a:lnTo>
                  <a:lnTo>
                    <a:pt x="2137" y="61"/>
                  </a:lnTo>
                  <a:cubicBezTo>
                    <a:pt x="2137" y="61"/>
                    <a:pt x="1847" y="1"/>
                    <a:pt x="15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8"/>
            <p:cNvSpPr/>
            <p:nvPr/>
          </p:nvSpPr>
          <p:spPr>
            <a:xfrm>
              <a:off x="-2647925" y="2261544"/>
              <a:ext cx="16483" cy="8692"/>
            </a:xfrm>
            <a:custGeom>
              <a:avLst/>
              <a:gdLst/>
              <a:ahLst/>
              <a:cxnLst/>
              <a:rect l="l" t="t" r="r" b="b"/>
              <a:pathLst>
                <a:path w="567" h="299" extrusionOk="0">
                  <a:moveTo>
                    <a:pt x="32" y="0"/>
                  </a:moveTo>
                  <a:lnTo>
                    <a:pt x="1" y="173"/>
                  </a:lnTo>
                  <a:cubicBezTo>
                    <a:pt x="1" y="173"/>
                    <a:pt x="46" y="167"/>
                    <a:pt x="113" y="167"/>
                  </a:cubicBezTo>
                  <a:cubicBezTo>
                    <a:pt x="236" y="167"/>
                    <a:pt x="434" y="187"/>
                    <a:pt x="566" y="299"/>
                  </a:cubicBezTo>
                  <a:cubicBezTo>
                    <a:pt x="566" y="299"/>
                    <a:pt x="488" y="16"/>
                    <a:pt x="3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8"/>
            <p:cNvSpPr/>
            <p:nvPr/>
          </p:nvSpPr>
          <p:spPr>
            <a:xfrm>
              <a:off x="-2615483" y="1876542"/>
              <a:ext cx="131106" cy="121047"/>
            </a:xfrm>
            <a:custGeom>
              <a:avLst/>
              <a:gdLst/>
              <a:ahLst/>
              <a:cxnLst/>
              <a:rect l="l" t="t" r="r" b="b"/>
              <a:pathLst>
                <a:path w="4510" h="4164" extrusionOk="0">
                  <a:moveTo>
                    <a:pt x="3991" y="0"/>
                  </a:moveTo>
                  <a:cubicBezTo>
                    <a:pt x="3127" y="2215"/>
                    <a:pt x="2546" y="3048"/>
                    <a:pt x="2546" y="3048"/>
                  </a:cubicBezTo>
                  <a:cubicBezTo>
                    <a:pt x="2546" y="3048"/>
                    <a:pt x="1351" y="3252"/>
                    <a:pt x="802" y="3331"/>
                  </a:cubicBezTo>
                  <a:cubicBezTo>
                    <a:pt x="757" y="3338"/>
                    <a:pt x="709" y="3340"/>
                    <a:pt x="661" y="3340"/>
                  </a:cubicBezTo>
                  <a:cubicBezTo>
                    <a:pt x="371" y="3340"/>
                    <a:pt x="47" y="3237"/>
                    <a:pt x="47" y="3237"/>
                  </a:cubicBezTo>
                  <a:cubicBezTo>
                    <a:pt x="0" y="3551"/>
                    <a:pt x="47" y="3865"/>
                    <a:pt x="47" y="3865"/>
                  </a:cubicBezTo>
                  <a:cubicBezTo>
                    <a:pt x="664" y="4098"/>
                    <a:pt x="1310" y="4164"/>
                    <a:pt x="1843" y="4164"/>
                  </a:cubicBezTo>
                  <a:cubicBezTo>
                    <a:pt x="2533" y="4164"/>
                    <a:pt x="3033" y="4054"/>
                    <a:pt x="3033" y="4054"/>
                  </a:cubicBezTo>
                  <a:cubicBezTo>
                    <a:pt x="3033" y="4054"/>
                    <a:pt x="4007" y="3614"/>
                    <a:pt x="4258" y="2420"/>
                  </a:cubicBezTo>
                  <a:cubicBezTo>
                    <a:pt x="4509" y="1241"/>
                    <a:pt x="3991" y="0"/>
                    <a:pt x="3991" y="0"/>
                  </a:cubicBezTo>
                  <a:close/>
                </a:path>
              </a:pathLst>
            </a:custGeom>
            <a:solidFill>
              <a:srgbClr val="BBE2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8"/>
            <p:cNvSpPr/>
            <p:nvPr/>
          </p:nvSpPr>
          <p:spPr>
            <a:xfrm>
              <a:off x="-2645192" y="1962850"/>
              <a:ext cx="31105" cy="27820"/>
            </a:xfrm>
            <a:custGeom>
              <a:avLst/>
              <a:gdLst/>
              <a:ahLst/>
              <a:cxnLst/>
              <a:rect l="l" t="t" r="r" b="b"/>
              <a:pathLst>
                <a:path w="1070" h="957" extrusionOk="0">
                  <a:moveTo>
                    <a:pt x="755" y="1"/>
                  </a:moveTo>
                  <a:cubicBezTo>
                    <a:pt x="645" y="1"/>
                    <a:pt x="582" y="142"/>
                    <a:pt x="582" y="142"/>
                  </a:cubicBezTo>
                  <a:cubicBezTo>
                    <a:pt x="582" y="142"/>
                    <a:pt x="478" y="101"/>
                    <a:pt x="364" y="101"/>
                  </a:cubicBezTo>
                  <a:cubicBezTo>
                    <a:pt x="291" y="101"/>
                    <a:pt x="214" y="118"/>
                    <a:pt x="158" y="173"/>
                  </a:cubicBezTo>
                  <a:cubicBezTo>
                    <a:pt x="50" y="281"/>
                    <a:pt x="0" y="957"/>
                    <a:pt x="674" y="957"/>
                  </a:cubicBezTo>
                  <a:cubicBezTo>
                    <a:pt x="785" y="957"/>
                    <a:pt x="916" y="938"/>
                    <a:pt x="1069" y="896"/>
                  </a:cubicBezTo>
                  <a:lnTo>
                    <a:pt x="1069" y="268"/>
                  </a:lnTo>
                  <a:cubicBezTo>
                    <a:pt x="1069" y="268"/>
                    <a:pt x="865" y="1"/>
                    <a:pt x="755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8"/>
            <p:cNvSpPr/>
            <p:nvPr/>
          </p:nvSpPr>
          <p:spPr>
            <a:xfrm>
              <a:off x="-2703186" y="1926775"/>
              <a:ext cx="100960" cy="95931"/>
            </a:xfrm>
            <a:custGeom>
              <a:avLst/>
              <a:gdLst/>
              <a:ahLst/>
              <a:cxnLst/>
              <a:rect l="l" t="t" r="r" b="b"/>
              <a:pathLst>
                <a:path w="3473" h="3300" extrusionOk="0">
                  <a:moveTo>
                    <a:pt x="315" y="0"/>
                  </a:moveTo>
                  <a:cubicBezTo>
                    <a:pt x="127" y="0"/>
                    <a:pt x="1" y="189"/>
                    <a:pt x="79" y="362"/>
                  </a:cubicBezTo>
                  <a:lnTo>
                    <a:pt x="1211" y="3143"/>
                  </a:lnTo>
                  <a:cubicBezTo>
                    <a:pt x="1258" y="3237"/>
                    <a:pt x="1352" y="3300"/>
                    <a:pt x="1446" y="3300"/>
                  </a:cubicBezTo>
                  <a:lnTo>
                    <a:pt x="3159" y="3300"/>
                  </a:lnTo>
                  <a:cubicBezTo>
                    <a:pt x="3332" y="3300"/>
                    <a:pt x="3473" y="3111"/>
                    <a:pt x="3394" y="2938"/>
                  </a:cubicBezTo>
                  <a:lnTo>
                    <a:pt x="2263" y="157"/>
                  </a:lnTo>
                  <a:cubicBezTo>
                    <a:pt x="2216" y="63"/>
                    <a:pt x="2122" y="0"/>
                    <a:pt x="201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8"/>
            <p:cNvSpPr/>
            <p:nvPr/>
          </p:nvSpPr>
          <p:spPr>
            <a:xfrm>
              <a:off x="-2703186" y="1926775"/>
              <a:ext cx="91396" cy="95931"/>
            </a:xfrm>
            <a:custGeom>
              <a:avLst/>
              <a:gdLst/>
              <a:ahLst/>
              <a:cxnLst/>
              <a:rect l="l" t="t" r="r" b="b"/>
              <a:pathLst>
                <a:path w="3144" h="3300" extrusionOk="0">
                  <a:moveTo>
                    <a:pt x="315" y="0"/>
                  </a:moveTo>
                  <a:cubicBezTo>
                    <a:pt x="127" y="0"/>
                    <a:pt x="1" y="189"/>
                    <a:pt x="79" y="362"/>
                  </a:cubicBezTo>
                  <a:lnTo>
                    <a:pt x="1211" y="3143"/>
                  </a:lnTo>
                  <a:cubicBezTo>
                    <a:pt x="1258" y="3237"/>
                    <a:pt x="1352" y="3300"/>
                    <a:pt x="1446" y="3300"/>
                  </a:cubicBezTo>
                  <a:lnTo>
                    <a:pt x="2829" y="3300"/>
                  </a:lnTo>
                  <a:cubicBezTo>
                    <a:pt x="3017" y="3300"/>
                    <a:pt x="3143" y="3111"/>
                    <a:pt x="3080" y="2938"/>
                  </a:cubicBezTo>
                  <a:lnTo>
                    <a:pt x="1949" y="157"/>
                  </a:lnTo>
                  <a:cubicBezTo>
                    <a:pt x="1902" y="63"/>
                    <a:pt x="1808" y="0"/>
                    <a:pt x="169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8"/>
            <p:cNvSpPr/>
            <p:nvPr/>
          </p:nvSpPr>
          <p:spPr>
            <a:xfrm>
              <a:off x="-2670279" y="1969246"/>
              <a:ext cx="19651" cy="16483"/>
            </a:xfrm>
            <a:custGeom>
              <a:avLst/>
              <a:gdLst/>
              <a:ahLst/>
              <a:cxnLst/>
              <a:rect l="l" t="t" r="r" b="b"/>
              <a:pathLst>
                <a:path w="676" h="567" extrusionOk="0">
                  <a:moveTo>
                    <a:pt x="236" y="0"/>
                  </a:moveTo>
                  <a:cubicBezTo>
                    <a:pt x="79" y="0"/>
                    <a:pt x="0" y="126"/>
                    <a:pt x="63" y="283"/>
                  </a:cubicBezTo>
                  <a:cubicBezTo>
                    <a:pt x="126" y="440"/>
                    <a:pt x="283" y="566"/>
                    <a:pt x="440" y="566"/>
                  </a:cubicBezTo>
                  <a:cubicBezTo>
                    <a:pt x="597" y="566"/>
                    <a:pt x="676" y="440"/>
                    <a:pt x="613" y="283"/>
                  </a:cubicBezTo>
                  <a:cubicBezTo>
                    <a:pt x="550" y="126"/>
                    <a:pt x="377" y="0"/>
                    <a:pt x="23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8"/>
            <p:cNvSpPr/>
            <p:nvPr/>
          </p:nvSpPr>
          <p:spPr>
            <a:xfrm>
              <a:off x="-2696326" y="1958286"/>
              <a:ext cx="32907" cy="35989"/>
            </a:xfrm>
            <a:custGeom>
              <a:avLst/>
              <a:gdLst/>
              <a:ahLst/>
              <a:cxnLst/>
              <a:rect l="l" t="t" r="r" b="b"/>
              <a:pathLst>
                <a:path w="1132" h="1238" extrusionOk="0">
                  <a:moveTo>
                    <a:pt x="142" y="0"/>
                  </a:moveTo>
                  <a:cubicBezTo>
                    <a:pt x="1" y="79"/>
                    <a:pt x="126" y="362"/>
                    <a:pt x="126" y="362"/>
                  </a:cubicBezTo>
                  <a:cubicBezTo>
                    <a:pt x="63" y="550"/>
                    <a:pt x="126" y="943"/>
                    <a:pt x="299" y="1147"/>
                  </a:cubicBezTo>
                  <a:cubicBezTo>
                    <a:pt x="358" y="1212"/>
                    <a:pt x="453" y="1238"/>
                    <a:pt x="557" y="1238"/>
                  </a:cubicBezTo>
                  <a:cubicBezTo>
                    <a:pt x="757" y="1238"/>
                    <a:pt x="986" y="1141"/>
                    <a:pt x="1037" y="1037"/>
                  </a:cubicBezTo>
                  <a:cubicBezTo>
                    <a:pt x="1132" y="880"/>
                    <a:pt x="849" y="283"/>
                    <a:pt x="676" y="173"/>
                  </a:cubicBezTo>
                  <a:cubicBezTo>
                    <a:pt x="642" y="151"/>
                    <a:pt x="604" y="142"/>
                    <a:pt x="566" y="142"/>
                  </a:cubicBezTo>
                  <a:cubicBezTo>
                    <a:pt x="413" y="142"/>
                    <a:pt x="252" y="283"/>
                    <a:pt x="252" y="283"/>
                  </a:cubicBezTo>
                  <a:lnTo>
                    <a:pt x="142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8"/>
            <p:cNvSpPr/>
            <p:nvPr/>
          </p:nvSpPr>
          <p:spPr>
            <a:xfrm>
              <a:off x="-2802286" y="1178660"/>
              <a:ext cx="103257" cy="108286"/>
            </a:xfrm>
            <a:custGeom>
              <a:avLst/>
              <a:gdLst/>
              <a:ahLst/>
              <a:cxnLst/>
              <a:rect l="l" t="t" r="r" b="b"/>
              <a:pathLst>
                <a:path w="3552" h="3725" extrusionOk="0">
                  <a:moveTo>
                    <a:pt x="535" y="3002"/>
                  </a:moveTo>
                  <a:cubicBezTo>
                    <a:pt x="331" y="2672"/>
                    <a:pt x="1" y="2295"/>
                    <a:pt x="158" y="1902"/>
                  </a:cubicBezTo>
                  <a:cubicBezTo>
                    <a:pt x="158" y="1886"/>
                    <a:pt x="158" y="1871"/>
                    <a:pt x="173" y="1855"/>
                  </a:cubicBezTo>
                  <a:cubicBezTo>
                    <a:pt x="566" y="755"/>
                    <a:pt x="1509" y="1"/>
                    <a:pt x="2514" y="441"/>
                  </a:cubicBezTo>
                  <a:cubicBezTo>
                    <a:pt x="3363" y="802"/>
                    <a:pt x="3551" y="1415"/>
                    <a:pt x="3520" y="1871"/>
                  </a:cubicBezTo>
                  <a:cubicBezTo>
                    <a:pt x="3504" y="2075"/>
                    <a:pt x="3394" y="2420"/>
                    <a:pt x="3284" y="2593"/>
                  </a:cubicBezTo>
                  <a:cubicBezTo>
                    <a:pt x="3190" y="2719"/>
                    <a:pt x="3111" y="2860"/>
                    <a:pt x="3033" y="2986"/>
                  </a:cubicBezTo>
                  <a:cubicBezTo>
                    <a:pt x="2797" y="3363"/>
                    <a:pt x="2420" y="3630"/>
                    <a:pt x="1996" y="3724"/>
                  </a:cubicBezTo>
                  <a:cubicBezTo>
                    <a:pt x="1477" y="3567"/>
                    <a:pt x="990" y="3300"/>
                    <a:pt x="535" y="3002"/>
                  </a:cubicBezTo>
                  <a:close/>
                </a:path>
              </a:pathLst>
            </a:custGeom>
            <a:solidFill>
              <a:srgbClr val="A48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8"/>
            <p:cNvSpPr/>
            <p:nvPr/>
          </p:nvSpPr>
          <p:spPr>
            <a:xfrm>
              <a:off x="-2794989" y="1155375"/>
              <a:ext cx="58954" cy="58954"/>
            </a:xfrm>
            <a:custGeom>
              <a:avLst/>
              <a:gdLst/>
              <a:ahLst/>
              <a:cxnLst/>
              <a:rect l="l" t="t" r="r" b="b"/>
              <a:pathLst>
                <a:path w="2028" h="2028" extrusionOk="0">
                  <a:moveTo>
                    <a:pt x="1022" y="1"/>
                  </a:moveTo>
                  <a:cubicBezTo>
                    <a:pt x="457" y="1"/>
                    <a:pt x="1" y="456"/>
                    <a:pt x="1" y="1022"/>
                  </a:cubicBezTo>
                  <a:cubicBezTo>
                    <a:pt x="1" y="1572"/>
                    <a:pt x="457" y="2027"/>
                    <a:pt x="1022" y="2027"/>
                  </a:cubicBezTo>
                  <a:cubicBezTo>
                    <a:pt x="1572" y="2027"/>
                    <a:pt x="2028" y="1572"/>
                    <a:pt x="2028" y="1022"/>
                  </a:cubicBezTo>
                  <a:cubicBezTo>
                    <a:pt x="2028" y="456"/>
                    <a:pt x="1572" y="1"/>
                    <a:pt x="1022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8"/>
            <p:cNvSpPr/>
            <p:nvPr/>
          </p:nvSpPr>
          <p:spPr>
            <a:xfrm>
              <a:off x="-2763914" y="1297178"/>
              <a:ext cx="127443" cy="91600"/>
            </a:xfrm>
            <a:custGeom>
              <a:avLst/>
              <a:gdLst/>
              <a:ahLst/>
              <a:cxnLst/>
              <a:rect l="l" t="t" r="r" b="b"/>
              <a:pathLst>
                <a:path w="4384" h="3151" extrusionOk="0">
                  <a:moveTo>
                    <a:pt x="530" y="0"/>
                  </a:moveTo>
                  <a:cubicBezTo>
                    <a:pt x="517" y="0"/>
                    <a:pt x="503" y="4"/>
                    <a:pt x="487" y="9"/>
                  </a:cubicBezTo>
                  <a:cubicBezTo>
                    <a:pt x="315" y="87"/>
                    <a:pt x="157" y="229"/>
                    <a:pt x="79" y="402"/>
                  </a:cubicBezTo>
                  <a:cubicBezTo>
                    <a:pt x="0" y="574"/>
                    <a:pt x="0" y="747"/>
                    <a:pt x="95" y="1030"/>
                  </a:cubicBezTo>
                  <a:cubicBezTo>
                    <a:pt x="362" y="1816"/>
                    <a:pt x="754" y="2743"/>
                    <a:pt x="1116" y="3151"/>
                  </a:cubicBezTo>
                  <a:cubicBezTo>
                    <a:pt x="3378" y="2868"/>
                    <a:pt x="4384" y="1627"/>
                    <a:pt x="4384" y="1627"/>
                  </a:cubicBezTo>
                  <a:lnTo>
                    <a:pt x="4164" y="1234"/>
                  </a:lnTo>
                  <a:cubicBezTo>
                    <a:pt x="4164" y="1234"/>
                    <a:pt x="3551" y="1721"/>
                    <a:pt x="2813" y="1800"/>
                  </a:cubicBezTo>
                  <a:cubicBezTo>
                    <a:pt x="2043" y="1878"/>
                    <a:pt x="1509" y="2114"/>
                    <a:pt x="1493" y="2114"/>
                  </a:cubicBezTo>
                  <a:cubicBezTo>
                    <a:pt x="1367" y="1768"/>
                    <a:pt x="1147" y="1219"/>
                    <a:pt x="864" y="622"/>
                  </a:cubicBezTo>
                  <a:cubicBezTo>
                    <a:pt x="770" y="433"/>
                    <a:pt x="692" y="229"/>
                    <a:pt x="613" y="56"/>
                  </a:cubicBezTo>
                  <a:cubicBezTo>
                    <a:pt x="582" y="14"/>
                    <a:pt x="557" y="0"/>
                    <a:pt x="530" y="0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8"/>
            <p:cNvSpPr/>
            <p:nvPr/>
          </p:nvSpPr>
          <p:spPr>
            <a:xfrm>
              <a:off x="-2848420" y="1281800"/>
              <a:ext cx="100960" cy="106978"/>
            </a:xfrm>
            <a:custGeom>
              <a:avLst/>
              <a:gdLst/>
              <a:ahLst/>
              <a:cxnLst/>
              <a:rect l="l" t="t" r="r" b="b"/>
              <a:pathLst>
                <a:path w="3473" h="3680" extrusionOk="0">
                  <a:moveTo>
                    <a:pt x="1740" y="1"/>
                  </a:moveTo>
                  <a:cubicBezTo>
                    <a:pt x="1700" y="1"/>
                    <a:pt x="1660" y="2"/>
                    <a:pt x="1619" y="4"/>
                  </a:cubicBezTo>
                  <a:cubicBezTo>
                    <a:pt x="1603" y="4"/>
                    <a:pt x="1572" y="4"/>
                    <a:pt x="1556" y="19"/>
                  </a:cubicBezTo>
                  <a:lnTo>
                    <a:pt x="1320" y="35"/>
                  </a:lnTo>
                  <a:lnTo>
                    <a:pt x="1305" y="35"/>
                  </a:lnTo>
                  <a:lnTo>
                    <a:pt x="1148" y="51"/>
                  </a:lnTo>
                  <a:lnTo>
                    <a:pt x="268" y="129"/>
                  </a:lnTo>
                  <a:lnTo>
                    <a:pt x="1" y="3680"/>
                  </a:lnTo>
                  <a:lnTo>
                    <a:pt x="3017" y="3680"/>
                  </a:lnTo>
                  <a:cubicBezTo>
                    <a:pt x="3002" y="3224"/>
                    <a:pt x="2986" y="3523"/>
                    <a:pt x="3064" y="2973"/>
                  </a:cubicBezTo>
                  <a:cubicBezTo>
                    <a:pt x="3064" y="2957"/>
                    <a:pt x="3080" y="2926"/>
                    <a:pt x="3080" y="2910"/>
                  </a:cubicBezTo>
                  <a:cubicBezTo>
                    <a:pt x="3080" y="2894"/>
                    <a:pt x="3080" y="2879"/>
                    <a:pt x="3096" y="2879"/>
                  </a:cubicBezTo>
                  <a:cubicBezTo>
                    <a:pt x="3222" y="2659"/>
                    <a:pt x="3284" y="2533"/>
                    <a:pt x="3316" y="2376"/>
                  </a:cubicBezTo>
                  <a:cubicBezTo>
                    <a:pt x="3441" y="1889"/>
                    <a:pt x="3347" y="1575"/>
                    <a:pt x="3316" y="1276"/>
                  </a:cubicBezTo>
                  <a:cubicBezTo>
                    <a:pt x="3347" y="1135"/>
                    <a:pt x="3441" y="648"/>
                    <a:pt x="3473" y="506"/>
                  </a:cubicBezTo>
                  <a:lnTo>
                    <a:pt x="2844" y="271"/>
                  </a:lnTo>
                  <a:lnTo>
                    <a:pt x="2719" y="208"/>
                  </a:lnTo>
                  <a:lnTo>
                    <a:pt x="2577" y="161"/>
                  </a:lnTo>
                  <a:lnTo>
                    <a:pt x="2562" y="161"/>
                  </a:lnTo>
                  <a:cubicBezTo>
                    <a:pt x="2300" y="51"/>
                    <a:pt x="2026" y="1"/>
                    <a:pt x="1740" y="1"/>
                  </a:cubicBezTo>
                  <a:close/>
                </a:path>
              </a:pathLst>
            </a:custGeom>
            <a:solidFill>
              <a:srgbClr val="EEB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8"/>
            <p:cNvSpPr/>
            <p:nvPr/>
          </p:nvSpPr>
          <p:spPr>
            <a:xfrm>
              <a:off x="-2815077" y="1281800"/>
              <a:ext cx="49826" cy="32733"/>
            </a:xfrm>
            <a:custGeom>
              <a:avLst/>
              <a:gdLst/>
              <a:ahLst/>
              <a:cxnLst/>
              <a:rect l="l" t="t" r="r" b="b"/>
              <a:pathLst>
                <a:path w="1714" h="1126" extrusionOk="0">
                  <a:moveTo>
                    <a:pt x="593" y="1"/>
                  </a:moveTo>
                  <a:cubicBezTo>
                    <a:pt x="553" y="1"/>
                    <a:pt x="513" y="2"/>
                    <a:pt x="472" y="4"/>
                  </a:cubicBezTo>
                  <a:lnTo>
                    <a:pt x="441" y="4"/>
                  </a:lnTo>
                  <a:cubicBezTo>
                    <a:pt x="425" y="19"/>
                    <a:pt x="425" y="19"/>
                    <a:pt x="409" y="19"/>
                  </a:cubicBezTo>
                  <a:lnTo>
                    <a:pt x="173" y="35"/>
                  </a:lnTo>
                  <a:lnTo>
                    <a:pt x="158" y="35"/>
                  </a:lnTo>
                  <a:lnTo>
                    <a:pt x="1" y="51"/>
                  </a:lnTo>
                  <a:cubicBezTo>
                    <a:pt x="261" y="558"/>
                    <a:pt x="833" y="1126"/>
                    <a:pt x="1215" y="1126"/>
                  </a:cubicBezTo>
                  <a:cubicBezTo>
                    <a:pt x="1270" y="1126"/>
                    <a:pt x="1322" y="1114"/>
                    <a:pt x="1368" y="1088"/>
                  </a:cubicBezTo>
                  <a:cubicBezTo>
                    <a:pt x="1603" y="962"/>
                    <a:pt x="1697" y="554"/>
                    <a:pt x="1713" y="271"/>
                  </a:cubicBezTo>
                  <a:lnTo>
                    <a:pt x="1572" y="208"/>
                  </a:lnTo>
                  <a:lnTo>
                    <a:pt x="1430" y="161"/>
                  </a:lnTo>
                  <a:cubicBezTo>
                    <a:pt x="1155" y="51"/>
                    <a:pt x="879" y="1"/>
                    <a:pt x="593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8"/>
            <p:cNvSpPr/>
            <p:nvPr/>
          </p:nvSpPr>
          <p:spPr>
            <a:xfrm>
              <a:off x="-2812780" y="1359998"/>
              <a:ext cx="54361" cy="9273"/>
            </a:xfrm>
            <a:custGeom>
              <a:avLst/>
              <a:gdLst/>
              <a:ahLst/>
              <a:cxnLst/>
              <a:rect l="l" t="t" r="r" b="b"/>
              <a:pathLst>
                <a:path w="1870" h="319" extrusionOk="0">
                  <a:moveTo>
                    <a:pt x="63" y="0"/>
                  </a:moveTo>
                  <a:cubicBezTo>
                    <a:pt x="32" y="0"/>
                    <a:pt x="16" y="16"/>
                    <a:pt x="0" y="32"/>
                  </a:cubicBezTo>
                  <a:cubicBezTo>
                    <a:pt x="0" y="63"/>
                    <a:pt x="16" y="79"/>
                    <a:pt x="32" y="94"/>
                  </a:cubicBezTo>
                  <a:cubicBezTo>
                    <a:pt x="157" y="126"/>
                    <a:pt x="267" y="157"/>
                    <a:pt x="377" y="189"/>
                  </a:cubicBezTo>
                  <a:cubicBezTo>
                    <a:pt x="816" y="290"/>
                    <a:pt x="1160" y="319"/>
                    <a:pt x="1409" y="319"/>
                  </a:cubicBezTo>
                  <a:cubicBezTo>
                    <a:pt x="1623" y="319"/>
                    <a:pt x="1766" y="298"/>
                    <a:pt x="1838" y="283"/>
                  </a:cubicBezTo>
                  <a:cubicBezTo>
                    <a:pt x="1838" y="267"/>
                    <a:pt x="1854" y="236"/>
                    <a:pt x="1854" y="220"/>
                  </a:cubicBezTo>
                  <a:cubicBezTo>
                    <a:pt x="1854" y="204"/>
                    <a:pt x="1870" y="189"/>
                    <a:pt x="1870" y="173"/>
                  </a:cubicBezTo>
                  <a:lnTo>
                    <a:pt x="1870" y="173"/>
                  </a:lnTo>
                  <a:cubicBezTo>
                    <a:pt x="1862" y="181"/>
                    <a:pt x="1709" y="228"/>
                    <a:pt x="1408" y="228"/>
                  </a:cubicBezTo>
                  <a:cubicBezTo>
                    <a:pt x="1108" y="228"/>
                    <a:pt x="660" y="181"/>
                    <a:pt x="63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8"/>
            <p:cNvSpPr/>
            <p:nvPr/>
          </p:nvSpPr>
          <p:spPr>
            <a:xfrm>
              <a:off x="-2799088" y="1259010"/>
              <a:ext cx="34274" cy="39070"/>
            </a:xfrm>
            <a:custGeom>
              <a:avLst/>
              <a:gdLst/>
              <a:ahLst/>
              <a:cxnLst/>
              <a:rect l="l" t="t" r="r" b="b"/>
              <a:pathLst>
                <a:path w="1179" h="1344" extrusionOk="0">
                  <a:moveTo>
                    <a:pt x="434" y="0"/>
                  </a:moveTo>
                  <a:cubicBezTo>
                    <a:pt x="425" y="0"/>
                    <a:pt x="417" y="1"/>
                    <a:pt x="409" y="2"/>
                  </a:cubicBezTo>
                  <a:lnTo>
                    <a:pt x="346" y="128"/>
                  </a:lnTo>
                  <a:lnTo>
                    <a:pt x="1" y="835"/>
                  </a:lnTo>
                  <a:cubicBezTo>
                    <a:pt x="1" y="835"/>
                    <a:pt x="95" y="1023"/>
                    <a:pt x="268" y="1165"/>
                  </a:cubicBezTo>
                  <a:cubicBezTo>
                    <a:pt x="377" y="1260"/>
                    <a:pt x="509" y="1344"/>
                    <a:pt x="655" y="1344"/>
                  </a:cubicBezTo>
                  <a:cubicBezTo>
                    <a:pt x="678" y="1344"/>
                    <a:pt x="700" y="1342"/>
                    <a:pt x="723" y="1338"/>
                  </a:cubicBezTo>
                  <a:lnTo>
                    <a:pt x="865" y="1118"/>
                  </a:lnTo>
                  <a:lnTo>
                    <a:pt x="1037" y="850"/>
                  </a:lnTo>
                  <a:lnTo>
                    <a:pt x="1179" y="631"/>
                  </a:lnTo>
                  <a:cubicBezTo>
                    <a:pt x="1179" y="631"/>
                    <a:pt x="1116" y="568"/>
                    <a:pt x="1037" y="473"/>
                  </a:cubicBezTo>
                  <a:cubicBezTo>
                    <a:pt x="943" y="395"/>
                    <a:pt x="833" y="269"/>
                    <a:pt x="723" y="175"/>
                  </a:cubicBezTo>
                  <a:cubicBezTo>
                    <a:pt x="623" y="74"/>
                    <a:pt x="522" y="0"/>
                    <a:pt x="434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8"/>
            <p:cNvSpPr/>
            <p:nvPr/>
          </p:nvSpPr>
          <p:spPr>
            <a:xfrm>
              <a:off x="-2783565" y="1264998"/>
              <a:ext cx="18750" cy="26512"/>
            </a:xfrm>
            <a:custGeom>
              <a:avLst/>
              <a:gdLst/>
              <a:ahLst/>
              <a:cxnLst/>
              <a:rect l="l" t="t" r="r" b="b"/>
              <a:pathLst>
                <a:path w="645" h="912" extrusionOk="0">
                  <a:moveTo>
                    <a:pt x="1" y="0"/>
                  </a:moveTo>
                  <a:cubicBezTo>
                    <a:pt x="1" y="0"/>
                    <a:pt x="32" y="644"/>
                    <a:pt x="331" y="912"/>
                  </a:cubicBezTo>
                  <a:lnTo>
                    <a:pt x="645" y="425"/>
                  </a:lnTo>
                  <a:cubicBezTo>
                    <a:pt x="645" y="425"/>
                    <a:pt x="582" y="362"/>
                    <a:pt x="503" y="26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8"/>
            <p:cNvSpPr/>
            <p:nvPr/>
          </p:nvSpPr>
          <p:spPr>
            <a:xfrm>
              <a:off x="-2793594" y="1208806"/>
              <a:ext cx="88634" cy="81861"/>
            </a:xfrm>
            <a:custGeom>
              <a:avLst/>
              <a:gdLst/>
              <a:ahLst/>
              <a:cxnLst/>
              <a:rect l="l" t="t" r="r" b="b"/>
              <a:pathLst>
                <a:path w="3049" h="2816" extrusionOk="0">
                  <a:moveTo>
                    <a:pt x="1147" y="1"/>
                  </a:moveTo>
                  <a:cubicBezTo>
                    <a:pt x="943" y="17"/>
                    <a:pt x="770" y="158"/>
                    <a:pt x="613" y="378"/>
                  </a:cubicBezTo>
                  <a:cubicBezTo>
                    <a:pt x="597" y="394"/>
                    <a:pt x="581" y="409"/>
                    <a:pt x="566" y="425"/>
                  </a:cubicBezTo>
                  <a:cubicBezTo>
                    <a:pt x="566" y="425"/>
                    <a:pt x="550" y="441"/>
                    <a:pt x="550" y="441"/>
                  </a:cubicBezTo>
                  <a:lnTo>
                    <a:pt x="503" y="519"/>
                  </a:lnTo>
                  <a:cubicBezTo>
                    <a:pt x="487" y="535"/>
                    <a:pt x="471" y="551"/>
                    <a:pt x="471" y="566"/>
                  </a:cubicBezTo>
                  <a:cubicBezTo>
                    <a:pt x="440" y="614"/>
                    <a:pt x="409" y="661"/>
                    <a:pt x="393" y="708"/>
                  </a:cubicBezTo>
                  <a:cubicBezTo>
                    <a:pt x="283" y="896"/>
                    <a:pt x="204" y="1085"/>
                    <a:pt x="126" y="1242"/>
                  </a:cubicBezTo>
                  <a:cubicBezTo>
                    <a:pt x="47" y="1431"/>
                    <a:pt x="0" y="1572"/>
                    <a:pt x="0" y="1572"/>
                  </a:cubicBezTo>
                  <a:cubicBezTo>
                    <a:pt x="0" y="1572"/>
                    <a:pt x="16" y="1603"/>
                    <a:pt x="47" y="1651"/>
                  </a:cubicBezTo>
                  <a:cubicBezTo>
                    <a:pt x="79" y="1713"/>
                    <a:pt x="110" y="1776"/>
                    <a:pt x="157" y="1855"/>
                  </a:cubicBezTo>
                  <a:cubicBezTo>
                    <a:pt x="220" y="1949"/>
                    <a:pt x="299" y="2059"/>
                    <a:pt x="393" y="2185"/>
                  </a:cubicBezTo>
                  <a:cubicBezTo>
                    <a:pt x="519" y="2326"/>
                    <a:pt x="676" y="2468"/>
                    <a:pt x="848" y="2577"/>
                  </a:cubicBezTo>
                  <a:cubicBezTo>
                    <a:pt x="1021" y="2703"/>
                    <a:pt x="1226" y="2797"/>
                    <a:pt x="1461" y="2813"/>
                  </a:cubicBezTo>
                  <a:cubicBezTo>
                    <a:pt x="1477" y="2814"/>
                    <a:pt x="1494" y="2815"/>
                    <a:pt x="1510" y="2815"/>
                  </a:cubicBezTo>
                  <a:cubicBezTo>
                    <a:pt x="2085" y="2815"/>
                    <a:pt x="2553" y="2011"/>
                    <a:pt x="2812" y="1415"/>
                  </a:cubicBezTo>
                  <a:cubicBezTo>
                    <a:pt x="2812" y="1399"/>
                    <a:pt x="2828" y="1383"/>
                    <a:pt x="2828" y="1352"/>
                  </a:cubicBezTo>
                  <a:cubicBezTo>
                    <a:pt x="2922" y="1132"/>
                    <a:pt x="3001" y="959"/>
                    <a:pt x="3032" y="865"/>
                  </a:cubicBezTo>
                  <a:cubicBezTo>
                    <a:pt x="3032" y="818"/>
                    <a:pt x="3048" y="786"/>
                    <a:pt x="3048" y="786"/>
                  </a:cubicBezTo>
                  <a:lnTo>
                    <a:pt x="1477" y="142"/>
                  </a:lnTo>
                  <a:lnTo>
                    <a:pt x="1147" y="1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8"/>
            <p:cNvSpPr/>
            <p:nvPr/>
          </p:nvSpPr>
          <p:spPr>
            <a:xfrm>
              <a:off x="-2798187" y="1223486"/>
              <a:ext cx="24710" cy="29651"/>
            </a:xfrm>
            <a:custGeom>
              <a:avLst/>
              <a:gdLst/>
              <a:ahLst/>
              <a:cxnLst/>
              <a:rect l="l" t="t" r="r" b="b"/>
              <a:pathLst>
                <a:path w="850" h="1020" extrusionOk="0">
                  <a:moveTo>
                    <a:pt x="573" y="0"/>
                  </a:moveTo>
                  <a:cubicBezTo>
                    <a:pt x="547" y="0"/>
                    <a:pt x="519" y="5"/>
                    <a:pt x="488" y="14"/>
                  </a:cubicBezTo>
                  <a:cubicBezTo>
                    <a:pt x="174" y="109"/>
                    <a:pt x="1" y="831"/>
                    <a:pt x="488" y="1020"/>
                  </a:cubicBezTo>
                  <a:lnTo>
                    <a:pt x="849" y="329"/>
                  </a:lnTo>
                  <a:cubicBezTo>
                    <a:pt x="849" y="329"/>
                    <a:pt x="799" y="0"/>
                    <a:pt x="573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8"/>
            <p:cNvSpPr/>
            <p:nvPr/>
          </p:nvSpPr>
          <p:spPr>
            <a:xfrm>
              <a:off x="-2779001" y="1196945"/>
              <a:ext cx="74041" cy="59390"/>
            </a:xfrm>
            <a:custGeom>
              <a:avLst/>
              <a:gdLst/>
              <a:ahLst/>
              <a:cxnLst/>
              <a:rect l="l" t="t" r="r" b="b"/>
              <a:pathLst>
                <a:path w="2547" h="2043" extrusionOk="0">
                  <a:moveTo>
                    <a:pt x="189" y="1352"/>
                  </a:moveTo>
                  <a:cubicBezTo>
                    <a:pt x="95" y="1619"/>
                    <a:pt x="142" y="2043"/>
                    <a:pt x="142" y="2043"/>
                  </a:cubicBezTo>
                  <a:cubicBezTo>
                    <a:pt x="315" y="1650"/>
                    <a:pt x="504" y="1352"/>
                    <a:pt x="535" y="1304"/>
                  </a:cubicBezTo>
                  <a:cubicBezTo>
                    <a:pt x="535" y="1304"/>
                    <a:pt x="535" y="1304"/>
                    <a:pt x="535" y="1304"/>
                  </a:cubicBezTo>
                  <a:cubicBezTo>
                    <a:pt x="535" y="1304"/>
                    <a:pt x="535" y="1304"/>
                    <a:pt x="535" y="1304"/>
                  </a:cubicBezTo>
                  <a:cubicBezTo>
                    <a:pt x="629" y="1163"/>
                    <a:pt x="692" y="1022"/>
                    <a:pt x="692" y="1022"/>
                  </a:cubicBezTo>
                  <a:cubicBezTo>
                    <a:pt x="1996" y="1524"/>
                    <a:pt x="2436" y="1462"/>
                    <a:pt x="2515" y="1273"/>
                  </a:cubicBezTo>
                  <a:cubicBezTo>
                    <a:pt x="2530" y="1226"/>
                    <a:pt x="2546" y="1194"/>
                    <a:pt x="2546" y="1194"/>
                  </a:cubicBezTo>
                  <a:lnTo>
                    <a:pt x="708" y="0"/>
                  </a:lnTo>
                  <a:cubicBezTo>
                    <a:pt x="456" y="16"/>
                    <a:pt x="174" y="660"/>
                    <a:pt x="1" y="943"/>
                  </a:cubicBezTo>
                  <a:cubicBezTo>
                    <a:pt x="174" y="1022"/>
                    <a:pt x="174" y="1226"/>
                    <a:pt x="189" y="1352"/>
                  </a:cubicBezTo>
                  <a:close/>
                </a:path>
              </a:pathLst>
            </a:custGeom>
            <a:solidFill>
              <a:srgbClr val="A48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8"/>
            <p:cNvSpPr/>
            <p:nvPr/>
          </p:nvSpPr>
          <p:spPr>
            <a:xfrm>
              <a:off x="-2852519" y="1285550"/>
              <a:ext cx="132007" cy="100495"/>
            </a:xfrm>
            <a:custGeom>
              <a:avLst/>
              <a:gdLst/>
              <a:ahLst/>
              <a:cxnLst/>
              <a:rect l="l" t="t" r="r" b="b"/>
              <a:pathLst>
                <a:path w="4541" h="3457" extrusionOk="0">
                  <a:moveTo>
                    <a:pt x="409" y="0"/>
                  </a:moveTo>
                  <a:cubicBezTo>
                    <a:pt x="95" y="377"/>
                    <a:pt x="0" y="896"/>
                    <a:pt x="157" y="1351"/>
                  </a:cubicBezTo>
                  <a:cubicBezTo>
                    <a:pt x="425" y="2137"/>
                    <a:pt x="817" y="3064"/>
                    <a:pt x="1179" y="3457"/>
                  </a:cubicBezTo>
                  <a:cubicBezTo>
                    <a:pt x="3425" y="3190"/>
                    <a:pt x="4541" y="2263"/>
                    <a:pt x="4541" y="2263"/>
                  </a:cubicBezTo>
                  <a:lnTo>
                    <a:pt x="4337" y="1791"/>
                  </a:lnTo>
                  <a:cubicBezTo>
                    <a:pt x="4337" y="1791"/>
                    <a:pt x="3614" y="2027"/>
                    <a:pt x="2860" y="2121"/>
                  </a:cubicBezTo>
                  <a:cubicBezTo>
                    <a:pt x="2106" y="2200"/>
                    <a:pt x="1571" y="2436"/>
                    <a:pt x="1556" y="2436"/>
                  </a:cubicBezTo>
                  <a:cubicBezTo>
                    <a:pt x="1414" y="2090"/>
                    <a:pt x="1194" y="1540"/>
                    <a:pt x="912" y="943"/>
                  </a:cubicBezTo>
                  <a:cubicBezTo>
                    <a:pt x="817" y="754"/>
                    <a:pt x="739" y="550"/>
                    <a:pt x="660" y="377"/>
                  </a:cubicBezTo>
                  <a:cubicBezTo>
                    <a:pt x="582" y="205"/>
                    <a:pt x="503" y="79"/>
                    <a:pt x="409" y="0"/>
                  </a:cubicBezTo>
                  <a:close/>
                </a:path>
              </a:pathLst>
            </a:custGeom>
            <a:solidFill>
              <a:srgbClr val="E562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8"/>
            <p:cNvSpPr/>
            <p:nvPr/>
          </p:nvSpPr>
          <p:spPr>
            <a:xfrm>
              <a:off x="-2726471" y="1323836"/>
              <a:ext cx="43954" cy="27500"/>
            </a:xfrm>
            <a:custGeom>
              <a:avLst/>
              <a:gdLst/>
              <a:ahLst/>
              <a:cxnLst/>
              <a:rect l="l" t="t" r="r" b="b"/>
              <a:pathLst>
                <a:path w="1512" h="946" extrusionOk="0">
                  <a:moveTo>
                    <a:pt x="869" y="0"/>
                  </a:moveTo>
                  <a:cubicBezTo>
                    <a:pt x="547" y="0"/>
                    <a:pt x="1" y="474"/>
                    <a:pt x="1" y="474"/>
                  </a:cubicBezTo>
                  <a:cubicBezTo>
                    <a:pt x="32" y="757"/>
                    <a:pt x="205" y="946"/>
                    <a:pt x="205" y="946"/>
                  </a:cubicBezTo>
                  <a:cubicBezTo>
                    <a:pt x="205" y="946"/>
                    <a:pt x="664" y="689"/>
                    <a:pt x="918" y="689"/>
                  </a:cubicBezTo>
                  <a:cubicBezTo>
                    <a:pt x="939" y="689"/>
                    <a:pt x="957" y="691"/>
                    <a:pt x="975" y="694"/>
                  </a:cubicBezTo>
                  <a:cubicBezTo>
                    <a:pt x="1075" y="719"/>
                    <a:pt x="1183" y="740"/>
                    <a:pt x="1275" y="740"/>
                  </a:cubicBezTo>
                  <a:cubicBezTo>
                    <a:pt x="1412" y="740"/>
                    <a:pt x="1512" y="694"/>
                    <a:pt x="1493" y="553"/>
                  </a:cubicBezTo>
                  <a:cubicBezTo>
                    <a:pt x="1477" y="333"/>
                    <a:pt x="1242" y="34"/>
                    <a:pt x="912" y="3"/>
                  </a:cubicBezTo>
                  <a:cubicBezTo>
                    <a:pt x="898" y="1"/>
                    <a:pt x="884" y="0"/>
                    <a:pt x="869" y="0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8"/>
            <p:cNvSpPr/>
            <p:nvPr/>
          </p:nvSpPr>
          <p:spPr>
            <a:xfrm>
              <a:off x="-2723739" y="1295144"/>
              <a:ext cx="102792" cy="98228"/>
            </a:xfrm>
            <a:custGeom>
              <a:avLst/>
              <a:gdLst/>
              <a:ahLst/>
              <a:cxnLst/>
              <a:rect l="l" t="t" r="r" b="b"/>
              <a:pathLst>
                <a:path w="3536" h="3379" extrusionOk="0">
                  <a:moveTo>
                    <a:pt x="1478" y="0"/>
                  </a:moveTo>
                  <a:cubicBezTo>
                    <a:pt x="1383" y="0"/>
                    <a:pt x="1273" y="63"/>
                    <a:pt x="1242" y="173"/>
                  </a:cubicBezTo>
                  <a:lnTo>
                    <a:pt x="79" y="3001"/>
                  </a:lnTo>
                  <a:cubicBezTo>
                    <a:pt x="1" y="3190"/>
                    <a:pt x="142" y="3378"/>
                    <a:pt x="331" y="3378"/>
                  </a:cubicBezTo>
                  <a:lnTo>
                    <a:pt x="2059" y="3378"/>
                  </a:lnTo>
                  <a:cubicBezTo>
                    <a:pt x="2169" y="3378"/>
                    <a:pt x="2263" y="3315"/>
                    <a:pt x="2310" y="3205"/>
                  </a:cubicBezTo>
                  <a:lnTo>
                    <a:pt x="3457" y="377"/>
                  </a:lnTo>
                  <a:cubicBezTo>
                    <a:pt x="3536" y="205"/>
                    <a:pt x="3410" y="0"/>
                    <a:pt x="322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8"/>
            <p:cNvSpPr/>
            <p:nvPr/>
          </p:nvSpPr>
          <p:spPr>
            <a:xfrm>
              <a:off x="-2714146" y="1295144"/>
              <a:ext cx="93198" cy="98228"/>
            </a:xfrm>
            <a:custGeom>
              <a:avLst/>
              <a:gdLst/>
              <a:ahLst/>
              <a:cxnLst/>
              <a:rect l="l" t="t" r="r" b="b"/>
              <a:pathLst>
                <a:path w="3206" h="3379" extrusionOk="0">
                  <a:moveTo>
                    <a:pt x="1478" y="0"/>
                  </a:moveTo>
                  <a:cubicBezTo>
                    <a:pt x="1368" y="0"/>
                    <a:pt x="1273" y="63"/>
                    <a:pt x="1226" y="173"/>
                  </a:cubicBezTo>
                  <a:lnTo>
                    <a:pt x="79" y="3001"/>
                  </a:lnTo>
                  <a:cubicBezTo>
                    <a:pt x="1" y="3190"/>
                    <a:pt x="126" y="3378"/>
                    <a:pt x="315" y="3378"/>
                  </a:cubicBezTo>
                  <a:lnTo>
                    <a:pt x="1729" y="3378"/>
                  </a:lnTo>
                  <a:cubicBezTo>
                    <a:pt x="1839" y="3378"/>
                    <a:pt x="1933" y="3315"/>
                    <a:pt x="1980" y="3205"/>
                  </a:cubicBezTo>
                  <a:lnTo>
                    <a:pt x="3127" y="377"/>
                  </a:lnTo>
                  <a:cubicBezTo>
                    <a:pt x="3206" y="205"/>
                    <a:pt x="3080" y="0"/>
                    <a:pt x="2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8"/>
            <p:cNvSpPr/>
            <p:nvPr/>
          </p:nvSpPr>
          <p:spPr>
            <a:xfrm>
              <a:off x="-2674407" y="1338981"/>
              <a:ext cx="20116" cy="16483"/>
            </a:xfrm>
            <a:custGeom>
              <a:avLst/>
              <a:gdLst/>
              <a:ahLst/>
              <a:cxnLst/>
              <a:rect l="l" t="t" r="r" b="b"/>
              <a:pathLst>
                <a:path w="692" h="567" extrusionOk="0">
                  <a:moveTo>
                    <a:pt x="456" y="1"/>
                  </a:moveTo>
                  <a:cubicBezTo>
                    <a:pt x="299" y="1"/>
                    <a:pt x="126" y="126"/>
                    <a:pt x="63" y="283"/>
                  </a:cubicBezTo>
                  <a:cubicBezTo>
                    <a:pt x="1" y="440"/>
                    <a:pt x="79" y="566"/>
                    <a:pt x="236" y="566"/>
                  </a:cubicBezTo>
                  <a:cubicBezTo>
                    <a:pt x="393" y="566"/>
                    <a:pt x="566" y="425"/>
                    <a:pt x="629" y="283"/>
                  </a:cubicBezTo>
                  <a:cubicBezTo>
                    <a:pt x="692" y="126"/>
                    <a:pt x="613" y="1"/>
                    <a:pt x="45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8"/>
            <p:cNvSpPr/>
            <p:nvPr/>
          </p:nvSpPr>
          <p:spPr>
            <a:xfrm>
              <a:off x="-2661151" y="1327556"/>
              <a:ext cx="33372" cy="36657"/>
            </a:xfrm>
            <a:custGeom>
              <a:avLst/>
              <a:gdLst/>
              <a:ahLst/>
              <a:cxnLst/>
              <a:rect l="l" t="t" r="r" b="b"/>
              <a:pathLst>
                <a:path w="1148" h="1261" extrusionOk="0">
                  <a:moveTo>
                    <a:pt x="1006" y="1"/>
                  </a:moveTo>
                  <a:lnTo>
                    <a:pt x="896" y="284"/>
                  </a:lnTo>
                  <a:cubicBezTo>
                    <a:pt x="896" y="284"/>
                    <a:pt x="725" y="143"/>
                    <a:pt x="568" y="143"/>
                  </a:cubicBezTo>
                  <a:cubicBezTo>
                    <a:pt x="529" y="143"/>
                    <a:pt x="490" y="152"/>
                    <a:pt x="456" y="174"/>
                  </a:cubicBezTo>
                  <a:cubicBezTo>
                    <a:pt x="283" y="284"/>
                    <a:pt x="0" y="896"/>
                    <a:pt x="79" y="1053"/>
                  </a:cubicBezTo>
                  <a:cubicBezTo>
                    <a:pt x="141" y="1157"/>
                    <a:pt x="374" y="1261"/>
                    <a:pt x="579" y="1261"/>
                  </a:cubicBezTo>
                  <a:cubicBezTo>
                    <a:pt x="686" y="1261"/>
                    <a:pt x="784" y="1233"/>
                    <a:pt x="849" y="1163"/>
                  </a:cubicBezTo>
                  <a:cubicBezTo>
                    <a:pt x="1021" y="959"/>
                    <a:pt x="1084" y="551"/>
                    <a:pt x="1021" y="362"/>
                  </a:cubicBezTo>
                  <a:cubicBezTo>
                    <a:pt x="1021" y="362"/>
                    <a:pt x="1147" y="79"/>
                    <a:pt x="1006" y="1"/>
                  </a:cubicBez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2" name="Google Shape;2222;p68"/>
          <p:cNvSpPr/>
          <p:nvPr/>
        </p:nvSpPr>
        <p:spPr>
          <a:xfrm>
            <a:off x="5324000" y="1779524"/>
            <a:ext cx="574500" cy="431100"/>
          </a:xfrm>
          <a:prstGeom prst="parallelogram">
            <a:avLst>
              <a:gd name="adj" fmla="val 25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3" name="Google Shape;2223;p68"/>
          <p:cNvSpPr/>
          <p:nvPr/>
        </p:nvSpPr>
        <p:spPr>
          <a:xfrm>
            <a:off x="6139191" y="1743525"/>
            <a:ext cx="529500" cy="503100"/>
          </a:xfrm>
          <a:prstGeom prst="pentagon">
            <a:avLst>
              <a:gd name="hf" fmla="val 105146"/>
              <a:gd name="vf" fmla="val 11055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4" name="Google Shape;2224;p68"/>
          <p:cNvSpPr/>
          <p:nvPr/>
        </p:nvSpPr>
        <p:spPr>
          <a:xfrm>
            <a:off x="6915569" y="1779647"/>
            <a:ext cx="574500" cy="430800"/>
          </a:xfrm>
          <a:prstGeom prst="trapezoid">
            <a:avLst>
              <a:gd name="adj" fmla="val 25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5" name="Google Shape;2225;p68"/>
          <p:cNvSpPr/>
          <p:nvPr/>
        </p:nvSpPr>
        <p:spPr>
          <a:xfrm>
            <a:off x="7785129" y="1759675"/>
            <a:ext cx="470700" cy="470700"/>
          </a:xfrm>
          <a:prstGeom prst="teardrop">
            <a:avLst>
              <a:gd name="adj" fmla="val 10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6" name="Google Shape;2226;p68"/>
          <p:cNvGrpSpPr/>
          <p:nvPr/>
        </p:nvGrpSpPr>
        <p:grpSpPr>
          <a:xfrm>
            <a:off x="638500" y="4138013"/>
            <a:ext cx="421186" cy="327207"/>
            <a:chOff x="638500" y="4057175"/>
            <a:chExt cx="421186" cy="327207"/>
          </a:xfrm>
        </p:grpSpPr>
        <p:sp>
          <p:nvSpPr>
            <p:cNvPr id="2227" name="Google Shape;2227;p68"/>
            <p:cNvSpPr/>
            <p:nvPr/>
          </p:nvSpPr>
          <p:spPr>
            <a:xfrm>
              <a:off x="846986" y="4057175"/>
              <a:ext cx="212700" cy="212700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8"/>
            <p:cNvSpPr/>
            <p:nvPr/>
          </p:nvSpPr>
          <p:spPr>
            <a:xfrm>
              <a:off x="638500" y="4208282"/>
              <a:ext cx="176100" cy="1761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9" name="Google Shape;2229;p68"/>
          <p:cNvGrpSpPr/>
          <p:nvPr/>
        </p:nvGrpSpPr>
        <p:grpSpPr>
          <a:xfrm>
            <a:off x="8183900" y="678287"/>
            <a:ext cx="336375" cy="354875"/>
            <a:chOff x="8255825" y="597450"/>
            <a:chExt cx="336375" cy="354875"/>
          </a:xfrm>
        </p:grpSpPr>
        <p:sp>
          <p:nvSpPr>
            <p:cNvPr id="2230" name="Google Shape;2230;p68"/>
            <p:cNvSpPr/>
            <p:nvPr/>
          </p:nvSpPr>
          <p:spPr>
            <a:xfrm rot="5400000">
              <a:off x="8242175" y="763475"/>
              <a:ext cx="202500" cy="1752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8"/>
            <p:cNvSpPr/>
            <p:nvPr/>
          </p:nvSpPr>
          <p:spPr>
            <a:xfrm>
              <a:off x="8389700" y="597450"/>
              <a:ext cx="202500" cy="2025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71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4" name="Google Shape;2264;p71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5" name="Google Shape;2265;p71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Ranchers Regular</a:t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https://fonts.google.com/specimen/Ranchers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Lato Regular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https://fonts.google.com/specimen/Lato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6" name="Google Shape;2266;p71"/>
          <p:cNvSpPr/>
          <p:nvPr/>
        </p:nvSpPr>
        <p:spPr>
          <a:xfrm>
            <a:off x="3134213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EEBDD6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7" name="Google Shape;2267;p71"/>
          <p:cNvSpPr/>
          <p:nvPr/>
        </p:nvSpPr>
        <p:spPr>
          <a:xfrm>
            <a:off x="4196032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5ABEC0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8" name="Google Shape;2268;p71"/>
          <p:cNvSpPr/>
          <p:nvPr/>
        </p:nvSpPr>
        <p:spPr>
          <a:xfrm>
            <a:off x="5257852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BBE2E2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9" name="Google Shape;2269;p71"/>
          <p:cNvSpPr/>
          <p:nvPr/>
        </p:nvSpPr>
        <p:spPr>
          <a:xfrm>
            <a:off x="2072388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E562A0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0" name="Google Shape;2270;p71"/>
          <p:cNvSpPr txBox="1"/>
          <p:nvPr/>
        </p:nvSpPr>
        <p:spPr>
          <a:xfrm>
            <a:off x="3134213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#eebdd6</a:t>
            </a:r>
            <a:endParaRPr sz="1000"/>
          </a:p>
        </p:txBody>
      </p:sp>
      <p:sp>
        <p:nvSpPr>
          <p:cNvPr id="2271" name="Google Shape;2271;p71"/>
          <p:cNvSpPr txBox="1"/>
          <p:nvPr/>
        </p:nvSpPr>
        <p:spPr>
          <a:xfrm>
            <a:off x="4196038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#5abec0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2272" name="Google Shape;2272;p71"/>
          <p:cNvSpPr txBox="1"/>
          <p:nvPr/>
        </p:nvSpPr>
        <p:spPr>
          <a:xfrm>
            <a:off x="5257863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#bbe2e2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2273" name="Google Shape;2273;p71"/>
          <p:cNvSpPr txBox="1"/>
          <p:nvPr/>
        </p:nvSpPr>
        <p:spPr>
          <a:xfrm>
            <a:off x="2072388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#e562a0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2274" name="Google Shape;2274;p71"/>
          <p:cNvSpPr/>
          <p:nvPr/>
        </p:nvSpPr>
        <p:spPr>
          <a:xfrm>
            <a:off x="6319707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885BA2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5" name="Google Shape;2275;p71"/>
          <p:cNvSpPr/>
          <p:nvPr/>
        </p:nvSpPr>
        <p:spPr>
          <a:xfrm>
            <a:off x="7381527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C0B0C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6" name="Google Shape;2276;p71"/>
          <p:cNvSpPr txBox="1"/>
          <p:nvPr/>
        </p:nvSpPr>
        <p:spPr>
          <a:xfrm>
            <a:off x="6319713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#885ba2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2277" name="Google Shape;2277;p71"/>
          <p:cNvSpPr txBox="1"/>
          <p:nvPr/>
        </p:nvSpPr>
        <p:spPr>
          <a:xfrm>
            <a:off x="7381538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#c0b0cc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2278" name="Google Shape;2278;p71"/>
          <p:cNvSpPr/>
          <p:nvPr/>
        </p:nvSpPr>
        <p:spPr>
          <a:xfrm>
            <a:off x="1010552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AB32E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9" name="Google Shape;2279;p71"/>
          <p:cNvSpPr txBox="1"/>
          <p:nvPr/>
        </p:nvSpPr>
        <p:spPr>
          <a:xfrm>
            <a:off x="1010563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#fab32e</a:t>
            </a:r>
            <a:endParaRPr sz="10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" name="Google Shape;2284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72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86" name="Google Shape;2286;p72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2287" name="Google Shape;2287;p72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2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9" name="Google Shape;2289;p72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2290" name="Google Shape;2290;p72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2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2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2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4" name="Google Shape;2294;p72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2295" name="Google Shape;2295;p72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2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7" name="Google Shape;2297;p72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2298" name="Google Shape;2298;p72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2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2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1" name="Google Shape;2301;p72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2302" name="Google Shape;2302;p72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2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4" name="Google Shape;2304;p72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2305" name="Google Shape;2305;p72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2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2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2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9" name="Google Shape;2309;p72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2310" name="Google Shape;2310;p72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2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2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2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4" name="Google Shape;2314;p72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2315" name="Google Shape;2315;p72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2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2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2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2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0" name="Google Shape;2320;p72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2321" name="Google Shape;2321;p72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2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2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2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5" name="Google Shape;2325;p72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2326" name="Google Shape;2326;p72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2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2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9" name="Google Shape;2329;p72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2330" name="Google Shape;2330;p72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2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2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2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2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2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6" name="Google Shape;2336;p72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2337" name="Google Shape;2337;p72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2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2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2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2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2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2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4" name="Google Shape;2344;p72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5" name="Google Shape;2345;p72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6" name="Google Shape;2346;p72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7" name="Google Shape;2347;p72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48" name="Google Shape;2348;p72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2349" name="Google Shape;2349;p72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2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1" name="Google Shape;2351;p72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2352" name="Google Shape;2352;p72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2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4" name="Google Shape;2354;p72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2355" name="Google Shape;2355;p72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2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7" name="Google Shape;2357;p72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2358" name="Google Shape;2358;p72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2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0" name="Google Shape;2360;p72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2361" name="Google Shape;2361;p72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2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3" name="Google Shape;2363;p72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2364" name="Google Shape;2364;p72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2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6" name="Google Shape;2366;p72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2367" name="Google Shape;2367;p72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2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9" name="Google Shape;2369;p72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2370" name="Google Shape;2370;p72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2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2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3" name="Google Shape;2373;p72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2374" name="Google Shape;2374;p72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2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2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7" name="Google Shape;2377;p72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2378" name="Google Shape;2378;p72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2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2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1" name="Google Shape;2381;p72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2382" name="Google Shape;2382;p72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2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2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5" name="Google Shape;2385;p72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2386" name="Google Shape;2386;p72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2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8" name="Google Shape;2388;p72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9" name="Google Shape;2389;p72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0" name="Google Shape;2390;p72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1" name="Google Shape;2391;p72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2" name="Google Shape;2392;p72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3" name="Google Shape;2393;p72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4" name="Google Shape;2394;p72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2395" name="Google Shape;2395;p72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2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7" name="Google Shape;2397;p72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2398" name="Google Shape;2398;p72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2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0" name="Google Shape;2400;p72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2401" name="Google Shape;2401;p72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2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03" name="Google Shape;2403;p72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4" name="Google Shape;2404;p72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5" name="Google Shape;2405;p72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06" name="Google Shape;2406;p72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2407" name="Google Shape;2407;p72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2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2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2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2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2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2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2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2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6" name="Google Shape;2416;p72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2417" name="Google Shape;2417;p72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2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9" name="Google Shape;2419;p72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2420" name="Google Shape;2420;p72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2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2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2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2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2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2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2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2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2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2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2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2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2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2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2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2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2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2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2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0" name="Google Shape;2440;p72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2441" name="Google Shape;2441;p72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2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2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2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2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2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2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2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2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2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2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2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2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2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2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2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2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2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2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2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2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2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2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2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2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2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2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2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2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2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2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2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2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2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2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2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2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2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2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2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2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2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2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2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2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2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2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2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2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2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2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2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2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2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2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2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2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2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2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2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2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2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2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2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2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2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2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2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2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2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2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2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2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2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2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2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2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2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9" name="Google Shape;2519;p72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2520" name="Google Shape;2520;p72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2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2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2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4" name="Google Shape;2524;p72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2525" name="Google Shape;2525;p72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2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2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8" name="Google Shape;2528;p72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2529" name="Google Shape;2529;p72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2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2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2" name="Google Shape;2532;p72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2533" name="Google Shape;2533;p72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2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5" name="Google Shape;2535;p72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2536" name="Google Shape;2536;p72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2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2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2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2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1" name="Google Shape;2541;p72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42" name="Google Shape;2542;p72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2543" name="Google Shape;2543;p72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2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2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2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2547;p72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2548" name="Google Shape;2548;p72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2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0" name="Google Shape;2550;p72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2551" name="Google Shape;2551;p72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2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3" name="Google Shape;2553;p72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4" name="Google Shape;2554;p72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2555" name="Google Shape;2555;p72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2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7" name="Google Shape;2557;p72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2558" name="Google Shape;2558;p72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2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0" name="Google Shape;2560;p72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2561" name="Google Shape;2561;p7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3" name="Google Shape;2563;p72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2564" name="Google Shape;2564;p7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6" name="Google Shape;2566;p72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2567" name="Google Shape;2567;p72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2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2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2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2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2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2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2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5" name="Google Shape;2575;p72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2576" name="Google Shape;2576;p72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2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2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2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2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2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2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2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2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2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6" name="Google Shape;2586;p72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2587" name="Google Shape;2587;p72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2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2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2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2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2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2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2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2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2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2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2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2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2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2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2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2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2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2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2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2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8" name="Google Shape;2608;p72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2609" name="Google Shape;2609;p72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2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2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2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2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2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5" name="Google Shape;2615;p72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6" name="Google Shape;2616;p72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7" name="Google Shape;2617;p72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8" name="Google Shape;2618;p72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3" name="Google Shape;2623;p73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2624" name="Google Shape;2624;p73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625" name="Google Shape;2625;p73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26" name="Google Shape;2626;p73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7" name="Google Shape;2627;p73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628" name="Google Shape;2628;p73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629" name="Google Shape;2629;p73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630" name="Google Shape;2630;p73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631" name="Google Shape;2631;p73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2" name="Google Shape;2632;p73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3" name="Google Shape;2633;p73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4" name="Google Shape;2634;p73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635" name="Google Shape;2635;p73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36" name="Google Shape;2636;p73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637" name="Google Shape;2637;p73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38" name="Google Shape;2638;p73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39" name="Google Shape;2639;p73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640" name="Google Shape;2640;p73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41" name="Google Shape;2641;p73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73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73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73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73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46" name="Google Shape;2646;p73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647" name="Google Shape;2647;p73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73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649" name="Google Shape;2649;p73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650" name="Google Shape;2650;p73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73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52" name="Google Shape;2652;p73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653" name="Google Shape;2653;p73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654" name="Google Shape;2654;p73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73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2656" name="Google Shape;2656;p73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657" name="Google Shape;2657;p73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58" name="Google Shape;2658;p73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59" name="Google Shape;2659;p73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660" name="Google Shape;2660;p73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661" name="Google Shape;2661;p73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662" name="Google Shape;2662;p73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3" name="Google Shape;2663;p73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64" name="Google Shape;2664;p73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665" name="Google Shape;2665;p73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66" name="Google Shape;2666;p73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2667" name="Google Shape;2667;p73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668" name="Google Shape;2668;p73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69" name="Google Shape;2669;p73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70" name="Google Shape;2670;p73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671" name="Google Shape;2671;p73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672" name="Google Shape;2672;p73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73" name="Google Shape;2673;p73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3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3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2676" name="Google Shape;2676;p73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677" name="Google Shape;2677;p73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73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73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73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73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73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73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73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73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73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73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73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73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73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73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73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2693" name="Google Shape;2693;p73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3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3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3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3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3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3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3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3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3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3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3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3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3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3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3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3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3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3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3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713" name="Google Shape;2713;p73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714" name="Google Shape;2714;p73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15" name="Google Shape;2715;p73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716" name="Google Shape;2716;p73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73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18" name="Google Shape;2718;p73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19" name="Google Shape;2719;p73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720" name="Google Shape;2720;p73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73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73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73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24" name="Google Shape;2724;p73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3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3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3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3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3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3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31" name="Google Shape;2731;p73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2732" name="Google Shape;2732;p73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73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73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73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36" name="Google Shape;2736;p73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3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3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3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3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3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3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3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3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3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3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3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3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3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3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3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3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3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3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3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3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3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3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3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3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3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3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3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3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65" name="Google Shape;2765;p73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2766" name="Google Shape;2766;p73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2767;p73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68" name="Google Shape;2768;p73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69" name="Google Shape;2769;p73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2770" name="Google Shape;2770;p73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2771" name="Google Shape;2771;p73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72" name="Google Shape;2772;p73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2773" name="Google Shape;2773;p73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2774;p73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75" name="Google Shape;2775;p73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3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3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3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3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3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3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3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3" name="Google Shape;2783;p73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2784" name="Google Shape;2784;p73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73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73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73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88" name="Google Shape;2788;p73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3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3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3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3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3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3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3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96" name="Google Shape;2796;p73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2797" name="Google Shape;2797;p73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2798;p73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2799;p73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2800;p73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01" name="Google Shape;2801;p73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3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3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3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3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3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3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3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3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3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3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3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3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3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3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3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3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818" name="Google Shape;2818;p73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3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3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3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3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3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3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3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3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3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3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3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830" name="Google Shape;2830;p73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3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3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3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3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3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3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3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3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3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3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3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3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43" name="Google Shape;2843;p73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2844" name="Google Shape;2844;p73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2845;p73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46" name="Google Shape;2846;p73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3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3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3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3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3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3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3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3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855" name="Google Shape;2855;p73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3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3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3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3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3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3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3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3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3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865" name="Google Shape;2865;p73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3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3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3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3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3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871" name="Google Shape;2871;p73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3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3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3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3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3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3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3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3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3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1" name="Google Shape;2881;p73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2882" name="Google Shape;2882;p73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3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3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3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3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3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8" name="Google Shape;2888;p73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2889" name="Google Shape;2889;p73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3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3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3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3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3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3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3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3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3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3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3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3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3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3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3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3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3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3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3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3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3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3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3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3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3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3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3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3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3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3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3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3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3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3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3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3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3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3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3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3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3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3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3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3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3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3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3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3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3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3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3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3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3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3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3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3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3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3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3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3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3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3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3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3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3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3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3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3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3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3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3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3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3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3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3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3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3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3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3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3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3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3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3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3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3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3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3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3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3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3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3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3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3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3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3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3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3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3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3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3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3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3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3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3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3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3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3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3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3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3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3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3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3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3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3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3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3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3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3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3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3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3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3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3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3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3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3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3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3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3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3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3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3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3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3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3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3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3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3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3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3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3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3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3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3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3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3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3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3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3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3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3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3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3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3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3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3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3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3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3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3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3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3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3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3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3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3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3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3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3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3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3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3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3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3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3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3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3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3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3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3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3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3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3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3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3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3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3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3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3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3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3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3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3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3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3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3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3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3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3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3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3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3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3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3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3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3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3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3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3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3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3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3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3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3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3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3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3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3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3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3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3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3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3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3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3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3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3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3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3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3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3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3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3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3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3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3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3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3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3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3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3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3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3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3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3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3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3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3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3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3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3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3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3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3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3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3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3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3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3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3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3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3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3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3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3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3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3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3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3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3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3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3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3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3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3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3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3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3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3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3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3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3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3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3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3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3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3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3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3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3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3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3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3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3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3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3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3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3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3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3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73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73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3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3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3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3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3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3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3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3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3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3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3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3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3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3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3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3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3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3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3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3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3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3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3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3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3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3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3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3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3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3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3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3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3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3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3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3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3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3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3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3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3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3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3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3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3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3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3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3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3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3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73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73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3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3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3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3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3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3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3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3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3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3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3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3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3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3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3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3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3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3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3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3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3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3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3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3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3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3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3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3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3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3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3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3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3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3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3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3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3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3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3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3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3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3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3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3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3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3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3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3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3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3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3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3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3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3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3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3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3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3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3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3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3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3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3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3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3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3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3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3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3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3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3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3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3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3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3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3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3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3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3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3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3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3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3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3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3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3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3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3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3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3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3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3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3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3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3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3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3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3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3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3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3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3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3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3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3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3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3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3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3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3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3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3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3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3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3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3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3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3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3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3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3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3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3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3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3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3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3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3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3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3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3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3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3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3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3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3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3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3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3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3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3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3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3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3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3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3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3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3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3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3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3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3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3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3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3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3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3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3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3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3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3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3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3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3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3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3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3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3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3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3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3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3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3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3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3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3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3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3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3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3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3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3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3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3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3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3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3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3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3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3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3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3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3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3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3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3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3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3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3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3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3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3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3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3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3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3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3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3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3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3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3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3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3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3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3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3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3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3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3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3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3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3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3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3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3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3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3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3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3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3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3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3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3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3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3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3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3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3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3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3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3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3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3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3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3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3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3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3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3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3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3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3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3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3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3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3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3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3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3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3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3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3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3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3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3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3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3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3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3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3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3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3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3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3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3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3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3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3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3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3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3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3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3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3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3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3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3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3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3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3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3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3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3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3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3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3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3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3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3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3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3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3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3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3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3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3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3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3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3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3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3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3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3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3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3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3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3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3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3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3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3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3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3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3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3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3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3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3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3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3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3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3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3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3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3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3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3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3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3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3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3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3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3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3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3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3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3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3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3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3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3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3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3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3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3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3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3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3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3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3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3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3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3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3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3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3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3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3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3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3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3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3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3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3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3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3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3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3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3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3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3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3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3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3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3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3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3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3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3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3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3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3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3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3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3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3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3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3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3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3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3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3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3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3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3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3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3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3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3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3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3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3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3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3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3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3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3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3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3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3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3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3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3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3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3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3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3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3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3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3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3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3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3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3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3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3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3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3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3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3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3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3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3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3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3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3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3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3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3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3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3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3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3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3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3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3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3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3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3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3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3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3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3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3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3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3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3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3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3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3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3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3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3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3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3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3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3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3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3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3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3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3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3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3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3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3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3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3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3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3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3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3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3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3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3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3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3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3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3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3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3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3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3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3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3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3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3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3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3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3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3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3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3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3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3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3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3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3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3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3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3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3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3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3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3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3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3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3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3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3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3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3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3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3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3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3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3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3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3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3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3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3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3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3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3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3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3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3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3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3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3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3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3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3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3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3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3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3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3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3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3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3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3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3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3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3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3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3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3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3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3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3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3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3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3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3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3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3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3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3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3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3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3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3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3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3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3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3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3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3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3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3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3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3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3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3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3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3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3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3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3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3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3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3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3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3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3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3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3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3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3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3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3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3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3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3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3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3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3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3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3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3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3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3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3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3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3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3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3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3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3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3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3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3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3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3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3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3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3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3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3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3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3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3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3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3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3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3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3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3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3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3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3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3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3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3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3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3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3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3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3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3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3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3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3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3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3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3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3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3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3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3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3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3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3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3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3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3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3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3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3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3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3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3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3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3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3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3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3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3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3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3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3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3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3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3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3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3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3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3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3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3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3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3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3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3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3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3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3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3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3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3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3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3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3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3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3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3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3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3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3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3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3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3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3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3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3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3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3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3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3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3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3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3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3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3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3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3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3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3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3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3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3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3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3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3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3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3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3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3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3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3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3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3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3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3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3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3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3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3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3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3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3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3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3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3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3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3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3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3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3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3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3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3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3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3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3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3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3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3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3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3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3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3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3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3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3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3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3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3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3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3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3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3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3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3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3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3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3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3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3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3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3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3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3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3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3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3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3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3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3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3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3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3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3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3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3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3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3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3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3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3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3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3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3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3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3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3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3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3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3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3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3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3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3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3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3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3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3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3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3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3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3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3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3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3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3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3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3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3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3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3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3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3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3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3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3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3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3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3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3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3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3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3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3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3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3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3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3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3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3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3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3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3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3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3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3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3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3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3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3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3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3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3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3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3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3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3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3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3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3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3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3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3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3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3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3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3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3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3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3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3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3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3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3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3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3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3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3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3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3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3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3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3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3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3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3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3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3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3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3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3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3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3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3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3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3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3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3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3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3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3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3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3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3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3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3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3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3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3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3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3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3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3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3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3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3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3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3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3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3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3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3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3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3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3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3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3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3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3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3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3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3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3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3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3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3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3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3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3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3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3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3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3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3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3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3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3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3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3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3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3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3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3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3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3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3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3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3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3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3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3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3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3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3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3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3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3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3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3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3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3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3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3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3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3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3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3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3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3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3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3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3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3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3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3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3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3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3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3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3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3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3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3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3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3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3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3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3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3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3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3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3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3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3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3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3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3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3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3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3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3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3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3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3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3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3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3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3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3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3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3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3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3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3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3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3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3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3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3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3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3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3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3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3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3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3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3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3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3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3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3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3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3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3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3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3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3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3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3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3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3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3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3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3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3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3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3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3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3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3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3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3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3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3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3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3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3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3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3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3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3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3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3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3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3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3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3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3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3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3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3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3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3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3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3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3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3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3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3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3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3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3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3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3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3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3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3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3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3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3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3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3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3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3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3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3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3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3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3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3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3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3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3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3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3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3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3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3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3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3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3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3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3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3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3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3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3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3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3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3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3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3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3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3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3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3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3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3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3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3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3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3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3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3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3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3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3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3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3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3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3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3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3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3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3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3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3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3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3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3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3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3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3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3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3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3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3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3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3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3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3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3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3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3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3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3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3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3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3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3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3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3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3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3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3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1" name="Google Shape;4461;p73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4462" name="Google Shape;4462;p73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3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3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3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3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3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3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3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3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3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3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3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3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3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3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3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3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3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3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3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3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3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3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3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3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3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3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3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3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3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3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3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3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3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3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3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3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3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3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3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3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3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3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3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3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3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3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3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3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3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3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3" name="Google Shape;4513;p73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4514" name="Google Shape;4514;p73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3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6" name="Google Shape;4516;p73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4517" name="Google Shape;4517;p73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3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9" name="Google Shape;4519;p73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4520" name="Google Shape;4520;p73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3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2" name="Google Shape;4522;p73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4523" name="Google Shape;4523;p73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3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5" name="Google Shape;4525;p73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4526" name="Google Shape;4526;p73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3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8" name="Google Shape;4528;p73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29" name="Google Shape;4529;p73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4530" name="Google Shape;4530;p73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3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3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3" name="Google Shape;4533;p73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4534" name="Google Shape;4534;p73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3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3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7" name="Google Shape;4537;p73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38" name="Google Shape;4538;p73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4539" name="Google Shape;4539;p73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40" name="Google Shape;4540;p73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4541" name="Google Shape;4541;p73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73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73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73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73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73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73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73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73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73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51" name="Google Shape;4551;p73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4552" name="Google Shape;4552;p73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53" name="Google Shape;4553;p73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4554" name="Google Shape;4554;p73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73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73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73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73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59" name="Google Shape;4559;p73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3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3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2" name="Google Shape;4562;p73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3" name="Google Shape;4563;p73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4564" name="Google Shape;4564;p73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65" name="Google Shape;4565;p73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4566" name="Google Shape;4566;p73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73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73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73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73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73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73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73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73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73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73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73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73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79" name="Google Shape;4579;p73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4580" name="Google Shape;4580;p73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3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2" name="Google Shape;4582;p73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3" name="Google Shape;4583;p73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4" name="Google Shape;4584;p73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4585" name="Google Shape;4585;p73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86" name="Google Shape;4586;p73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4587" name="Google Shape;4587;p73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73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73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73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73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73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73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94" name="Google Shape;4594;p73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4595" name="Google Shape;4595;p73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4596" name="Google Shape;4596;p73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97" name="Google Shape;4597;p73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4598" name="Google Shape;4598;p73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9" name="Google Shape;4599;p73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0" name="Google Shape;4600;p73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4601" name="Google Shape;4601;p73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2" name="Google Shape;4602;p73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03" name="Google Shape;4603;p73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4604" name="Google Shape;4604;p73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4605" name="Google Shape;4605;p73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6" name="Google Shape;4606;p73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7" name="Google Shape;4607;p73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4608" name="Google Shape;4608;p73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9" name="Google Shape;4609;p73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0" name="Google Shape;4610;p73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4611" name="Google Shape;4611;p73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2" name="Google Shape;4612;p73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3" name="Google Shape;4613;p73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4614" name="Google Shape;4614;p73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5" name="Google Shape;4615;p73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6" name="Google Shape;4616;p73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4617" name="Google Shape;4617;p73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8" name="Google Shape;4618;p73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19" name="Google Shape;4619;p73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4620" name="Google Shape;4620;p73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4621" name="Google Shape;4621;p73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2" name="Google Shape;4622;p73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3" name="Google Shape;4623;p73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4" name="Google Shape;4624;p73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5" name="Google Shape;4625;p73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6" name="Google Shape;4626;p73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27" name="Google Shape;4627;p73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4628" name="Google Shape;4628;p73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9" name="Google Shape;4629;p73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0" name="Google Shape;4630;p73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4631" name="Google Shape;4631;p73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" name="Google Shape;4632;p73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3" name="Google Shape;4633;p73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4634" name="Google Shape;4634;p73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5" name="Google Shape;4635;p73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6" name="Google Shape;4636;p73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4637" name="Google Shape;4637;p73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8" name="Google Shape;4638;p73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9" name="Google Shape;4639;p73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4640" name="Google Shape;4640;p73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1" name="Google Shape;4641;p73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2" name="Google Shape;4642;p73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4643" name="Google Shape;4643;p73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4" name="Google Shape;4644;p73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45" name="Google Shape;4645;p73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4646" name="Google Shape;4646;p73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7" name="Google Shape;4647;p73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48" name="Google Shape;4648;p73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4649" name="Google Shape;4649;p73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4650" name="Google Shape;4650;p73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1" name="Google Shape;4651;p73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2" name="Google Shape;4652;p73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3" name="Google Shape;4653;p73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4654" name="Google Shape;4654;p73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5" name="Google Shape;4655;p73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6" name="Google Shape;4656;p73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4657" name="Google Shape;4657;p73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8" name="Google Shape;4658;p73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59" name="Google Shape;4659;p73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4660" name="Google Shape;4660;p73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1" name="Google Shape;4661;p73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62" name="Google Shape;4662;p73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4663" name="Google Shape;4663;p73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4" name="Google Shape;4664;p73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65" name="Google Shape;4665;p73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4666" name="Google Shape;4666;p73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4667" name="Google Shape;4667;p73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8" name="Google Shape;4668;p73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9" name="Google Shape;4669;p73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0" name="Google Shape;4670;p73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1" name="Google Shape;4671;p73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4672" name="Google Shape;4672;p73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3" name="Google Shape;4673;p73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4" name="Google Shape;4674;p73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4675" name="Google Shape;4675;p73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6" name="Google Shape;4676;p73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77" name="Google Shape;4677;p73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4678" name="Google Shape;4678;p73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9" name="Google Shape;4679;p73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0" name="Google Shape;4680;p73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4681" name="Google Shape;4681;p73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2" name="Google Shape;4682;p73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3" name="Google Shape;4683;p73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4684" name="Google Shape;4684;p73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5" name="Google Shape;4685;p73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6" name="Google Shape;4686;p73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4687" name="Google Shape;4687;p73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8" name="Google Shape;4688;p73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89" name="Google Shape;4689;p73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4690" name="Google Shape;4690;p73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691" name="Google Shape;4691;p73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4692" name="Google Shape;4692;p73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3" name="Google Shape;4693;p73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4" name="Google Shape;4694;p73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4695" name="Google Shape;4695;p73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6" name="Google Shape;4696;p73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97" name="Google Shape;4697;p73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4698" name="Google Shape;4698;p73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4699" name="Google Shape;4699;p73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0" name="Google Shape;4700;p73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1" name="Google Shape;4701;p73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2" name="Google Shape;4702;p73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3" name="Google Shape;4703;p73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4" name="Google Shape;4704;p73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5" name="Google Shape;4705;p73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4706" name="Google Shape;4706;p73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7" name="Google Shape;4707;p73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08" name="Google Shape;4708;p73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4709" name="Google Shape;4709;p73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0" name="Google Shape;4710;p73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1" name="Google Shape;4711;p73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4712" name="Google Shape;4712;p73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3" name="Google Shape;4713;p73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4" name="Google Shape;4714;p73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4715" name="Google Shape;4715;p73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6" name="Google Shape;4716;p73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17" name="Google Shape;4717;p73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4718" name="Google Shape;4718;p73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9" name="Google Shape;4719;p73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20" name="Google Shape;4720;p73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4721" name="Google Shape;4721;p73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2" name="Google Shape;4722;p73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23" name="Google Shape;4723;p73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4724" name="Google Shape;4724;p73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5" name="Google Shape;4725;p73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26" name="Google Shape;4726;p73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4727" name="Google Shape;4727;p73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8" name="Google Shape;4728;p73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29" name="Google Shape;4729;p73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4730" name="Google Shape;4730;p73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1" name="Google Shape;4731;p73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32" name="Google Shape;4732;p73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4733" name="Google Shape;4733;p73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4734" name="Google Shape;4734;p73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5" name="Google Shape;4735;p73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6" name="Google Shape;4736;p73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7" name="Google Shape;4737;p73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8" name="Google Shape;4738;p73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9" name="Google Shape;4739;p73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0" name="Google Shape;4740;p73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1" name="Google Shape;4741;p73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2" name="Google Shape;4742;p73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3" name="Google Shape;4743;p73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4" name="Google Shape;4744;p73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5" name="Google Shape;4745;p73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6" name="Google Shape;4746;p73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7" name="Google Shape;4747;p73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8" name="Google Shape;4748;p73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9" name="Google Shape;4749;p73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0" name="Google Shape;4750;p73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51" name="Google Shape;4751;p73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4752" name="Google Shape;4752;p73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3" name="Google Shape;4753;p73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54" name="Google Shape;4754;p73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4755" name="Google Shape;4755;p73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6" name="Google Shape;4756;p73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57" name="Google Shape;4757;p73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4758" name="Google Shape;4758;p73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9" name="Google Shape;4759;p73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0" name="Google Shape;4760;p73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4761" name="Google Shape;4761;p73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2" name="Google Shape;4762;p73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3" name="Google Shape;4763;p73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4764" name="Google Shape;4764;p73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5" name="Google Shape;4765;p73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6" name="Google Shape;4766;p73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4767" name="Google Shape;4767;p73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8" name="Google Shape;4768;p73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69" name="Google Shape;4769;p73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4770" name="Google Shape;4770;p73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1" name="Google Shape;4771;p73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2" name="Google Shape;4772;p73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4773" name="Google Shape;4773;p73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4" name="Google Shape;4774;p73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5" name="Google Shape;4775;p73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4776" name="Google Shape;4776;p73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7" name="Google Shape;4777;p73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8" name="Google Shape;4778;p73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4779" name="Google Shape;4779;p73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0" name="Google Shape;4780;p73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1" name="Google Shape;4781;p73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4782" name="Google Shape;4782;p73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3" name="Google Shape;4783;p73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4" name="Google Shape;4784;p73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4785" name="Google Shape;4785;p73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6" name="Google Shape;4786;p73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7" name="Google Shape;4787;p73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4788" name="Google Shape;4788;p73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9" name="Google Shape;4789;p73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90" name="Google Shape;4790;p73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4791" name="Google Shape;4791;p73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92" name="Google Shape;4792;p73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4793" name="Google Shape;4793;p73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4" name="Google Shape;4794;p73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795" name="Google Shape;4795;p73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4796" name="Google Shape;4796;p73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7" name="Google Shape;4797;p73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798" name="Google Shape;4798;p73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4799" name="Google Shape;4799;p73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00" name="Google Shape;4800;p73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01" name="Google Shape;4801;p73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02" name="Google Shape;4802;p73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03" name="Google Shape;4803;p73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04" name="Google Shape;4804;p73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05" name="Google Shape;4805;p73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06" name="Google Shape;4806;p73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4807" name="Google Shape;4807;p73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4808" name="Google Shape;4808;p73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09" name="Google Shape;4809;p73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0" name="Google Shape;4810;p73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1" name="Google Shape;4811;p73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2" name="Google Shape;4812;p73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3" name="Google Shape;4813;p73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4" name="Google Shape;4814;p73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5" name="Google Shape;4815;p73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6" name="Google Shape;4816;p73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7" name="Google Shape;4817;p73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8" name="Google Shape;4818;p73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19" name="Google Shape;4819;p73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20" name="Google Shape;4820;p73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21" name="Google Shape;4821;p73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4822" name="Google Shape;4822;p73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4823" name="Google Shape;4823;p73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24" name="Google Shape;4824;p73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25" name="Google Shape;4825;p73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26" name="Google Shape;4826;p73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27" name="Google Shape;4827;p73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28" name="Google Shape;4828;p73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29" name="Google Shape;4829;p73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0" name="Google Shape;4830;p73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1" name="Google Shape;4831;p73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2" name="Google Shape;4832;p73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3" name="Google Shape;4833;p73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4" name="Google Shape;4834;p73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5" name="Google Shape;4835;p73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6" name="Google Shape;4836;p73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7" name="Google Shape;4837;p73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8" name="Google Shape;4838;p73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39" name="Google Shape;4839;p73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40" name="Google Shape;4840;p73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41" name="Google Shape;4841;p73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42" name="Google Shape;4842;p73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43" name="Google Shape;4843;p73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44" name="Google Shape;4844;p73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45" name="Google Shape;4845;p73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4846" name="Google Shape;4846;p73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4847" name="Google Shape;4847;p73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4848" name="Google Shape;4848;p73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4849" name="Google Shape;4849;p73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4850" name="Google Shape;4850;p73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51" name="Google Shape;4851;p73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52" name="Google Shape;4852;p73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53" name="Google Shape;4853;p73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54" name="Google Shape;4854;p73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55" name="Google Shape;4855;p73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56" name="Google Shape;4856;p73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4857" name="Google Shape;4857;p73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4858" name="Google Shape;4858;p73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59" name="Google Shape;4859;p73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0" name="Google Shape;4860;p73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1" name="Google Shape;4861;p73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2" name="Google Shape;4862;p73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3" name="Google Shape;4863;p7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4" name="Google Shape;4864;p73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5" name="Google Shape;4865;p73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6" name="Google Shape;4866;p7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7" name="Google Shape;4867;p73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8" name="Google Shape;4868;p73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69" name="Google Shape;4869;p73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870" name="Google Shape;4870;p73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4871" name="Google Shape;4871;p73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4872" name="Google Shape;4872;p73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73" name="Google Shape;4873;p73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74" name="Google Shape;4874;p73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75" name="Google Shape;4875;p73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76" name="Google Shape;4876;p73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77" name="Google Shape;4877;p73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878" name="Google Shape;4878;p73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4879" name="Google Shape;4879;p73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4880" name="Google Shape;4880;p73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881" name="Google Shape;4881;p73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882" name="Google Shape;4882;p73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883" name="Google Shape;4883;p73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884" name="Google Shape;4884;p73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4885" name="Google Shape;4885;p73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4886" name="Google Shape;4886;p7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887" name="Google Shape;4887;p7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888" name="Google Shape;4888;p7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889" name="Google Shape;4889;p7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4890" name="Google Shape;4890;p73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91" name="Google Shape;4891;p73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892" name="Google Shape;4892;p73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4893" name="Google Shape;4893;p73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4894" name="Google Shape;4894;p73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4895" name="Google Shape;4895;p73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6" name="Google Shape;4896;p73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97" name="Google Shape;4897;p73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4898" name="Google Shape;4898;p73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9" name="Google Shape;4899;p73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0" name="Google Shape;4900;p73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4901" name="Google Shape;4901;p73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2" name="Google Shape;4902;p73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3" name="Google Shape;4903;p73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4904" name="Google Shape;4904;p73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5" name="Google Shape;4905;p73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6" name="Google Shape;4906;p73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4907" name="Google Shape;4907;p73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8" name="Google Shape;4908;p73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09" name="Google Shape;4909;p73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4910" name="Google Shape;4910;p73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1" name="Google Shape;4911;p73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2" name="Google Shape;4912;p73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4913" name="Google Shape;4913;p73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4" name="Google Shape;4914;p73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5" name="Google Shape;4915;p73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4916" name="Google Shape;4916;p73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7" name="Google Shape;4917;p73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18" name="Google Shape;4918;p73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4919" name="Google Shape;4919;p73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0" name="Google Shape;4920;p73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1" name="Google Shape;4921;p73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4922" name="Google Shape;4922;p73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3" name="Google Shape;4923;p73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4" name="Google Shape;4924;p73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4925" name="Google Shape;4925;p73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6" name="Google Shape;4926;p73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7" name="Google Shape;4927;p73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4928" name="Google Shape;4928;p73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73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0" name="Google Shape;4930;p73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4931" name="Google Shape;4931;p73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73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3" name="Google Shape;4933;p73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4934" name="Google Shape;4934;p73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5" name="Google Shape;4935;p73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6" name="Google Shape;4936;p73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4937" name="Google Shape;4937;p73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8" name="Google Shape;4938;p73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9" name="Google Shape;4939;p73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4940" name="Google Shape;4940;p73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73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2" name="Google Shape;4942;p73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4943" name="Google Shape;4943;p73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4" name="Google Shape;4944;p73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5" name="Google Shape;4945;p73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4946" name="Google Shape;4946;p73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7" name="Google Shape;4947;p73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8" name="Google Shape;4948;p73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4949" name="Google Shape;4949;p73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0" name="Google Shape;4950;p73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1" name="Google Shape;4951;p73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4952" name="Google Shape;4952;p73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3" name="Google Shape;4953;p73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4" name="Google Shape;4954;p73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4955" name="Google Shape;4955;p73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6" name="Google Shape;4956;p73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7" name="Google Shape;4957;p73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4958" name="Google Shape;4958;p73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9" name="Google Shape;4959;p73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0" name="Google Shape;4960;p73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4961" name="Google Shape;4961;p73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2" name="Google Shape;4962;p73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3" name="Google Shape;4963;p73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4964" name="Google Shape;4964;p73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73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6" name="Google Shape;4966;p73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4967" name="Google Shape;4967;p73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73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9" name="Google Shape;4969;p73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4970" name="Google Shape;4970;p73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1" name="Google Shape;4971;p73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2" name="Google Shape;4972;p73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4973" name="Google Shape;4973;p73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4" name="Google Shape;4974;p73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5" name="Google Shape;4975;p73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4976" name="Google Shape;4976;p73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7" name="Google Shape;4977;p73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8" name="Google Shape;4978;p73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4979" name="Google Shape;4979;p73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0" name="Google Shape;4980;p73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1" name="Google Shape;4981;p73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4982" name="Google Shape;4982;p73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3" name="Google Shape;4983;p73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4" name="Google Shape;4984;p73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4985" name="Google Shape;4985;p73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6" name="Google Shape;4986;p73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7" name="Google Shape;4987;p73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4988" name="Google Shape;4988;p73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9" name="Google Shape;4989;p73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0" name="Google Shape;4990;p73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4991" name="Google Shape;4991;p73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2" name="Google Shape;4992;p73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3" name="Google Shape;4993;p73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4994" name="Google Shape;4994;p73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5" name="Google Shape;4995;p73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6" name="Google Shape;4996;p73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4997" name="Google Shape;4997;p73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8" name="Google Shape;4998;p73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9" name="Google Shape;4999;p73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5000" name="Google Shape;5000;p73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1" name="Google Shape;5001;p73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2" name="Google Shape;5002;p73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5003" name="Google Shape;5003;p73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4" name="Google Shape;5004;p73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5" name="Google Shape;5005;p73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5006" name="Google Shape;5006;p73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73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8" name="Google Shape;5008;p73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5009" name="Google Shape;5009;p73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0" name="Google Shape;5010;p73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1" name="Google Shape;5011;p73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5012" name="Google Shape;5012;p73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73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4" name="Google Shape;5014;p73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5015" name="Google Shape;5015;p73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73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7" name="Google Shape;5017;p73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5018" name="Google Shape;5018;p73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9" name="Google Shape;5019;p73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0" name="Google Shape;5020;p73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5021" name="Google Shape;5021;p73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73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3" name="Google Shape;5023;p73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5024" name="Google Shape;5024;p73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73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6" name="Google Shape;5026;p73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5027" name="Google Shape;5027;p73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73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9" name="Google Shape;5029;p73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5030" name="Google Shape;5030;p73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1" name="Google Shape;5031;p73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2" name="Google Shape;5032;p73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5033" name="Google Shape;5033;p73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73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5" name="Google Shape;5035;p73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5036" name="Google Shape;5036;p73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73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8" name="Google Shape;5038;p73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5039" name="Google Shape;5039;p73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73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1" name="Google Shape;5041;p73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5042" name="Google Shape;5042;p73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3" name="Google Shape;5043;p73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4" name="Google Shape;5044;p73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5045" name="Google Shape;5045;p73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73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7" name="Google Shape;5047;p73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5048" name="Google Shape;5048;p73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73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0" name="Google Shape;5050;p73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5051" name="Google Shape;5051;p73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73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3" name="Google Shape;5053;p73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5054" name="Google Shape;5054;p73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5" name="Google Shape;5055;p73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6" name="Google Shape;5056;p73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5057" name="Google Shape;5057;p73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8" name="Google Shape;5058;p73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9" name="Google Shape;5059;p73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5060" name="Google Shape;5060;p73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1" name="Google Shape;5061;p73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2" name="Google Shape;5062;p73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5063" name="Google Shape;5063;p73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4" name="Google Shape;5064;p73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5" name="Google Shape;5065;p73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5066" name="Google Shape;5066;p73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7" name="Google Shape;5067;p73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8" name="Google Shape;5068;p73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5069" name="Google Shape;5069;p73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0" name="Google Shape;5070;p73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1" name="Google Shape;5071;p73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5072" name="Google Shape;5072;p73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3" name="Google Shape;5073;p73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4" name="Google Shape;5074;p73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5075" name="Google Shape;5075;p73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6" name="Google Shape;5076;p73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7" name="Google Shape;5077;p73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5078" name="Google Shape;5078;p73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9" name="Google Shape;5079;p73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080" name="Google Shape;5080;p73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73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82" name="Google Shape;5082;p73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5083" name="Google Shape;5083;p73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4" name="Google Shape;5084;p73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5" name="Google Shape;5085;p73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5086" name="Google Shape;5086;p73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7" name="Google Shape;5087;p73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088" name="Google Shape;5088;p73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73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90" name="Google Shape;5090;p73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5091" name="Google Shape;5091;p73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2" name="Google Shape;5092;p73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3" name="Google Shape;5093;p73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5094" name="Google Shape;5094;p73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5" name="Google Shape;5095;p73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6" name="Google Shape;5096;p73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5097" name="Google Shape;5097;p73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8" name="Google Shape;5098;p73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9" name="Google Shape;5099;p73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5100" name="Google Shape;5100;p73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1" name="Google Shape;5101;p73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2" name="Google Shape;5102;p73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5103" name="Google Shape;5103;p73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4" name="Google Shape;5104;p73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5" name="Google Shape;5105;p73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5106" name="Google Shape;5106;p73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7" name="Google Shape;5107;p73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8" name="Google Shape;5108;p73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5109" name="Google Shape;5109;p73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0" name="Google Shape;5110;p73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1" name="Google Shape;5111;p73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5112" name="Google Shape;5112;p73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3" name="Google Shape;5113;p73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4" name="Google Shape;5114;p73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5115" name="Google Shape;5115;p73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6" name="Google Shape;5116;p73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7" name="Google Shape;5117;p73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5118" name="Google Shape;5118;p73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9" name="Google Shape;5119;p73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0" name="Google Shape;5120;p73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5121" name="Google Shape;5121;p73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2" name="Google Shape;5122;p73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3" name="Google Shape;5123;p73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5124" name="Google Shape;5124;p73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73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126" name="Google Shape;5126;p73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73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128" name="Google Shape;5128;p73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5129" name="Google Shape;5129;p73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0" name="Google Shape;5130;p73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1" name="Google Shape;5131;p73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5132" name="Google Shape;5132;p73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3" name="Google Shape;5133;p73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4" name="Google Shape;5134;p73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5135" name="Google Shape;5135;p73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6" name="Google Shape;5136;p73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7" name="Google Shape;5137;p73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5138" name="Google Shape;5138;p73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9" name="Google Shape;5139;p73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0" name="Google Shape;5140;p73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5141" name="Google Shape;5141;p73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2" name="Google Shape;5142;p73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3" name="Google Shape;5143;p73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5144" name="Google Shape;5144;p73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5" name="Google Shape;5145;p73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6" name="Google Shape;5146;p73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5147" name="Google Shape;5147;p73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8" name="Google Shape;5148;p73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9" name="Google Shape;5149;p73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5150" name="Google Shape;5150;p73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1" name="Google Shape;5151;p73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2" name="Google Shape;5152;p73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5153" name="Google Shape;5153;p73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4" name="Google Shape;5154;p73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5" name="Google Shape;5155;p73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5156" name="Google Shape;5156;p73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7" name="Google Shape;5157;p73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8" name="Google Shape;5158;p73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5159" name="Google Shape;5159;p73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0" name="Google Shape;5160;p73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1" name="Google Shape;5161;p73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5162" name="Google Shape;5162;p73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3" name="Google Shape;5163;p73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4" name="Google Shape;5164;p73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5165" name="Google Shape;5165;p73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6" name="Google Shape;5166;p73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7" name="Google Shape;5167;p73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5168" name="Google Shape;5168;p73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9" name="Google Shape;5169;p73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0" name="Google Shape;5170;p73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5171" name="Google Shape;5171;p73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2" name="Google Shape;5172;p73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3" name="Google Shape;5173;p73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5174" name="Google Shape;5174;p73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73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6" name="Google Shape;5176;p73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5177" name="Google Shape;5177;p73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73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9" name="Google Shape;5179;p73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5180" name="Google Shape;5180;p73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73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2" name="Google Shape;5182;p73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5183" name="Google Shape;5183;p73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73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5" name="Google Shape;5185;p73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5186" name="Google Shape;5186;p73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7" name="Google Shape;5187;p73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8" name="Google Shape;5188;p73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5189" name="Google Shape;5189;p73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0" name="Google Shape;5190;p73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1" name="Google Shape;5191;p73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5192" name="Google Shape;5192;p73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3" name="Google Shape;5193;p73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4" name="Google Shape;5194;p73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5195" name="Google Shape;5195;p73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6" name="Google Shape;5196;p73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7" name="Google Shape;5197;p73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5198" name="Google Shape;5198;p73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9" name="Google Shape;5199;p73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00" name="Google Shape;5200;p73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73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202" name="Google Shape;5202;p73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5203" name="Google Shape;5203;p73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73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5" name="Google Shape;5205;p73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5206" name="Google Shape;5206;p73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73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8" name="Google Shape;5208;p73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5209" name="Google Shape;5209;p73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73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211" name="Google Shape;5211;p73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5212" name="Google Shape;5212;p73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5213" name="Google Shape;5213;p73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4" name="Google Shape;5214;p73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5" name="Google Shape;5215;p73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73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73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73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73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73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73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73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73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73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73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73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7" name="Google Shape;5227;p73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73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73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0" name="Google Shape;5230;p73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73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73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3" name="Google Shape;5233;p73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73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5" name="Google Shape;5235;p73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6" name="Google Shape;5236;p73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73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8" name="Google Shape;5238;p73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9" name="Google Shape;5239;p73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73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1" name="Google Shape;5241;p73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2" name="Google Shape;5242;p73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73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4" name="Google Shape;5244;p73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5" name="Google Shape;5245;p73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73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7" name="Google Shape;5247;p73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8" name="Google Shape;5248;p73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73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0" name="Google Shape;5250;p73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1" name="Google Shape;5251;p73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2" name="Google Shape;5252;p73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3" name="Google Shape;5253;p73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4" name="Google Shape;5254;p73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5" name="Google Shape;5255;p73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6" name="Google Shape;5256;p73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7" name="Google Shape;5257;p73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8" name="Google Shape;5258;p73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9" name="Google Shape;5259;p73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0" name="Google Shape;5260;p73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1" name="Google Shape;5261;p73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2" name="Google Shape;5262;p73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3" name="Google Shape;5263;p73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4" name="Google Shape;5264;p73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5" name="Google Shape;5265;p73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6" name="Google Shape;5266;p73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7" name="Google Shape;5267;p73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8" name="Google Shape;5268;p73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9" name="Google Shape;5269;p73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5270" name="Google Shape;5270;p73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1" name="Google Shape;5271;p73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2" name="Google Shape;5272;p73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5273" name="Google Shape;5273;p73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4" name="Google Shape;5274;p73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5" name="Google Shape;5275;p73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5276" name="Google Shape;5276;p73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7" name="Google Shape;5277;p73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8" name="Google Shape;5278;p73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5279" name="Google Shape;5279;p73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0" name="Google Shape;5280;p73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1" name="Google Shape;5281;p73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5282" name="Google Shape;5282;p73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3" name="Google Shape;5283;p73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4" name="Google Shape;5284;p73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5285" name="Google Shape;5285;p73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6" name="Google Shape;5286;p73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7" name="Google Shape;5287;p73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5288" name="Google Shape;5288;p73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9" name="Google Shape;5289;p73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0" name="Google Shape;5290;p73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5291" name="Google Shape;5291;p73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2" name="Google Shape;5292;p73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3" name="Google Shape;5293;p73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5294" name="Google Shape;5294;p73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5" name="Google Shape;5295;p73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6" name="Google Shape;5296;p73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5297" name="Google Shape;5297;p73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8" name="Google Shape;5298;p73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9" name="Google Shape;5299;p73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5300" name="Google Shape;5300;p73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1" name="Google Shape;5301;p73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302" name="Google Shape;5302;p73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73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304" name="Google Shape;5304;p73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5305" name="Google Shape;5305;p73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6" name="Google Shape;5306;p73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7" name="Google Shape;5307;p73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5308" name="Google Shape;5308;p73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9" name="Google Shape;5309;p73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0" name="Google Shape;5310;p73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5311" name="Google Shape;5311;p73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2" name="Google Shape;5312;p73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3" name="Google Shape;5313;p73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5314" name="Google Shape;5314;p73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5" name="Google Shape;5315;p73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6" name="Google Shape;5316;p73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5317" name="Google Shape;5317;p73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8" name="Google Shape;5318;p73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9" name="Google Shape;5319;p73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5320" name="Google Shape;5320;p73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1" name="Google Shape;5321;p73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2" name="Google Shape;5322;p73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5323" name="Google Shape;5323;p73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4" name="Google Shape;5324;p73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5" name="Google Shape;5325;p73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5326" name="Google Shape;5326;p73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7" name="Google Shape;5327;p73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8" name="Google Shape;5328;p73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5329" name="Google Shape;5329;p73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0" name="Google Shape;5330;p73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1" name="Google Shape;5331;p73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5332" name="Google Shape;5332;p73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3" name="Google Shape;5333;p73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4" name="Google Shape;5334;p73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5335" name="Google Shape;5335;p73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73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7" name="Google Shape;5337;p73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5338" name="Google Shape;5338;p73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73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0" name="Google Shape;5340;p73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5341" name="Google Shape;5341;p73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73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3" name="Google Shape;5343;p73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5344" name="Google Shape;5344;p73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73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6" name="Google Shape;5346;p73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5347" name="Google Shape;5347;p73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8" name="Google Shape;5348;p73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9" name="Google Shape;5349;p73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5350" name="Google Shape;5350;p73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73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2" name="Google Shape;5352;p73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5353" name="Google Shape;5353;p73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4" name="Google Shape;5354;p73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5" name="Google Shape;5355;p73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5356" name="Google Shape;5356;p73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7" name="Google Shape;5357;p73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8" name="Google Shape;5358;p73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5359" name="Google Shape;5359;p73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0" name="Google Shape;5360;p73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1" name="Google Shape;5361;p73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5362" name="Google Shape;5362;p73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3" name="Google Shape;5363;p73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4" name="Google Shape;5364;p73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5365" name="Google Shape;5365;p73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6" name="Google Shape;5366;p73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7" name="Google Shape;5367;p73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5368" name="Google Shape;5368;p73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9" name="Google Shape;5369;p73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0" name="Google Shape;5370;p73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5371" name="Google Shape;5371;p73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2" name="Google Shape;5372;p73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3" name="Google Shape;5373;p73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5374" name="Google Shape;5374;p73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5" name="Google Shape;5375;p73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6" name="Google Shape;5376;p73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5377" name="Google Shape;5377;p73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8" name="Google Shape;5378;p73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9" name="Google Shape;5379;p73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5380" name="Google Shape;5380;p73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1" name="Google Shape;5381;p73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2" name="Google Shape;5382;p73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5383" name="Google Shape;5383;p73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73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5" name="Google Shape;5385;p73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5386" name="Google Shape;5386;p73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73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8" name="Google Shape;5388;p73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5389" name="Google Shape;5389;p73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73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1" name="Google Shape;5391;p73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5392" name="Google Shape;5392;p73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3" name="Google Shape;5393;p73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4" name="Google Shape;5394;p73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5395" name="Google Shape;5395;p73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6" name="Google Shape;5396;p73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7" name="Google Shape;5397;p73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5398" name="Google Shape;5398;p73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9" name="Google Shape;5399;p73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0" name="Google Shape;5400;p73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5401" name="Google Shape;5401;p73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73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3" name="Google Shape;5403;p73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5404" name="Google Shape;5404;p73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5" name="Google Shape;5405;p73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0" name="Google Shape;5410;p74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5411" name="Google Shape;5411;p74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5412" name="Google Shape;5412;p74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13" name="Google Shape;5413;p74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414" name="Google Shape;5414;p7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15" name="Google Shape;5415;p7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16" name="Google Shape;5416;p74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5417" name="Google Shape;5417;p74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18" name="Google Shape;5418;p74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5419" name="Google Shape;5419;p7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20" name="Google Shape;5420;p7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21" name="Google Shape;5421;p74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5422" name="Google Shape;5422;p74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23" name="Google Shape;5423;p74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424" name="Google Shape;5424;p7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25" name="Google Shape;5425;p7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26" name="Google Shape;5426;p74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5427" name="Google Shape;5427;p74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28" name="Google Shape;5428;p74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5429" name="Google Shape;5429;p7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5430" name="Google Shape;5430;p7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431" name="Google Shape;5431;p74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5432" name="Google Shape;5432;p74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33" name="Google Shape;5433;p74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5434" name="Google Shape;5434;p74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74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74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74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74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74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40" name="Google Shape;5440;p74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441" name="Google Shape;5441;p74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442" name="Google Shape;5442;p74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5443" name="Google Shape;5443;p74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444" name="Google Shape;5444;p74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45" name="Google Shape;5445;p74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5446" name="Google Shape;5446;p74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5447" name="Google Shape;5447;p74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48" name="Google Shape;5448;p74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449" name="Google Shape;5449;p74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5450" name="Google Shape;5450;p74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5451" name="Google Shape;5451;p74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452" name="Google Shape;5452;p74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5453" name="Google Shape;5453;p74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5454" name="Google Shape;5454;p74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5455" name="Google Shape;5455;p74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5456" name="Google Shape;5456;p74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5457" name="Google Shape;5457;p74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458" name="Google Shape;5458;p74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59" name="Google Shape;5459;p74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0" name="Google Shape;5460;p74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5461" name="Google Shape;5461;p74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5462" name="Google Shape;5462;p74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463" name="Google Shape;5463;p74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64" name="Google Shape;5464;p74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5" name="Google Shape;5465;p74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5466" name="Google Shape;5466;p74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5467" name="Google Shape;5467;p74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468" name="Google Shape;5468;p74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69" name="Google Shape;5469;p74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0" name="Google Shape;5470;p74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5471" name="Google Shape;5471;p74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5472" name="Google Shape;5472;p74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5473" name="Google Shape;5473;p74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74" name="Google Shape;5474;p74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75" name="Google Shape;5475;p74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5476" name="Google Shape;5476;p74"/>
            <p:cNvCxnSpPr>
              <a:stCxn id="5477" idx="6"/>
              <a:endCxn id="5478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479" name="Google Shape;5479;p74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5480" name="Google Shape;5480;p74"/>
              <p:cNvCxnSpPr>
                <a:stCxn id="5481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477" name="Google Shape;5477;p74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74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82" name="Google Shape;5482;p74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5483" name="Google Shape;5483;p74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484" name="Google Shape;5484;p74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74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86" name="Google Shape;5486;p74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5487" name="Google Shape;5487;p74"/>
              <p:cNvCxnSpPr>
                <a:stCxn id="5488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489" name="Google Shape;5489;p74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74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0" name="Google Shape;5490;p74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5491" name="Google Shape;5491;p74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478" name="Google Shape;5478;p74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74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93" name="Google Shape;5493;p74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5494" name="Google Shape;5494;p74"/>
            <p:cNvCxnSpPr>
              <a:stCxn id="5495" idx="4"/>
              <a:endCxn id="5496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7" name="Google Shape;5497;p74"/>
            <p:cNvCxnSpPr>
              <a:stCxn id="5496" idx="0"/>
              <a:endCxn id="5498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9" name="Google Shape;5499;p74"/>
            <p:cNvCxnSpPr>
              <a:stCxn id="5498" idx="4"/>
              <a:endCxn id="5500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1" name="Google Shape;5501;p74"/>
            <p:cNvCxnSpPr>
              <a:stCxn id="5500" idx="0"/>
              <a:endCxn id="5502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502" name="Google Shape;5502;p74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8" name="Google Shape;5498;p74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5" name="Google Shape;5495;p74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0" name="Google Shape;5500;p74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6" name="Google Shape;5496;p74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03" name="Google Shape;5503;p74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5504" name="Google Shape;5504;p74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4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4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4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4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9" name="Google Shape;5509;p74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5510" name="Google Shape;5510;p74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5511" name="Google Shape;5511;p74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74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74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4" name="Google Shape;5514;p74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5515" name="Google Shape;5515;p74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74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74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18" name="Google Shape;5518;p74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5519" name="Google Shape;5519;p74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74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74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22" name="Google Shape;5522;p74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5523" name="Google Shape;5523;p74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74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74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26" name="Google Shape;5526;p74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5527" name="Google Shape;5527;p74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5528" name="Google Shape;5528;p74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74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74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74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74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33" name="Google Shape;5533;p74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4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4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4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4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8" name="Google Shape;5538;p74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5539" name="Google Shape;5539;p74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4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4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4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4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4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4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4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4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4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9" name="Google Shape;5549;p74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5550" name="Google Shape;5550;p74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4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4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4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4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4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4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4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4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4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4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4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4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4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4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4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6" name="Google Shape;5566;p74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5567" name="Google Shape;5567;p74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4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4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4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4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4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3" name="Google Shape;5573;p74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5574" name="Google Shape;5574;p74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4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4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577" name="Google Shape;5577;p74"/>
            <p:cNvCxnSpPr>
              <a:stCxn id="5574" idx="6"/>
              <a:endCxn id="5575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8" name="Google Shape;5578;p74"/>
            <p:cNvCxnSpPr>
              <a:stCxn id="5575" idx="4"/>
              <a:endCxn id="5579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0" name="Google Shape;5580;p74"/>
            <p:cNvCxnSpPr>
              <a:stCxn id="5579" idx="6"/>
              <a:endCxn id="5576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1" name="Google Shape;5581;p74"/>
            <p:cNvCxnSpPr>
              <a:stCxn id="5576" idx="4"/>
              <a:endCxn id="558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579" name="Google Shape;5579;p74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4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4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584" name="Google Shape;5584;p74"/>
            <p:cNvCxnSpPr>
              <a:endCxn id="558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5585" name="Google Shape;5585;p74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5586" name="Google Shape;5586;p74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4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4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4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4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1" name="Google Shape;5591;p74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5592" name="Google Shape;5592;p74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3" name="Google Shape;5593;p74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4" name="Google Shape;5594;p74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5" name="Google Shape;5595;p74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6" name="Google Shape;5596;p74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597" name="Google Shape;5597;p74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598" name="Google Shape;5598;p74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599" name="Google Shape;5599;p74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4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4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4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4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4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5" name="Google Shape;5605;p74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5606" name="Google Shape;5606;p74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07" name="Google Shape;5607;p74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08" name="Google Shape;5608;p74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09" name="Google Shape;5609;p74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10" name="Google Shape;5610;p74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11" name="Google Shape;5611;p74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5612" name="Google Shape;5612;p74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5613" name="Google Shape;5613;p74"/>
            <p:cNvCxnSpPr>
              <a:stCxn id="5606" idx="2"/>
              <a:endCxn id="5607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14" name="Google Shape;5614;p74"/>
            <p:cNvCxnSpPr>
              <a:stCxn id="5608" idx="0"/>
              <a:endCxn id="5606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15" name="Google Shape;5615;p74"/>
            <p:cNvCxnSpPr>
              <a:stCxn id="5608" idx="2"/>
              <a:endCxn id="5610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16" name="Google Shape;5616;p74"/>
            <p:cNvCxnSpPr>
              <a:stCxn id="5609" idx="0"/>
              <a:endCxn id="5608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17" name="Google Shape;5617;p74"/>
            <p:cNvCxnSpPr>
              <a:stCxn id="5607" idx="2"/>
              <a:endCxn id="5612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5618" name="Google Shape;5618;p74"/>
            <p:cNvCxnSpPr>
              <a:stCxn id="5611" idx="0"/>
              <a:endCxn id="5607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5619" name="Google Shape;5619;p74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5620" name="Google Shape;5620;p74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4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4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4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4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25" name="Google Shape;5625;p74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5626" name="Google Shape;5626;p74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74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74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74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74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31" name="Google Shape;5631;p74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5632" name="Google Shape;5632;p74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5633" name="Google Shape;5633;p74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34" name="Google Shape;5634;p74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5" name="Google Shape;5635;p74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5636" name="Google Shape;5636;p74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37" name="Google Shape;5637;p74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8" name="Google Shape;5638;p74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5639" name="Google Shape;5639;p74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40" name="Google Shape;5640;p74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41" name="Google Shape;5641;p74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5642" name="Google Shape;5642;p74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5643" name="Google Shape;5643;p74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44" name="Google Shape;5644;p74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5645" name="Google Shape;5645;p74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5646" name="Google Shape;5646;p74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5647" name="Google Shape;5647;p74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8" name="Google Shape;5648;p74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49" name="Google Shape;5649;p74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50" name="Google Shape;5650;p74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5651" name="Google Shape;5651;p74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5652" name="Google Shape;5652;p74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3" name="Google Shape;5653;p74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54" name="Google Shape;5654;p74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55" name="Google Shape;5655;p74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56" name="Google Shape;5656;p74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5657" name="Google Shape;5657;p74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5658" name="Google Shape;5658;p74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5659" name="Google Shape;5659;p74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60" name="Google Shape;5660;p74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661" name="Google Shape;5661;p74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662" name="Google Shape;5662;p74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63" name="Google Shape;5663;p74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5664" name="Google Shape;5664;p74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65" name="Google Shape;5665;p74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5666" name="Google Shape;5666;p74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7" name="Google Shape;5667;p74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668" name="Google Shape;5668;p74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5669" name="Google Shape;5669;p74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5670" name="Google Shape;5670;p74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71" name="Google Shape;5671;p74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5672" name="Google Shape;5672;p74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3" name="Google Shape;5673;p74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4" name="Google Shape;5674;p74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5" name="Google Shape;5675;p74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6" name="Google Shape;5676;p74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77" name="Google Shape;5677;p74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5678" name="Google Shape;5678;p74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5679" name="Google Shape;5679;p74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680" name="Google Shape;5680;p74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5681" name="Google Shape;5681;p74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2" name="Google Shape;5682;p74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3" name="Google Shape;5683;p74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4" name="Google Shape;5684;p74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5" name="Google Shape;5685;p74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6" name="Google Shape;5686;p74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87" name="Google Shape;5687;p74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688" name="Google Shape;5688;p74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5689" name="Google Shape;5689;p74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690" name="Google Shape;5690;p74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691" name="Google Shape;5691;p74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5692" name="Google Shape;5692;p74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693" name="Google Shape;5693;p74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5694" name="Google Shape;5694;p74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5" name="Google Shape;5695;p74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6" name="Google Shape;5696;p74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7" name="Google Shape;5697;p74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8" name="Google Shape;5698;p74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99" name="Google Shape;5699;p74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00" name="Google Shape;5700;p74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01" name="Google Shape;5701;p74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5702" name="Google Shape;5702;p74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03" name="Google Shape;5703;p74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5704" name="Google Shape;5704;p74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5705" name="Google Shape;5705;p74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5706" name="Google Shape;5706;p74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74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74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74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74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74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74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74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74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74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74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74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74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74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74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74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74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74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74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74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6" name="Google Shape;5726;p74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5727" name="Google Shape;5727;p74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5728" name="Google Shape;5728;p74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5729" name="Google Shape;5729;p74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0" name="Google Shape;5730;p74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31" name="Google Shape;5731;p74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5732" name="Google Shape;5732;p74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33" name="Google Shape;5733;p74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5734" name="Google Shape;5734;p74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35" name="Google Shape;5735;p74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736" name="Google Shape;5736;p74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5737" name="Google Shape;5737;p74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5738" name="Google Shape;5738;p74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39" name="Google Shape;5739;p74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40" name="Google Shape;5740;p74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5741" name="Google Shape;5741;p74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2" name="Google Shape;5742;p74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43" name="Google Shape;5743;p74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5744" name="Google Shape;5744;p74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5745" name="Google Shape;5745;p74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46" name="Google Shape;5746;p74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47" name="Google Shape;5747;p74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748" name="Google Shape;5748;p74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49" name="Google Shape;5749;p74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750" name="Google Shape;5750;p74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51" name="Google Shape;5751;p74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5752" name="Google Shape;5752;p74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5753" name="Google Shape;5753;p74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4" name="Google Shape;5754;p74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5" name="Google Shape;5755;p74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56" name="Google Shape;5756;p74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5757" name="Google Shape;5757;p74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58" name="Google Shape;5758;p74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759" name="Google Shape;5759;p74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5760" name="Google Shape;5760;p74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5761" name="Google Shape;5761;p74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2" name="Google Shape;5762;p74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63" name="Google Shape;5763;p74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5764" name="Google Shape;5764;p74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5" name="Google Shape;5765;p74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66" name="Google Shape;5766;p74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767" name="Google Shape;5767;p74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5768" name="Google Shape;5768;p74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5769" name="Google Shape;5769;p74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0" name="Google Shape;5770;p74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71" name="Google Shape;5771;p74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5772" name="Google Shape;5772;p74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773" name="Google Shape;5773;p74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5774" name="Google Shape;5774;p74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775" name="Google Shape;5775;p74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5776" name="Google Shape;5776;p74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5777" name="Google Shape;5777;p74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5778" name="Google Shape;5778;p74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79" name="Google Shape;5779;p74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80" name="Google Shape;5780;p74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5781" name="Google Shape;5781;p74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5782" name="Google Shape;5782;p74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5783" name="Google Shape;5783;p74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784" name="Google Shape;5784;p74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5785" name="Google Shape;5785;p74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5786" name="Google Shape;5786;p74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87" name="Google Shape;5787;p74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788" name="Google Shape;5788;p74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5789" name="Google Shape;5789;p74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790" name="Google Shape;5790;p74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5791" name="Google Shape;5791;p74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5792" name="Google Shape;5792;p74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4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4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4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4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4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4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4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4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4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4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4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4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4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4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4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4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4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4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4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4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4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4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4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4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4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4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4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4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4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4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4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4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29" name="Google Shape;5829;p75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5830" name="Google Shape;5830;p75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31" name="Google Shape;5831;p75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32" name="Google Shape;5832;p75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33" name="Google Shape;5833;p75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34" name="Google Shape;5834;p75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35" name="Google Shape;5835;p75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36" name="Google Shape;5836;p75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37" name="Google Shape;5837;p75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38" name="Google Shape;5838;p75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39" name="Google Shape;5839;p75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40" name="Google Shape;5840;p75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41" name="Google Shape;5841;p75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42" name="Google Shape;5842;p75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5843" name="Google Shape;5843;p75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5844" name="Google Shape;5844;p75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5845" name="Google Shape;5845;p75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46" name="Google Shape;5846;p75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47" name="Google Shape;5847;p75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48" name="Google Shape;5848;p75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49" name="Google Shape;5849;p75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50" name="Google Shape;5850;p75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51" name="Google Shape;5851;p75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52" name="Google Shape;5852;p75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53" name="Google Shape;5853;p75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54" name="Google Shape;5854;p75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55" name="Google Shape;5855;p75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856" name="Google Shape;5856;p75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5857" name="Google Shape;5857;p75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{A94EBC5C-B13F-4754-BBC3-97B9BF05E4C1}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858" name="Google Shape;5858;p75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5859" name="Google Shape;5859;p75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0" name="Google Shape;5860;p75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1" name="Google Shape;5861;p75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862" name="Google Shape;5862;p75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863" name="Google Shape;5863;p75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864" name="Google Shape;5864;p75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865" name="Google Shape;5865;p75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866" name="Google Shape;5866;p75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5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5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5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5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5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5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873" name="Google Shape;5873;p75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874" name="Google Shape;5874;p75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875" name="Google Shape;5875;p75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6" name="Google Shape;5876;p75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5877" name="Google Shape;5877;p75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5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5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5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5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5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5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5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5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5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5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5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5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5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5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5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5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5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5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5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5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5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5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5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5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5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5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5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5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5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5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5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5909" name="Google Shape;5909;p75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{A94EBC5C-B13F-4754-BBC3-97B9BF05E4C1}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910" name="Google Shape;5910;p75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{A94EBC5C-B13F-4754-BBC3-97B9BF05E4C1}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911" name="Google Shape;5911;p75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5912" name="Google Shape;5912;p75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5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4" name="Google Shape;5914;p75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5915" name="Google Shape;5915;p75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5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17" name="Google Shape;5917;p75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5918" name="Google Shape;5918;p75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5919" name="Google Shape;5919;p75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75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75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75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75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75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5" name="Google Shape;5925;p75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5926" name="Google Shape;5926;p75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75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75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75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75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75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2" name="Google Shape;5932;p75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5933" name="Google Shape;5933;p75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75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75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75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75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75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9" name="Google Shape;5939;p75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5940" name="Google Shape;5940;p75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75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75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75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75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75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6" name="Google Shape;5946;p75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5947" name="Google Shape;5947;p75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75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75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75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75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75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5953" name="Google Shape;5953;p75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{A94EBC5C-B13F-4754-BBC3-97B9BF05E4C1}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954" name="Google Shape;5954;p75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5955" name="Google Shape;5955;p75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5956" name="Google Shape;5956;p75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957" name="Google Shape;5957;p75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958" name="Google Shape;5958;p75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5959" name="Google Shape;5959;p75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960" name="Google Shape;5960;p75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961" name="Google Shape;5961;p75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962" name="Google Shape;5962;p75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963" name="Google Shape;5963;p75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964" name="Google Shape;5964;p75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5965" name="Google Shape;5965;p75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5966" name="Google Shape;5966;p75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7" name="Google Shape;5967;p75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8" name="Google Shape;5968;p75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5969" name="Google Shape;5969;p75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75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1" name="Google Shape;5971;p75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5972" name="Google Shape;5972;p75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75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4" name="Google Shape;5974;p75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5975" name="Google Shape;5975;p75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6" name="Google Shape;5976;p75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7" name="Google Shape;5977;p75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5978" name="Google Shape;5978;p75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9" name="Google Shape;5979;p75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0" name="Google Shape;5980;p75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5981" name="Google Shape;5981;p75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75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3" name="Google Shape;5983;p75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5984" name="Google Shape;5984;p75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75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6" name="Google Shape;5986;p75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5987" name="Google Shape;5987;p75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75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9" name="Google Shape;5989;p75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5990" name="Google Shape;5990;p75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75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2" name="Google Shape;5992;p75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5993" name="Google Shape;5993;p75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75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9" name="Google Shape;5999;p76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6000" name="Google Shape;6000;p76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6001" name="Google Shape;6001;p76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76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3" name="Google Shape;6003;p76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6004" name="Google Shape;6004;p76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76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6" name="Google Shape;6006;p76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6007" name="Google Shape;6007;p76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76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9" name="Google Shape;6009;p76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6010" name="Google Shape;6010;p76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76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012" name="Google Shape;6012;p76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3" name="Google Shape;6013;p76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6014" name="Google Shape;6014;p76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6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6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6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6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6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6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6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6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6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6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6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6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6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6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6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6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6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6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6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6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6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6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6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6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6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6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6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6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6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6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6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6" name="Google Shape;6046;p76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6047" name="Google Shape;6047;p76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48" name="Google Shape;6048;p76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049" name="Google Shape;6049;p76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50" name="Google Shape;6050;p76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1" name="Google Shape;6051;p76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052" name="Google Shape;6052;p76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53" name="Google Shape;6053;p76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4" name="Google Shape;6054;p76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055" name="Google Shape;6055;p76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56" name="Google Shape;6056;p76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7" name="Google Shape;6057;p76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6058" name="Google Shape;6058;p76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59" name="Google Shape;6059;p76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60" name="Google Shape;6060;p76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6061" name="Google Shape;6061;p76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062" name="Google Shape;6062;p76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63" name="Google Shape;6063;p76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6064" name="Google Shape;6064;p76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6065" name="Google Shape;6065;p76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76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67" name="Google Shape;6067;p76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6068" name="Google Shape;6068;p76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76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70" name="Google Shape;6070;p76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6071" name="Google Shape;6071;p76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76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73" name="Google Shape;6073;p76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6074" name="Google Shape;6074;p76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76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76" name="Google Shape;6076;p76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6077" name="Google Shape;6077;p76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8" name="Google Shape;6078;p76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6079" name="Google Shape;6079;p76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76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1" name="Google Shape;6081;p76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6082" name="Google Shape;6082;p76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76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4" name="Google Shape;6084;p76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6085" name="Google Shape;6085;p76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76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7" name="Google Shape;6087;p76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6088" name="Google Shape;6088;p76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76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90" name="Google Shape;6090;p76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6091" name="Google Shape;6091;p76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6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6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6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6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6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7" name="Google Shape;6097;p76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6098" name="Google Shape;6098;p76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6099" name="Google Shape;6099;p76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76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1" name="Google Shape;6101;p76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6102" name="Google Shape;6102;p76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76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4" name="Google Shape;6104;p76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6105" name="Google Shape;6105;p76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76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7" name="Google Shape;6107;p76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6108" name="Google Shape;6108;p76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76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10" name="Google Shape;6110;p76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6111" name="Google Shape;6111;p76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112" name="Google Shape;6112;p76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76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4" name="Google Shape;6114;p76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115" name="Google Shape;6115;p76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76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7" name="Google Shape;6117;p76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118" name="Google Shape;6118;p76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76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20" name="Google Shape;6120;p76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121" name="Google Shape;6121;p76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76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23" name="Google Shape;6123;p76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6124" name="Google Shape;6124;p76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6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6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6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8" name="Google Shape;6128;p76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6129" name="Google Shape;6129;p76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6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6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6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6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6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35" name="Google Shape;6135;p76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6136" name="Google Shape;6136;p76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76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76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76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76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76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42" name="Google Shape;6142;p76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6143" name="Google Shape;6143;p76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6144" name="Google Shape;6144;p76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5" name="Google Shape;6145;p76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6" name="Google Shape;6146;p76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7" name="Google Shape;6147;p76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8" name="Google Shape;6148;p76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49" name="Google Shape;6149;p76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0" name="Google Shape;6150;p76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1" name="Google Shape;6151;p76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2" name="Google Shape;6152;p76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3" name="Google Shape;6153;p76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4" name="Google Shape;6154;p76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5" name="Google Shape;6155;p76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6" name="Google Shape;6156;p76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7" name="Google Shape;6157;p76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8" name="Google Shape;6158;p76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59" name="Google Shape;6159;p76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60" name="Google Shape;6160;p76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61" name="Google Shape;6161;p76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62" name="Google Shape;6162;p76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163" name="Google Shape;6163;p76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76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76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6" name="Google Shape;6166;p76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76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76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169" name="Google Shape;6169;p76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6170" name="Google Shape;6170;p76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6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6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6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4" name="Google Shape;6174;p76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6175" name="Google Shape;6175;p76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6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6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6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6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6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6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6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6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6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6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6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7" name="Google Shape;6187;p76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6188" name="Google Shape;6188;p76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6189" name="Google Shape;6189;p76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190" name="Google Shape;6190;p76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191" name="Google Shape;6191;p76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6192" name="Google Shape;6192;p76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193" name="Google Shape;6193;p76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194" name="Google Shape;6194;p76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6195" name="Google Shape;6195;p76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196" name="Google Shape;6196;p76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197" name="Google Shape;6197;p76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6198" name="Google Shape;6198;p76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199" name="Google Shape;6199;p76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6200" name="Google Shape;6200;p76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6201" name="Google Shape;6201;p76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6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6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4" name="Google Shape;6204;p76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6205" name="Google Shape;6205;p76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6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7" name="Google Shape;6207;p76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6208" name="Google Shape;6208;p76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6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0" name="Google Shape;6210;p76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6211" name="Google Shape;6211;p76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6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6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6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6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6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7" name="Google Shape;6217;p76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6218" name="Google Shape;6218;p76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6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20" name="Google Shape;6220;p76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21" name="Google Shape;6221;p76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6222" name="Google Shape;6222;p76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3" name="Google Shape;6223;p76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4" name="Google Shape;6224;p76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5" name="Google Shape;6225;p76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6" name="Google Shape;6226;p76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7" name="Google Shape;6227;p76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228" name="Google Shape;6228;p76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6229" name="Google Shape;6229;p76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230" name="Google Shape;6230;p76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76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76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76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4" name="Google Shape;6234;p76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6235" name="Google Shape;6235;p76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76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76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76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239" name="Google Shape;6239;p76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0" name="Google Shape;6240;p76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41" name="Google Shape;6241;p76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6242" name="Google Shape;6242;p76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6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6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6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6" name="Google Shape;6246;p76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6247" name="Google Shape;6247;p76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6248" name="Google Shape;6248;p76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49" name="Google Shape;6249;p76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250" name="Google Shape;6250;p76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6251" name="Google Shape;6251;p76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52" name="Google Shape;6252;p76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253" name="Google Shape;6253;p76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6254" name="Google Shape;6254;p76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55" name="Google Shape;6255;p76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256" name="Google Shape;6256;p76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6257" name="Google Shape;6257;p76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58" name="Google Shape;6258;p76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259" name="Google Shape;6259;p76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6260" name="Google Shape;6260;p76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6261" name="Google Shape;6261;p76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262" name="Google Shape;6262;p76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6263" name="Google Shape;6263;p76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6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6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6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6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8" name="Google Shape;6268;p76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6269" name="Google Shape;6269;p76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6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6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72" name="Google Shape;6272;p76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6273" name="Google Shape;6273;p76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6274" name="Google Shape;6274;p76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6275" name="Google Shape;6275;p76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76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7" name="Google Shape;6277;p76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6278" name="Google Shape;6278;p76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76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0" name="Google Shape;6280;p76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6281" name="Google Shape;6281;p76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76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83" name="Google Shape;6283;p76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6284" name="Google Shape;6284;p76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76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76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76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76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76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76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76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76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76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94" name="Google Shape;6294;p76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6295" name="Google Shape;6295;p76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6296" name="Google Shape;6296;p76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76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76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76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76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76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302" name="Google Shape;6302;p76"/>
              <p:cNvCxnSpPr>
                <a:stCxn id="6300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03" name="Google Shape;6303;p76"/>
              <p:cNvCxnSpPr>
                <a:stCxn id="6297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04" name="Google Shape;6304;p76"/>
              <p:cNvCxnSpPr>
                <a:stCxn id="6298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05" name="Google Shape;6305;p76"/>
              <p:cNvCxnSpPr>
                <a:stCxn id="6301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06" name="Google Shape;6306;p76"/>
              <p:cNvCxnSpPr>
                <a:stCxn id="6299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307" name="Google Shape;6307;p76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6308" name="Google Shape;6308;p76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76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76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11" name="Google Shape;6311;p76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6312" name="Google Shape;6312;p76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6313" name="Google Shape;6313;p76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76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5" name="Google Shape;6315;p76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6316" name="Google Shape;6316;p76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76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8" name="Google Shape;6318;p76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6319" name="Google Shape;6319;p76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76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21" name="Google Shape;6321;p76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6322" name="Google Shape;6322;p76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76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24" name="Google Shape;6324;p76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6325" name="Google Shape;6325;p76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6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7" name="Google Shape;6327;p76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6328" name="Google Shape;6328;p76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6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6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6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6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6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6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6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6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7" name="Google Shape;6337;p76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6338" name="Google Shape;6338;p76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6339" name="Google Shape;6339;p76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76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341" name="Google Shape;6341;p76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6342" name="Google Shape;6342;p76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6343" name="Google Shape;6343;p76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6344" name="Google Shape;6344;p76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45" name="Google Shape;6345;p76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346" name="Google Shape;6346;p76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6347" name="Google Shape;6347;p76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48" name="Google Shape;6348;p76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349" name="Google Shape;6349;p76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6350" name="Google Shape;6350;p76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51" name="Google Shape;6351;p76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352" name="Google Shape;6352;p76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6353" name="Google Shape;6353;p76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54" name="Google Shape;6354;p76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6355" name="Google Shape;6355;p76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6356" name="Google Shape;6356;p76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57" name="Google Shape;6357;p76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6358" name="Google Shape;6358;p76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6359" name="Google Shape;6359;p76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360" name="Google Shape;6360;p76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6361" name="Google Shape;6361;p76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62" name="Google Shape;6362;p76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63" name="Google Shape;6363;p76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64" name="Google Shape;6364;p76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365" name="Google Shape;6365;p76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6366" name="Google Shape;6366;p76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6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6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6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6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1" name="Google Shape;6371;p76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6372" name="Google Shape;6372;p76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6373" name="Google Shape;6373;p76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76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5" name="Google Shape;6375;p76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6376" name="Google Shape;6376;p76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76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8" name="Google Shape;6378;p76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6379" name="Google Shape;6379;p76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76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1" name="Google Shape;6381;p76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6382" name="Google Shape;6382;p76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76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84" name="Google Shape;6384;p76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6385" name="Google Shape;6385;p76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86" name="Google Shape;6386;p76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6387" name="Google Shape;6387;p76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76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76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90" name="Google Shape;6390;p76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6391" name="Google Shape;6391;p76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6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6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6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6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6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6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6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6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4" name="Google Shape;6404;p77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6405" name="Google Shape;6405;p77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6406" name="Google Shape;6406;p77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77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77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77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77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77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77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77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77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77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6" name="Google Shape;6416;p77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6417" name="Google Shape;6417;p77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77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77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77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77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77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77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77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77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77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27" name="Google Shape;6427;p77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6428" name="Google Shape;6428;p77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77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77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77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77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77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77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77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77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77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8" name="Google Shape;6438;p77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6439" name="Google Shape;6439;p77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77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77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77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77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77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77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77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77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77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9" name="Google Shape;6449;p77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450" name="Google Shape;6450;p77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77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77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77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77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77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77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77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77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77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60" name="Google Shape;6460;p77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6461" name="Google Shape;6461;p77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77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77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77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77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77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77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77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77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77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1" name="Google Shape;6471;p77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6472" name="Google Shape;6472;p77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77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77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77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77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77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77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77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77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77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2" name="Google Shape;6482;p77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6483" name="Google Shape;6483;p77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77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77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77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77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77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77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77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77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77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3" name="Google Shape;6493;p77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6494" name="Google Shape;6494;p77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77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77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77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77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77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77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77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77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77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4" name="Google Shape;6504;p77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6505" name="Google Shape;6505;p77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77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77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77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77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77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77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77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77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77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15" name="Google Shape;6515;p77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6516" name="Google Shape;6516;p77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6517" name="Google Shape;6517;p77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77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77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77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77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2" name="Google Shape;6522;p77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6523" name="Google Shape;6523;p77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77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77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77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77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8" name="Google Shape;6528;p77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6529" name="Google Shape;6529;p77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77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77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77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77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4" name="Google Shape;6534;p77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6535" name="Google Shape;6535;p77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77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77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77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77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0" name="Google Shape;6540;p77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6541" name="Google Shape;6541;p77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7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7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7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7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7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7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7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7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7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7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7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7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7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7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7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7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7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9" name="Google Shape;6559;p77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6560" name="Google Shape;6560;p77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7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2" name="Google Shape;6562;p77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6563" name="Google Shape;6563;p77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7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5" name="Google Shape;6565;p77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6566" name="Google Shape;6566;p77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7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7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7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7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7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7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7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4" name="Google Shape;6574;p77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6575" name="Google Shape;6575;p77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7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7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7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7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0" name="Google Shape;6580;p77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6581" name="Google Shape;6581;p77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7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7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7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7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6" name="Google Shape;6586;p77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6587" name="Google Shape;6587;p77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6588" name="Google Shape;6588;p7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89" name="Google Shape;6589;p77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6590" name="Google Shape;6590;p77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6591" name="Google Shape;6591;p7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92" name="Google Shape;6592;p77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6593" name="Google Shape;6593;p77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6594" name="Google Shape;6594;p77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6595" name="Google Shape;6595;p7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7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97" name="Google Shape;6597;p77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6598" name="Google Shape;6598;p7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7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00" name="Google Shape;6600;p77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6601" name="Google Shape;6601;p7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7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03" name="Google Shape;6603;p77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6604" name="Google Shape;6604;p7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7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06" name="Google Shape;6606;p77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6607" name="Google Shape;6607;p7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7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09" name="Google Shape;6609;p77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6610" name="Google Shape;6610;p77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6611" name="Google Shape;6611;p77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6612" name="Google Shape;6612;p77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13" name="Google Shape;6613;p77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614" name="Google Shape;6614;p77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6615" name="Google Shape;6615;p77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6616" name="Google Shape;6616;p77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77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77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77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77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77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2" name="Google Shape;6622;p77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6623" name="Google Shape;6623;p77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77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77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77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77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77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29" name="Google Shape;6629;p77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0" name="Google Shape;6630;p77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6631" name="Google Shape;6631;p77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6632" name="Google Shape;6632;p77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33" name="Google Shape;6633;p77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34" name="Google Shape;6634;p77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6635" name="Google Shape;6635;p77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36" name="Google Shape;6636;p77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37" name="Google Shape;6637;p77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6638" name="Google Shape;6638;p77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39" name="Google Shape;6639;p77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40" name="Google Shape;6640;p77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6641" name="Google Shape;6641;p77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642" name="Google Shape;6642;p77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643" name="Google Shape;6643;p77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6644" name="Google Shape;6644;p77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7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7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7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8" name="Google Shape;6648;p77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6649" name="Google Shape;6649;p77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6650" name="Google Shape;6650;p77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51" name="Google Shape;6651;p77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652" name="Google Shape;6652;p77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6653" name="Google Shape;6653;p77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6654" name="Google Shape;6654;p77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5" name="Google Shape;6655;p77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6" name="Google Shape;6656;p77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7" name="Google Shape;6657;p77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8" name="Google Shape;6658;p77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9" name="Google Shape;6659;p77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0" name="Google Shape;6660;p77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1" name="Google Shape;6661;p77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6662" name="Google Shape;6662;p77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3" name="Google Shape;6663;p77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4" name="Google Shape;6664;p77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5" name="Google Shape;6665;p77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6" name="Google Shape;6666;p77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7" name="Google Shape;6667;p77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8" name="Google Shape;6668;p77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9" name="Google Shape;6669;p77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670" name="Google Shape;6670;p77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1" name="Google Shape;6671;p77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2" name="Google Shape;6672;p77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3" name="Google Shape;6673;p77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4" name="Google Shape;6674;p77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5" name="Google Shape;6675;p77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6" name="Google Shape;6676;p77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77" name="Google Shape;6677;p77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678" name="Google Shape;6678;p77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9" name="Google Shape;6679;p77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0" name="Google Shape;6680;p77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1" name="Google Shape;6681;p77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2" name="Google Shape;6682;p77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3" name="Google Shape;6683;p77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4" name="Google Shape;6684;p77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5" name="Google Shape;6685;p77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6686" name="Google Shape;6686;p77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7" name="Google Shape;6687;p77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8" name="Google Shape;6688;p77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9" name="Google Shape;6689;p77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0" name="Google Shape;6690;p77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1" name="Google Shape;6691;p77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2" name="Google Shape;6692;p77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3" name="Google Shape;6693;p77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6694" name="Google Shape;6694;p77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5" name="Google Shape;6695;p77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6" name="Google Shape;6696;p77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7" name="Google Shape;6697;p77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8" name="Google Shape;6698;p77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9" name="Google Shape;6699;p77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0" name="Google Shape;6700;p77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01" name="Google Shape;6701;p77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6702" name="Google Shape;6702;p77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3" name="Google Shape;6703;p77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4" name="Google Shape;6704;p77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5" name="Google Shape;6705;p77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6" name="Google Shape;6706;p77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7" name="Google Shape;6707;p77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8" name="Google Shape;6708;p77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709" name="Google Shape;6709;p77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6710" name="Google Shape;6710;p77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7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7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7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7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7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7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7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7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7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0" name="Google Shape;6720;p77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6721" name="Google Shape;6721;p77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7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7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7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725" name="Google Shape;6725;p77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726" name="Google Shape;6726;p77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727" name="Google Shape;6727;p77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6728" name="Google Shape;6728;p77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6729" name="Google Shape;6729;p77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0" name="Google Shape;6730;p77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6731" name="Google Shape;6731;p77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6732" name="Google Shape;6732;p77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33" name="Google Shape;6733;p77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6734" name="Google Shape;6734;p77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35" name="Google Shape;6735;p77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36" name="Google Shape;6736;p77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6737" name="Google Shape;6737;p77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38" name="Google Shape;6738;p77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6739" name="Google Shape;6739;p77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40" name="Google Shape;6740;p77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41" name="Google Shape;6741;p77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6742" name="Google Shape;6742;p77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43" name="Google Shape;6743;p77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6744" name="Google Shape;6744;p77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45" name="Google Shape;6745;p77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46" name="Google Shape;6746;p77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6747" name="Google Shape;6747;p77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48" name="Google Shape;6748;p77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6749" name="Google Shape;6749;p77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50" name="Google Shape;6750;p77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6751" name="Google Shape;6751;p77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6752" name="Google Shape;6752;p77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6753" name="Google Shape;6753;p77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6754" name="Google Shape;6754;p77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5" name="Google Shape;6755;p77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6" name="Google Shape;6756;p77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6757" name="Google Shape;6757;p77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58" name="Google Shape;6758;p77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59" name="Google Shape;6759;p77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6760" name="Google Shape;6760;p77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6761" name="Google Shape;6761;p77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2" name="Google Shape;6762;p77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3" name="Google Shape;6763;p77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6764" name="Google Shape;6764;p77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65" name="Google Shape;6765;p77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66" name="Google Shape;6766;p77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6767" name="Google Shape;6767;p77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6768" name="Google Shape;6768;p77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9" name="Google Shape;6769;p77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0" name="Google Shape;6770;p77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6771" name="Google Shape;6771;p77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72" name="Google Shape;6772;p77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6773" name="Google Shape;6773;p77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6774" name="Google Shape;6774;p77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6775" name="Google Shape;6775;p77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6776" name="Google Shape;6776;p77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6777" name="Google Shape;6777;p77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6778" name="Google Shape;6778;p77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9" name="Google Shape;6779;p77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4" name="Google Shape;6784;p7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85" name="Google Shape;6785;p78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86" name="Google Shape;6786;p78"/>
          <p:cNvGrpSpPr/>
          <p:nvPr/>
        </p:nvGrpSpPr>
        <p:grpSpPr>
          <a:xfrm>
            <a:off x="829359" y="2307635"/>
            <a:ext cx="339235" cy="298186"/>
            <a:chOff x="898875" y="244725"/>
            <a:chExt cx="481800" cy="423500"/>
          </a:xfrm>
        </p:grpSpPr>
        <p:sp>
          <p:nvSpPr>
            <p:cNvPr id="6787" name="Google Shape;6787;p78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788" name="Google Shape;6788;p78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789" name="Google Shape;6789;p78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790" name="Google Shape;6790;p78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791" name="Google Shape;6791;p78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792" name="Google Shape;6792;p78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793" name="Google Shape;6793;p78"/>
          <p:cNvGrpSpPr/>
          <p:nvPr/>
        </p:nvGrpSpPr>
        <p:grpSpPr>
          <a:xfrm>
            <a:off x="1267741" y="2287103"/>
            <a:ext cx="298169" cy="339253"/>
            <a:chOff x="1529350" y="258825"/>
            <a:chExt cx="423475" cy="481825"/>
          </a:xfrm>
        </p:grpSpPr>
        <p:sp>
          <p:nvSpPr>
            <p:cNvPr id="6794" name="Google Shape;6794;p78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795" name="Google Shape;6795;p78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796" name="Google Shape;6796;p78"/>
          <p:cNvGrpSpPr/>
          <p:nvPr/>
        </p:nvGrpSpPr>
        <p:grpSpPr>
          <a:xfrm>
            <a:off x="1660716" y="2367273"/>
            <a:ext cx="340890" cy="178912"/>
            <a:chOff x="2084325" y="363300"/>
            <a:chExt cx="484150" cy="254100"/>
          </a:xfrm>
        </p:grpSpPr>
        <p:sp>
          <p:nvSpPr>
            <p:cNvPr id="6797" name="Google Shape;6797;p78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798" name="Google Shape;6798;p78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799" name="Google Shape;6799;p78"/>
          <p:cNvGrpSpPr/>
          <p:nvPr/>
        </p:nvGrpSpPr>
        <p:grpSpPr>
          <a:xfrm>
            <a:off x="2110011" y="2287102"/>
            <a:ext cx="298169" cy="339253"/>
            <a:chOff x="2707500" y="249400"/>
            <a:chExt cx="423475" cy="481825"/>
          </a:xfrm>
        </p:grpSpPr>
        <p:sp>
          <p:nvSpPr>
            <p:cNvPr id="6800" name="Google Shape;6800;p78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01" name="Google Shape;6801;p78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02" name="Google Shape;6802;p78"/>
          <p:cNvGrpSpPr/>
          <p:nvPr/>
        </p:nvGrpSpPr>
        <p:grpSpPr>
          <a:xfrm>
            <a:off x="2523626" y="2287428"/>
            <a:ext cx="305386" cy="338602"/>
            <a:chOff x="3300325" y="249875"/>
            <a:chExt cx="433725" cy="480900"/>
          </a:xfrm>
        </p:grpSpPr>
        <p:sp>
          <p:nvSpPr>
            <p:cNvPr id="6803" name="Google Shape;6803;p78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04" name="Google Shape;6804;p78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05" name="Google Shape;6805;p78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06" name="Google Shape;6806;p78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07" name="Google Shape;6807;p78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08" name="Google Shape;6808;p78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09" name="Google Shape;6809;p78"/>
          <p:cNvGrpSpPr/>
          <p:nvPr/>
        </p:nvGrpSpPr>
        <p:grpSpPr>
          <a:xfrm>
            <a:off x="2912712" y="2287349"/>
            <a:ext cx="352349" cy="338760"/>
            <a:chOff x="3854700" y="249750"/>
            <a:chExt cx="500425" cy="481125"/>
          </a:xfrm>
        </p:grpSpPr>
        <p:sp>
          <p:nvSpPr>
            <p:cNvPr id="6810" name="Google Shape;6810;p78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11" name="Google Shape;6811;p78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12" name="Google Shape;6812;p78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13" name="Google Shape;6813;p78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14" name="Google Shape;6814;p78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15" name="Google Shape;6815;p78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16" name="Google Shape;6816;p78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17" name="Google Shape;6817;p78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18" name="Google Shape;6818;p78"/>
          <p:cNvGrpSpPr/>
          <p:nvPr/>
        </p:nvGrpSpPr>
        <p:grpSpPr>
          <a:xfrm>
            <a:off x="3330701" y="2287349"/>
            <a:ext cx="352349" cy="338760"/>
            <a:chOff x="4447550" y="249750"/>
            <a:chExt cx="500425" cy="481125"/>
          </a:xfrm>
        </p:grpSpPr>
        <p:sp>
          <p:nvSpPr>
            <p:cNvPr id="6819" name="Google Shape;6819;p78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20" name="Google Shape;6820;p78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21" name="Google Shape;6821;p78"/>
          <p:cNvGrpSpPr/>
          <p:nvPr/>
        </p:nvGrpSpPr>
        <p:grpSpPr>
          <a:xfrm>
            <a:off x="3759902" y="2287102"/>
            <a:ext cx="339253" cy="339253"/>
            <a:chOff x="5049725" y="249400"/>
            <a:chExt cx="481825" cy="481825"/>
          </a:xfrm>
        </p:grpSpPr>
        <p:sp>
          <p:nvSpPr>
            <p:cNvPr id="6822" name="Google Shape;6822;p78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23" name="Google Shape;6823;p78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24" name="Google Shape;6824;p78"/>
          <p:cNvGrpSpPr/>
          <p:nvPr/>
        </p:nvGrpSpPr>
        <p:grpSpPr>
          <a:xfrm>
            <a:off x="4173843" y="2287102"/>
            <a:ext cx="339253" cy="339253"/>
            <a:chOff x="5660400" y="238125"/>
            <a:chExt cx="481825" cy="481825"/>
          </a:xfrm>
        </p:grpSpPr>
        <p:sp>
          <p:nvSpPr>
            <p:cNvPr id="6825" name="Google Shape;6825;p78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26" name="Google Shape;6826;p78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27" name="Google Shape;6827;p78"/>
          <p:cNvGrpSpPr/>
          <p:nvPr/>
        </p:nvGrpSpPr>
        <p:grpSpPr>
          <a:xfrm>
            <a:off x="4590529" y="2287102"/>
            <a:ext cx="339253" cy="339253"/>
            <a:chOff x="6235400" y="249400"/>
            <a:chExt cx="481825" cy="481825"/>
          </a:xfrm>
        </p:grpSpPr>
        <p:sp>
          <p:nvSpPr>
            <p:cNvPr id="6828" name="Google Shape;6828;p78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29" name="Google Shape;6829;p78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30" name="Google Shape;6830;p78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31" name="Google Shape;6831;p78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32" name="Google Shape;6832;p78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33" name="Google Shape;6833;p78"/>
          <p:cNvGrpSpPr/>
          <p:nvPr/>
        </p:nvGrpSpPr>
        <p:grpSpPr>
          <a:xfrm>
            <a:off x="828875" y="2731810"/>
            <a:ext cx="340204" cy="298116"/>
            <a:chOff x="899850" y="871450"/>
            <a:chExt cx="483175" cy="423400"/>
          </a:xfrm>
        </p:grpSpPr>
        <p:sp>
          <p:nvSpPr>
            <p:cNvPr id="6834" name="Google Shape;6834;p78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35" name="Google Shape;6835;p78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36" name="Google Shape;6836;p78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37" name="Google Shape;6837;p78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838" name="Google Shape;6838;p78"/>
          <p:cNvSpPr/>
          <p:nvPr/>
        </p:nvSpPr>
        <p:spPr>
          <a:xfrm>
            <a:off x="1265674" y="2711214"/>
            <a:ext cx="302200" cy="339253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839" name="Google Shape;6839;p78"/>
          <p:cNvGrpSpPr/>
          <p:nvPr/>
        </p:nvGrpSpPr>
        <p:grpSpPr>
          <a:xfrm>
            <a:off x="1660875" y="2711232"/>
            <a:ext cx="340573" cy="339271"/>
            <a:chOff x="2085450" y="842250"/>
            <a:chExt cx="483700" cy="481850"/>
          </a:xfrm>
        </p:grpSpPr>
        <p:sp>
          <p:nvSpPr>
            <p:cNvPr id="6840" name="Google Shape;6840;p78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41" name="Google Shape;6841;p78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42" name="Google Shape;6842;p78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43" name="Google Shape;6843;p78"/>
          <p:cNvGrpSpPr/>
          <p:nvPr/>
        </p:nvGrpSpPr>
        <p:grpSpPr>
          <a:xfrm>
            <a:off x="2089443" y="2711241"/>
            <a:ext cx="339306" cy="339253"/>
            <a:chOff x="2685825" y="840375"/>
            <a:chExt cx="481900" cy="481825"/>
          </a:xfrm>
        </p:grpSpPr>
        <p:sp>
          <p:nvSpPr>
            <p:cNvPr id="6844" name="Google Shape;6844;p78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45" name="Google Shape;6845;p78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46" name="Google Shape;6846;p78"/>
          <p:cNvGrpSpPr/>
          <p:nvPr/>
        </p:nvGrpSpPr>
        <p:grpSpPr>
          <a:xfrm>
            <a:off x="2501104" y="2710924"/>
            <a:ext cx="350431" cy="339887"/>
            <a:chOff x="3270675" y="841800"/>
            <a:chExt cx="497700" cy="482725"/>
          </a:xfrm>
        </p:grpSpPr>
        <p:sp>
          <p:nvSpPr>
            <p:cNvPr id="6847" name="Google Shape;6847;p78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48" name="Google Shape;6848;p78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49" name="Google Shape;6849;p78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850" name="Google Shape;6850;p78"/>
          <p:cNvSpPr/>
          <p:nvPr/>
        </p:nvSpPr>
        <p:spPr>
          <a:xfrm>
            <a:off x="2919129" y="2721811"/>
            <a:ext cx="339253" cy="31806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851" name="Google Shape;6851;p78"/>
          <p:cNvGrpSpPr/>
          <p:nvPr/>
        </p:nvGrpSpPr>
        <p:grpSpPr>
          <a:xfrm>
            <a:off x="3337249" y="2731783"/>
            <a:ext cx="339253" cy="298169"/>
            <a:chOff x="4467200" y="877100"/>
            <a:chExt cx="481825" cy="423475"/>
          </a:xfrm>
        </p:grpSpPr>
        <p:sp>
          <p:nvSpPr>
            <p:cNvPr id="6852" name="Google Shape;6852;p78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53" name="Google Shape;6853;p78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54" name="Google Shape;6854;p78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55" name="Google Shape;6855;p78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56" name="Google Shape;6856;p78"/>
          <p:cNvGrpSpPr/>
          <p:nvPr/>
        </p:nvGrpSpPr>
        <p:grpSpPr>
          <a:xfrm>
            <a:off x="3752140" y="2711232"/>
            <a:ext cx="354778" cy="339271"/>
            <a:chOff x="5045500" y="842250"/>
            <a:chExt cx="503875" cy="481850"/>
          </a:xfrm>
        </p:grpSpPr>
        <p:sp>
          <p:nvSpPr>
            <p:cNvPr id="6857" name="Google Shape;6857;p78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58" name="Google Shape;6858;p78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59" name="Google Shape;6859;p78"/>
          <p:cNvGrpSpPr/>
          <p:nvPr/>
        </p:nvGrpSpPr>
        <p:grpSpPr>
          <a:xfrm>
            <a:off x="4174987" y="2737451"/>
            <a:ext cx="336965" cy="286833"/>
            <a:chOff x="5645200" y="879425"/>
            <a:chExt cx="478575" cy="407375"/>
          </a:xfrm>
        </p:grpSpPr>
        <p:sp>
          <p:nvSpPr>
            <p:cNvPr id="6860" name="Google Shape;6860;p78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1" name="Google Shape;6861;p78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2" name="Google Shape;6862;p78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3" name="Google Shape;6863;p78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4" name="Google Shape;6864;p78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5" name="Google Shape;6865;p78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66" name="Google Shape;6866;p78"/>
          <p:cNvGrpSpPr/>
          <p:nvPr/>
        </p:nvGrpSpPr>
        <p:grpSpPr>
          <a:xfrm>
            <a:off x="4611062" y="2711241"/>
            <a:ext cx="298186" cy="339253"/>
            <a:chOff x="6264525" y="842250"/>
            <a:chExt cx="423500" cy="481825"/>
          </a:xfrm>
        </p:grpSpPr>
        <p:sp>
          <p:nvSpPr>
            <p:cNvPr id="6867" name="Google Shape;6867;p78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8" name="Google Shape;6868;p78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69" name="Google Shape;6869;p78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0" name="Google Shape;6870;p78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1" name="Google Shape;6871;p78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2" name="Google Shape;6872;p78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3" name="Google Shape;6873;p78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74" name="Google Shape;6874;p78"/>
          <p:cNvGrpSpPr/>
          <p:nvPr/>
        </p:nvGrpSpPr>
        <p:grpSpPr>
          <a:xfrm>
            <a:off x="829350" y="3125895"/>
            <a:ext cx="339253" cy="339253"/>
            <a:chOff x="900750" y="1436075"/>
            <a:chExt cx="481825" cy="481825"/>
          </a:xfrm>
        </p:grpSpPr>
        <p:sp>
          <p:nvSpPr>
            <p:cNvPr id="6875" name="Google Shape;6875;p78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6" name="Google Shape;6876;p78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7" name="Google Shape;6877;p78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78" name="Google Shape;6878;p78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79" name="Google Shape;6879;p78"/>
          <p:cNvGrpSpPr/>
          <p:nvPr/>
        </p:nvGrpSpPr>
        <p:grpSpPr>
          <a:xfrm>
            <a:off x="1247198" y="3186183"/>
            <a:ext cx="339253" cy="218676"/>
            <a:chOff x="1492675" y="1520750"/>
            <a:chExt cx="481825" cy="310575"/>
          </a:xfrm>
        </p:grpSpPr>
        <p:sp>
          <p:nvSpPr>
            <p:cNvPr id="6880" name="Google Shape;6880;p78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81" name="Google Shape;6881;p78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82" name="Google Shape;6882;p78"/>
          <p:cNvGrpSpPr/>
          <p:nvPr/>
        </p:nvGrpSpPr>
        <p:grpSpPr>
          <a:xfrm>
            <a:off x="1654995" y="3125877"/>
            <a:ext cx="352332" cy="339288"/>
            <a:chOff x="2071000" y="1435025"/>
            <a:chExt cx="500400" cy="481875"/>
          </a:xfrm>
        </p:grpSpPr>
        <p:sp>
          <p:nvSpPr>
            <p:cNvPr id="6883" name="Google Shape;6883;p78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84" name="Google Shape;6884;p78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85" name="Google Shape;6885;p78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86" name="Google Shape;6886;p78"/>
          <p:cNvGrpSpPr/>
          <p:nvPr/>
        </p:nvGrpSpPr>
        <p:grpSpPr>
          <a:xfrm>
            <a:off x="2083159" y="3146709"/>
            <a:ext cx="351874" cy="297623"/>
            <a:chOff x="2678350" y="1464650"/>
            <a:chExt cx="499750" cy="422700"/>
          </a:xfrm>
        </p:grpSpPr>
        <p:sp>
          <p:nvSpPr>
            <p:cNvPr id="6887" name="Google Shape;6887;p78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88" name="Google Shape;6888;p78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89" name="Google Shape;6889;p78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90" name="Google Shape;6890;p78"/>
          <p:cNvGrpSpPr/>
          <p:nvPr/>
        </p:nvGrpSpPr>
        <p:grpSpPr>
          <a:xfrm>
            <a:off x="2506692" y="3125895"/>
            <a:ext cx="339253" cy="339253"/>
            <a:chOff x="3271200" y="1435075"/>
            <a:chExt cx="481825" cy="481825"/>
          </a:xfrm>
        </p:grpSpPr>
        <p:sp>
          <p:nvSpPr>
            <p:cNvPr id="6891" name="Google Shape;6891;p78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2" name="Google Shape;6892;p78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93" name="Google Shape;6893;p78"/>
          <p:cNvGrpSpPr/>
          <p:nvPr/>
        </p:nvGrpSpPr>
        <p:grpSpPr>
          <a:xfrm>
            <a:off x="2917165" y="3125877"/>
            <a:ext cx="343442" cy="339288"/>
            <a:chOff x="3858100" y="1435075"/>
            <a:chExt cx="487775" cy="481875"/>
          </a:xfrm>
        </p:grpSpPr>
        <p:sp>
          <p:nvSpPr>
            <p:cNvPr id="6894" name="Google Shape;6894;p78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5" name="Google Shape;6895;p78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6" name="Google Shape;6896;p78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7" name="Google Shape;6897;p78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898" name="Google Shape;6898;p78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899" name="Google Shape;6899;p78"/>
          <p:cNvGrpSpPr/>
          <p:nvPr/>
        </p:nvGrpSpPr>
        <p:grpSpPr>
          <a:xfrm>
            <a:off x="3337249" y="3125895"/>
            <a:ext cx="339253" cy="339253"/>
            <a:chOff x="4456875" y="1435075"/>
            <a:chExt cx="481825" cy="481825"/>
          </a:xfrm>
        </p:grpSpPr>
        <p:sp>
          <p:nvSpPr>
            <p:cNvPr id="6900" name="Google Shape;6900;p78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1" name="Google Shape;6901;p78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2" name="Google Shape;6902;p78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3" name="Google Shape;6903;p78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4" name="Google Shape;6904;p78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5" name="Google Shape;6905;p78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6" name="Google Shape;6906;p78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7" name="Google Shape;6907;p78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8" name="Google Shape;6908;p78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09" name="Google Shape;6909;p78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0" name="Google Shape;6910;p78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1" name="Google Shape;6911;p78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2" name="Google Shape;6912;p78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3" name="Google Shape;6913;p78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4" name="Google Shape;6914;p78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5" name="Google Shape;6915;p78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6" name="Google Shape;6916;p78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7" name="Google Shape;6917;p78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18" name="Google Shape;6918;p78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19" name="Google Shape;6919;p78"/>
          <p:cNvGrpSpPr/>
          <p:nvPr/>
        </p:nvGrpSpPr>
        <p:grpSpPr>
          <a:xfrm>
            <a:off x="3758239" y="3125886"/>
            <a:ext cx="342580" cy="339271"/>
            <a:chOff x="5049725" y="1435050"/>
            <a:chExt cx="486550" cy="481850"/>
          </a:xfrm>
        </p:grpSpPr>
        <p:sp>
          <p:nvSpPr>
            <p:cNvPr id="6920" name="Google Shape;6920;p78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1" name="Google Shape;6921;p78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2" name="Google Shape;6922;p78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3" name="Google Shape;6923;p78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24" name="Google Shape;6924;p78"/>
          <p:cNvGrpSpPr/>
          <p:nvPr/>
        </p:nvGrpSpPr>
        <p:grpSpPr>
          <a:xfrm>
            <a:off x="4173790" y="3125895"/>
            <a:ext cx="339359" cy="339253"/>
            <a:chOff x="5642475" y="1435075"/>
            <a:chExt cx="481975" cy="481825"/>
          </a:xfrm>
        </p:grpSpPr>
        <p:sp>
          <p:nvSpPr>
            <p:cNvPr id="6925" name="Google Shape;6925;p78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6" name="Google Shape;6926;p78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27" name="Google Shape;6927;p78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28" name="Google Shape;6928;p78"/>
          <p:cNvGrpSpPr/>
          <p:nvPr/>
        </p:nvGrpSpPr>
        <p:grpSpPr>
          <a:xfrm>
            <a:off x="4588276" y="3125886"/>
            <a:ext cx="343759" cy="339271"/>
            <a:chOff x="6232000" y="1435050"/>
            <a:chExt cx="488225" cy="481850"/>
          </a:xfrm>
        </p:grpSpPr>
        <p:sp>
          <p:nvSpPr>
            <p:cNvPr id="6929" name="Google Shape;6929;p78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0" name="Google Shape;6930;p78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1" name="Google Shape;6931;p78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2" name="Google Shape;6932;p78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3" name="Google Shape;6933;p78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34" name="Google Shape;6934;p78"/>
          <p:cNvGrpSpPr/>
          <p:nvPr/>
        </p:nvGrpSpPr>
        <p:grpSpPr>
          <a:xfrm>
            <a:off x="849012" y="3539545"/>
            <a:ext cx="299929" cy="337792"/>
            <a:chOff x="924450" y="2028975"/>
            <a:chExt cx="425975" cy="479750"/>
          </a:xfrm>
        </p:grpSpPr>
        <p:sp>
          <p:nvSpPr>
            <p:cNvPr id="6935" name="Google Shape;6935;p78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6" name="Google Shape;6936;p78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37" name="Google Shape;6937;p78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38" name="Google Shape;6938;p78"/>
          <p:cNvGrpSpPr/>
          <p:nvPr/>
        </p:nvGrpSpPr>
        <p:grpSpPr>
          <a:xfrm>
            <a:off x="1661509" y="3559347"/>
            <a:ext cx="339306" cy="298186"/>
            <a:chOff x="2085450" y="2057100"/>
            <a:chExt cx="481900" cy="423500"/>
          </a:xfrm>
        </p:grpSpPr>
        <p:sp>
          <p:nvSpPr>
            <p:cNvPr id="6939" name="Google Shape;6939;p78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0" name="Google Shape;6940;p78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1" name="Google Shape;6941;p78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42" name="Google Shape;6942;p78"/>
          <p:cNvGrpSpPr/>
          <p:nvPr/>
        </p:nvGrpSpPr>
        <p:grpSpPr>
          <a:xfrm>
            <a:off x="2089442" y="3582592"/>
            <a:ext cx="339306" cy="251698"/>
            <a:chOff x="2678275" y="2090100"/>
            <a:chExt cx="481900" cy="357475"/>
          </a:xfrm>
        </p:grpSpPr>
        <p:sp>
          <p:nvSpPr>
            <p:cNvPr id="6943" name="Google Shape;6943;p78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4" name="Google Shape;6944;p78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5" name="Google Shape;6945;p78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6" name="Google Shape;6946;p78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47" name="Google Shape;6947;p78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48" name="Google Shape;6948;p78"/>
          <p:cNvGrpSpPr/>
          <p:nvPr/>
        </p:nvGrpSpPr>
        <p:grpSpPr>
          <a:xfrm>
            <a:off x="2566646" y="3594790"/>
            <a:ext cx="219345" cy="227301"/>
            <a:chOff x="3357325" y="2093500"/>
            <a:chExt cx="311525" cy="322825"/>
          </a:xfrm>
        </p:grpSpPr>
        <p:sp>
          <p:nvSpPr>
            <p:cNvPr id="6949" name="Google Shape;6949;p78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0" name="Google Shape;6950;p78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1" name="Google Shape;6951;p78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952" name="Google Shape;6952;p78"/>
          <p:cNvSpPr/>
          <p:nvPr/>
        </p:nvSpPr>
        <p:spPr>
          <a:xfrm>
            <a:off x="2921919" y="3550464"/>
            <a:ext cx="333673" cy="315824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953" name="Google Shape;6953;p78"/>
          <p:cNvGrpSpPr/>
          <p:nvPr/>
        </p:nvGrpSpPr>
        <p:grpSpPr>
          <a:xfrm>
            <a:off x="3360836" y="3538814"/>
            <a:ext cx="292078" cy="339253"/>
            <a:chOff x="4492800" y="2027925"/>
            <a:chExt cx="414825" cy="481825"/>
          </a:xfrm>
        </p:grpSpPr>
        <p:sp>
          <p:nvSpPr>
            <p:cNvPr id="6954" name="Google Shape;6954;p78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5" name="Google Shape;6955;p78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56" name="Google Shape;6956;p78"/>
          <p:cNvGrpSpPr/>
          <p:nvPr/>
        </p:nvGrpSpPr>
        <p:grpSpPr>
          <a:xfrm>
            <a:off x="3759928" y="3538805"/>
            <a:ext cx="339200" cy="339271"/>
            <a:chOff x="5049725" y="2027900"/>
            <a:chExt cx="481750" cy="481850"/>
          </a:xfrm>
        </p:grpSpPr>
        <p:sp>
          <p:nvSpPr>
            <p:cNvPr id="6957" name="Google Shape;6957;p78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8" name="Google Shape;6958;p78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59" name="Google Shape;6959;p78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0" name="Google Shape;6960;p78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1" name="Google Shape;6961;p78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2" name="Google Shape;6962;p78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3" name="Google Shape;6963;p78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4" name="Google Shape;6964;p78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65" name="Google Shape;6965;p78"/>
          <p:cNvGrpSpPr/>
          <p:nvPr/>
        </p:nvGrpSpPr>
        <p:grpSpPr>
          <a:xfrm>
            <a:off x="4233524" y="3538893"/>
            <a:ext cx="219890" cy="339095"/>
            <a:chOff x="5726350" y="2028150"/>
            <a:chExt cx="312300" cy="481600"/>
          </a:xfrm>
        </p:grpSpPr>
        <p:sp>
          <p:nvSpPr>
            <p:cNvPr id="6966" name="Google Shape;6966;p78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7" name="Google Shape;6967;p78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68" name="Google Shape;6968;p78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69" name="Google Shape;6969;p78"/>
          <p:cNvGrpSpPr/>
          <p:nvPr/>
        </p:nvGrpSpPr>
        <p:grpSpPr>
          <a:xfrm>
            <a:off x="4593715" y="3542000"/>
            <a:ext cx="332881" cy="332881"/>
            <a:chOff x="6239925" y="2032450"/>
            <a:chExt cx="472775" cy="472775"/>
          </a:xfrm>
        </p:grpSpPr>
        <p:sp>
          <p:nvSpPr>
            <p:cNvPr id="6970" name="Google Shape;6970;p78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1" name="Google Shape;6971;p78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72" name="Google Shape;6972;p78"/>
          <p:cNvGrpSpPr/>
          <p:nvPr/>
        </p:nvGrpSpPr>
        <p:grpSpPr>
          <a:xfrm>
            <a:off x="5042807" y="2364092"/>
            <a:ext cx="334641" cy="185425"/>
            <a:chOff x="903075" y="2730000"/>
            <a:chExt cx="475275" cy="263350"/>
          </a:xfrm>
        </p:grpSpPr>
        <p:sp>
          <p:nvSpPr>
            <p:cNvPr id="6973" name="Google Shape;6973;p78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4" name="Google Shape;6974;p78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5" name="Google Shape;6975;p78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76" name="Google Shape;6976;p78"/>
          <p:cNvGrpSpPr/>
          <p:nvPr/>
        </p:nvGrpSpPr>
        <p:grpSpPr>
          <a:xfrm>
            <a:off x="1247198" y="3538814"/>
            <a:ext cx="339253" cy="339253"/>
            <a:chOff x="1492675" y="2027925"/>
            <a:chExt cx="481825" cy="481825"/>
          </a:xfrm>
        </p:grpSpPr>
        <p:sp>
          <p:nvSpPr>
            <p:cNvPr id="6977" name="Google Shape;6977;p78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8" name="Google Shape;6978;p78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79" name="Google Shape;6979;p78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0" name="Google Shape;6980;p78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1" name="Google Shape;6981;p78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82" name="Google Shape;6982;p78"/>
          <p:cNvGrpSpPr/>
          <p:nvPr/>
        </p:nvGrpSpPr>
        <p:grpSpPr>
          <a:xfrm>
            <a:off x="5473575" y="2287178"/>
            <a:ext cx="339253" cy="339253"/>
            <a:chOff x="1492675" y="2620775"/>
            <a:chExt cx="481825" cy="481825"/>
          </a:xfrm>
        </p:grpSpPr>
        <p:sp>
          <p:nvSpPr>
            <p:cNvPr id="6983" name="Google Shape;6983;p78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4" name="Google Shape;6984;p78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985" name="Google Shape;6985;p78"/>
          <p:cNvSpPr/>
          <p:nvPr/>
        </p:nvSpPr>
        <p:spPr>
          <a:xfrm>
            <a:off x="5873522" y="2287094"/>
            <a:ext cx="352508" cy="339253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986" name="Google Shape;6986;p78"/>
          <p:cNvGrpSpPr/>
          <p:nvPr/>
        </p:nvGrpSpPr>
        <p:grpSpPr>
          <a:xfrm>
            <a:off x="6297328" y="2303161"/>
            <a:ext cx="333585" cy="307287"/>
            <a:chOff x="2682350" y="2643425"/>
            <a:chExt cx="473775" cy="436425"/>
          </a:xfrm>
        </p:grpSpPr>
        <p:sp>
          <p:nvSpPr>
            <p:cNvPr id="6987" name="Google Shape;6987;p78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8" name="Google Shape;6988;p78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89" name="Google Shape;6989;p78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0" name="Google Shape;6990;p78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1" name="Google Shape;6991;p78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2" name="Google Shape;6992;p78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3" name="Google Shape;6993;p78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94" name="Google Shape;6994;p78"/>
          <p:cNvGrpSpPr/>
          <p:nvPr/>
        </p:nvGrpSpPr>
        <p:grpSpPr>
          <a:xfrm>
            <a:off x="6762818" y="2287178"/>
            <a:ext cx="238531" cy="339253"/>
            <a:chOff x="3342725" y="2620775"/>
            <a:chExt cx="338775" cy="481825"/>
          </a:xfrm>
        </p:grpSpPr>
        <p:sp>
          <p:nvSpPr>
            <p:cNvPr id="6995" name="Google Shape;6995;p78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6" name="Google Shape;6996;p78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997" name="Google Shape;6997;p78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998" name="Google Shape;6998;p78"/>
          <p:cNvGrpSpPr/>
          <p:nvPr/>
        </p:nvGrpSpPr>
        <p:grpSpPr>
          <a:xfrm>
            <a:off x="7156568" y="2287178"/>
            <a:ext cx="278296" cy="339253"/>
            <a:chOff x="3907325" y="2620775"/>
            <a:chExt cx="395250" cy="481825"/>
          </a:xfrm>
        </p:grpSpPr>
        <p:sp>
          <p:nvSpPr>
            <p:cNvPr id="6999" name="Google Shape;6999;p78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0" name="Google Shape;7000;p78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1" name="Google Shape;7001;p78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2" name="Google Shape;7002;p78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03" name="Google Shape;7003;p78"/>
          <p:cNvGrpSpPr/>
          <p:nvPr/>
        </p:nvGrpSpPr>
        <p:grpSpPr>
          <a:xfrm>
            <a:off x="7549755" y="2297783"/>
            <a:ext cx="339253" cy="318042"/>
            <a:chOff x="4456875" y="2635825"/>
            <a:chExt cx="481825" cy="451700"/>
          </a:xfrm>
        </p:grpSpPr>
        <p:sp>
          <p:nvSpPr>
            <p:cNvPr id="7004" name="Google Shape;7004;p78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5" name="Google Shape;7005;p78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6" name="Google Shape;7006;p78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7" name="Google Shape;7007;p78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8" name="Google Shape;7008;p78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09" name="Google Shape;7009;p78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10" name="Google Shape;7010;p78"/>
          <p:cNvGrpSpPr/>
          <p:nvPr/>
        </p:nvGrpSpPr>
        <p:grpSpPr>
          <a:xfrm>
            <a:off x="7974679" y="2297783"/>
            <a:ext cx="339253" cy="318042"/>
            <a:chOff x="5049725" y="2635825"/>
            <a:chExt cx="481825" cy="451700"/>
          </a:xfrm>
        </p:grpSpPr>
        <p:sp>
          <p:nvSpPr>
            <p:cNvPr id="7011" name="Google Shape;7011;p78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2" name="Google Shape;7012;p78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3" name="Google Shape;7013;p78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14" name="Google Shape;7014;p78"/>
          <p:cNvGrpSpPr/>
          <p:nvPr/>
        </p:nvGrpSpPr>
        <p:grpSpPr>
          <a:xfrm>
            <a:off x="2375386" y="3952243"/>
            <a:ext cx="338566" cy="338373"/>
            <a:chOff x="5643000" y="2621375"/>
            <a:chExt cx="480850" cy="480575"/>
          </a:xfrm>
        </p:grpSpPr>
        <p:sp>
          <p:nvSpPr>
            <p:cNvPr id="7015" name="Google Shape;7015;p78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6" name="Google Shape;7016;p78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7" name="Google Shape;7017;p78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8" name="Google Shape;7018;p78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19" name="Google Shape;7019;p78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0" name="Google Shape;7020;p78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1" name="Google Shape;7021;p78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22" name="Google Shape;7022;p78"/>
          <p:cNvGrpSpPr/>
          <p:nvPr/>
        </p:nvGrpSpPr>
        <p:grpSpPr>
          <a:xfrm>
            <a:off x="4192782" y="3951803"/>
            <a:ext cx="339359" cy="339253"/>
            <a:chOff x="6235250" y="2620775"/>
            <a:chExt cx="481975" cy="481825"/>
          </a:xfrm>
        </p:grpSpPr>
        <p:sp>
          <p:nvSpPr>
            <p:cNvPr id="7023" name="Google Shape;7023;p78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4" name="Google Shape;7024;p78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5" name="Google Shape;7025;p78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6" name="Google Shape;7026;p78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27" name="Google Shape;7027;p78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028" name="Google Shape;7028;p78"/>
          <p:cNvSpPr/>
          <p:nvPr/>
        </p:nvSpPr>
        <p:spPr>
          <a:xfrm>
            <a:off x="5037584" y="2720693"/>
            <a:ext cx="345027" cy="320295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029" name="Google Shape;7029;p78"/>
          <p:cNvGrpSpPr/>
          <p:nvPr/>
        </p:nvGrpSpPr>
        <p:grpSpPr>
          <a:xfrm>
            <a:off x="5472652" y="2711317"/>
            <a:ext cx="341101" cy="339253"/>
            <a:chOff x="1535000" y="3223325"/>
            <a:chExt cx="484450" cy="481825"/>
          </a:xfrm>
        </p:grpSpPr>
        <p:sp>
          <p:nvSpPr>
            <p:cNvPr id="7030" name="Google Shape;7030;p78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1" name="Google Shape;7031;p78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2" name="Google Shape;7032;p78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33" name="Google Shape;7033;p78"/>
          <p:cNvGrpSpPr/>
          <p:nvPr/>
        </p:nvGrpSpPr>
        <p:grpSpPr>
          <a:xfrm>
            <a:off x="5880219" y="2746618"/>
            <a:ext cx="339253" cy="268649"/>
            <a:chOff x="2085525" y="3263750"/>
            <a:chExt cx="481825" cy="381550"/>
          </a:xfrm>
        </p:grpSpPr>
        <p:sp>
          <p:nvSpPr>
            <p:cNvPr id="7034" name="Google Shape;7034;p78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5" name="Google Shape;7035;p78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036" name="Google Shape;7036;p78"/>
          <p:cNvSpPr/>
          <p:nvPr/>
        </p:nvSpPr>
        <p:spPr>
          <a:xfrm>
            <a:off x="6294404" y="2778690"/>
            <a:ext cx="339253" cy="204295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037" name="Google Shape;7037;p78"/>
          <p:cNvGrpSpPr/>
          <p:nvPr/>
        </p:nvGrpSpPr>
        <p:grpSpPr>
          <a:xfrm>
            <a:off x="6711982" y="2711308"/>
            <a:ext cx="340204" cy="339271"/>
            <a:chOff x="3270450" y="3213625"/>
            <a:chExt cx="483175" cy="481850"/>
          </a:xfrm>
        </p:grpSpPr>
        <p:sp>
          <p:nvSpPr>
            <p:cNvPr id="7038" name="Google Shape;7038;p78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39" name="Google Shape;7039;p78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40" name="Google Shape;7040;p78"/>
          <p:cNvGrpSpPr/>
          <p:nvPr/>
        </p:nvGrpSpPr>
        <p:grpSpPr>
          <a:xfrm>
            <a:off x="7211250" y="2711317"/>
            <a:ext cx="168931" cy="339253"/>
            <a:chOff x="3984950" y="3213600"/>
            <a:chExt cx="239925" cy="481825"/>
          </a:xfrm>
        </p:grpSpPr>
        <p:sp>
          <p:nvSpPr>
            <p:cNvPr id="7041" name="Google Shape;7041;p78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42" name="Google Shape;7042;p78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043" name="Google Shape;7043;p78"/>
          <p:cNvSpPr/>
          <p:nvPr/>
        </p:nvSpPr>
        <p:spPr>
          <a:xfrm>
            <a:off x="7549578" y="2711214"/>
            <a:ext cx="339306" cy="339253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7044" name="Google Shape;7044;p78"/>
          <p:cNvSpPr/>
          <p:nvPr/>
        </p:nvSpPr>
        <p:spPr>
          <a:xfrm>
            <a:off x="7974508" y="2731069"/>
            <a:ext cx="339253" cy="299542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045" name="Google Shape;7045;p78"/>
          <p:cNvGrpSpPr/>
          <p:nvPr/>
        </p:nvGrpSpPr>
        <p:grpSpPr>
          <a:xfrm>
            <a:off x="1874281" y="3981487"/>
            <a:ext cx="355218" cy="279880"/>
            <a:chOff x="5629975" y="3255775"/>
            <a:chExt cx="504500" cy="397500"/>
          </a:xfrm>
        </p:grpSpPr>
        <p:sp>
          <p:nvSpPr>
            <p:cNvPr id="7046" name="Google Shape;7046;p78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47" name="Google Shape;7047;p78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48" name="Google Shape;7048;p78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49" name="Google Shape;7049;p78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0" name="Google Shape;7050;p78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51" name="Google Shape;7051;p78"/>
          <p:cNvGrpSpPr/>
          <p:nvPr/>
        </p:nvGrpSpPr>
        <p:grpSpPr>
          <a:xfrm>
            <a:off x="3755839" y="3981593"/>
            <a:ext cx="340256" cy="279669"/>
            <a:chOff x="6234950" y="3255925"/>
            <a:chExt cx="483250" cy="397200"/>
          </a:xfrm>
        </p:grpSpPr>
        <p:sp>
          <p:nvSpPr>
            <p:cNvPr id="7052" name="Google Shape;7052;p78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3" name="Google Shape;7053;p78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4" name="Google Shape;7054;p78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5" name="Google Shape;7055;p78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6" name="Google Shape;7056;p78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57" name="Google Shape;7057;p78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58" name="Google Shape;7058;p78"/>
          <p:cNvGrpSpPr/>
          <p:nvPr/>
        </p:nvGrpSpPr>
        <p:grpSpPr>
          <a:xfrm>
            <a:off x="5051107" y="3125970"/>
            <a:ext cx="318042" cy="339253"/>
            <a:chOff x="914900" y="3806450"/>
            <a:chExt cx="451700" cy="481825"/>
          </a:xfrm>
        </p:grpSpPr>
        <p:sp>
          <p:nvSpPr>
            <p:cNvPr id="7059" name="Google Shape;7059;p78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0" name="Google Shape;7060;p78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1" name="Google Shape;7061;p78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2" name="Google Shape;7062;p78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3" name="Google Shape;7063;p78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64" name="Google Shape;7064;p78"/>
          <p:cNvGrpSpPr/>
          <p:nvPr/>
        </p:nvGrpSpPr>
        <p:grpSpPr>
          <a:xfrm>
            <a:off x="5470028" y="3125785"/>
            <a:ext cx="346347" cy="339623"/>
            <a:chOff x="1490050" y="3805975"/>
            <a:chExt cx="491900" cy="482350"/>
          </a:xfrm>
        </p:grpSpPr>
        <p:sp>
          <p:nvSpPr>
            <p:cNvPr id="7065" name="Google Shape;7065;p78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6" name="Google Shape;7066;p78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7" name="Google Shape;7067;p78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68" name="Google Shape;7068;p78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69" name="Google Shape;7069;p78"/>
          <p:cNvGrpSpPr/>
          <p:nvPr/>
        </p:nvGrpSpPr>
        <p:grpSpPr>
          <a:xfrm>
            <a:off x="5893896" y="3125970"/>
            <a:ext cx="311899" cy="339253"/>
            <a:chOff x="2104275" y="3806450"/>
            <a:chExt cx="442975" cy="481825"/>
          </a:xfrm>
        </p:grpSpPr>
        <p:sp>
          <p:nvSpPr>
            <p:cNvPr id="7070" name="Google Shape;7070;p78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1" name="Google Shape;7071;p78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72" name="Google Shape;7072;p78"/>
          <p:cNvGrpSpPr/>
          <p:nvPr/>
        </p:nvGrpSpPr>
        <p:grpSpPr>
          <a:xfrm>
            <a:off x="6317413" y="3125970"/>
            <a:ext cx="293416" cy="339253"/>
            <a:chOff x="2710875" y="3806450"/>
            <a:chExt cx="416725" cy="481825"/>
          </a:xfrm>
        </p:grpSpPr>
        <p:sp>
          <p:nvSpPr>
            <p:cNvPr id="7073" name="Google Shape;7073;p78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4" name="Google Shape;7074;p78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75" name="Google Shape;7075;p78"/>
          <p:cNvGrpSpPr/>
          <p:nvPr/>
        </p:nvGrpSpPr>
        <p:grpSpPr>
          <a:xfrm>
            <a:off x="6712457" y="3166412"/>
            <a:ext cx="339253" cy="258369"/>
            <a:chOff x="3271200" y="3863875"/>
            <a:chExt cx="481825" cy="366950"/>
          </a:xfrm>
        </p:grpSpPr>
        <p:sp>
          <p:nvSpPr>
            <p:cNvPr id="7076" name="Google Shape;7076;p78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77" name="Google Shape;7077;p78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78" name="Google Shape;7078;p78"/>
          <p:cNvGrpSpPr/>
          <p:nvPr/>
        </p:nvGrpSpPr>
        <p:grpSpPr>
          <a:xfrm>
            <a:off x="7147952" y="3126199"/>
            <a:ext cx="295528" cy="338795"/>
            <a:chOff x="3895050" y="3806775"/>
            <a:chExt cx="419725" cy="481175"/>
          </a:xfrm>
        </p:grpSpPr>
        <p:sp>
          <p:nvSpPr>
            <p:cNvPr id="7079" name="Google Shape;7079;p78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0" name="Google Shape;7080;p78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81" name="Google Shape;7081;p78"/>
          <p:cNvGrpSpPr/>
          <p:nvPr/>
        </p:nvGrpSpPr>
        <p:grpSpPr>
          <a:xfrm>
            <a:off x="7551234" y="3125979"/>
            <a:ext cx="336296" cy="339235"/>
            <a:chOff x="4464775" y="3806475"/>
            <a:chExt cx="477625" cy="481800"/>
          </a:xfrm>
        </p:grpSpPr>
        <p:sp>
          <p:nvSpPr>
            <p:cNvPr id="7082" name="Google Shape;7082;p78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3" name="Google Shape;7083;p78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4" name="Google Shape;7084;p78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5" name="Google Shape;7085;p78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6" name="Google Shape;7086;p78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87" name="Google Shape;7087;p78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88" name="Google Shape;7088;p78"/>
          <p:cNvGrpSpPr/>
          <p:nvPr/>
        </p:nvGrpSpPr>
        <p:grpSpPr>
          <a:xfrm>
            <a:off x="7974679" y="3125970"/>
            <a:ext cx="339253" cy="339253"/>
            <a:chOff x="5049725" y="3806450"/>
            <a:chExt cx="481825" cy="481825"/>
          </a:xfrm>
        </p:grpSpPr>
        <p:sp>
          <p:nvSpPr>
            <p:cNvPr id="7089" name="Google Shape;7089;p78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0" name="Google Shape;7090;p78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1" name="Google Shape;7091;p78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92" name="Google Shape;7092;p78"/>
          <p:cNvGrpSpPr/>
          <p:nvPr/>
        </p:nvGrpSpPr>
        <p:grpSpPr>
          <a:xfrm>
            <a:off x="1461983" y="3951798"/>
            <a:ext cx="339253" cy="339253"/>
            <a:chOff x="5651375" y="3806450"/>
            <a:chExt cx="481825" cy="481825"/>
          </a:xfrm>
        </p:grpSpPr>
        <p:sp>
          <p:nvSpPr>
            <p:cNvPr id="7093" name="Google Shape;7093;p78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4" name="Google Shape;7094;p78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5" name="Google Shape;7095;p78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6" name="Google Shape;7096;p78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097" name="Google Shape;7097;p78"/>
          <p:cNvGrpSpPr/>
          <p:nvPr/>
        </p:nvGrpSpPr>
        <p:grpSpPr>
          <a:xfrm>
            <a:off x="3360663" y="3953787"/>
            <a:ext cx="298503" cy="335275"/>
            <a:chOff x="6264300" y="3809300"/>
            <a:chExt cx="423950" cy="476175"/>
          </a:xfrm>
        </p:grpSpPr>
        <p:sp>
          <p:nvSpPr>
            <p:cNvPr id="7098" name="Google Shape;7098;p78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099" name="Google Shape;7099;p78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0" name="Google Shape;7100;p78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01" name="Google Shape;7101;p78"/>
          <p:cNvGrpSpPr/>
          <p:nvPr/>
        </p:nvGrpSpPr>
        <p:grpSpPr>
          <a:xfrm>
            <a:off x="5039841" y="3538881"/>
            <a:ext cx="340573" cy="339271"/>
            <a:chOff x="898875" y="4399275"/>
            <a:chExt cx="483700" cy="481850"/>
          </a:xfrm>
        </p:grpSpPr>
        <p:sp>
          <p:nvSpPr>
            <p:cNvPr id="7102" name="Google Shape;7102;p78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3" name="Google Shape;7103;p78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4" name="Google Shape;7104;p78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5" name="Google Shape;7105;p78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6" name="Google Shape;7106;p78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7" name="Google Shape;7107;p78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8" name="Google Shape;7108;p78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09" name="Google Shape;7109;p78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10" name="Google Shape;7110;p78"/>
          <p:cNvGrpSpPr/>
          <p:nvPr/>
        </p:nvGrpSpPr>
        <p:grpSpPr>
          <a:xfrm>
            <a:off x="5473575" y="3554133"/>
            <a:ext cx="339253" cy="308765"/>
            <a:chOff x="1492675" y="4420975"/>
            <a:chExt cx="481825" cy="438525"/>
          </a:xfrm>
        </p:grpSpPr>
        <p:sp>
          <p:nvSpPr>
            <p:cNvPr id="7111" name="Google Shape;7111;p78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2" name="Google Shape;7112;p78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3" name="Google Shape;7113;p78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4" name="Google Shape;7114;p78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5" name="Google Shape;7115;p78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16" name="Google Shape;7116;p78"/>
          <p:cNvGrpSpPr/>
          <p:nvPr/>
        </p:nvGrpSpPr>
        <p:grpSpPr>
          <a:xfrm>
            <a:off x="5878556" y="3539558"/>
            <a:ext cx="342580" cy="337915"/>
            <a:chOff x="2084100" y="4400250"/>
            <a:chExt cx="486550" cy="479925"/>
          </a:xfrm>
        </p:grpSpPr>
        <p:sp>
          <p:nvSpPr>
            <p:cNvPr id="7117" name="Google Shape;7117;p78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8" name="Google Shape;7118;p78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19" name="Google Shape;7119;p78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0" name="Google Shape;7120;p78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1" name="Google Shape;7121;p78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2" name="Google Shape;7122;p78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23" name="Google Shape;7123;p78"/>
          <p:cNvGrpSpPr/>
          <p:nvPr/>
        </p:nvGrpSpPr>
        <p:grpSpPr>
          <a:xfrm>
            <a:off x="6315036" y="3538907"/>
            <a:ext cx="298169" cy="339218"/>
            <a:chOff x="2707950" y="4399325"/>
            <a:chExt cx="423475" cy="481775"/>
          </a:xfrm>
        </p:grpSpPr>
        <p:sp>
          <p:nvSpPr>
            <p:cNvPr id="7124" name="Google Shape;7124;p78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5" name="Google Shape;7125;p78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6" name="Google Shape;7126;p78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7" name="Google Shape;7127;p78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8" name="Google Shape;7128;p78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29" name="Google Shape;7129;p78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0" name="Google Shape;7130;p78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1" name="Google Shape;7131;p78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2" name="Google Shape;7132;p78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3" name="Google Shape;7133;p78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4" name="Google Shape;7134;p78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5" name="Google Shape;7135;p78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36" name="Google Shape;7136;p78"/>
          <p:cNvGrpSpPr/>
          <p:nvPr/>
        </p:nvGrpSpPr>
        <p:grpSpPr>
          <a:xfrm>
            <a:off x="6744555" y="3538881"/>
            <a:ext cx="275057" cy="339271"/>
            <a:chOff x="3330525" y="4399275"/>
            <a:chExt cx="390650" cy="481850"/>
          </a:xfrm>
        </p:grpSpPr>
        <p:sp>
          <p:nvSpPr>
            <p:cNvPr id="7137" name="Google Shape;7137;p78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8" name="Google Shape;7138;p78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39" name="Google Shape;7139;p78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0" name="Google Shape;7140;p78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1" name="Google Shape;7141;p78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2" name="Google Shape;7142;p78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3" name="Google Shape;7143;p78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44" name="Google Shape;7144;p78"/>
          <p:cNvGrpSpPr/>
          <p:nvPr/>
        </p:nvGrpSpPr>
        <p:grpSpPr>
          <a:xfrm>
            <a:off x="7169084" y="3538890"/>
            <a:ext cx="253265" cy="339253"/>
            <a:chOff x="3938800" y="4399275"/>
            <a:chExt cx="359700" cy="481825"/>
          </a:xfrm>
        </p:grpSpPr>
        <p:sp>
          <p:nvSpPr>
            <p:cNvPr id="7145" name="Google Shape;7145;p78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6" name="Google Shape;7146;p78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7" name="Google Shape;7147;p78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8" name="Google Shape;7148;p78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49" name="Google Shape;7149;p78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50" name="Google Shape;7150;p78"/>
          <p:cNvGrpSpPr/>
          <p:nvPr/>
        </p:nvGrpSpPr>
        <p:grpSpPr>
          <a:xfrm>
            <a:off x="7639862" y="3538890"/>
            <a:ext cx="159039" cy="339253"/>
            <a:chOff x="4584850" y="4399275"/>
            <a:chExt cx="225875" cy="481825"/>
          </a:xfrm>
        </p:grpSpPr>
        <p:sp>
          <p:nvSpPr>
            <p:cNvPr id="7151" name="Google Shape;7151;p78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52" name="Google Shape;7152;p78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7153" name="Google Shape;7153;p78"/>
          <p:cNvSpPr/>
          <p:nvPr/>
        </p:nvSpPr>
        <p:spPr>
          <a:xfrm>
            <a:off x="7957998" y="3538820"/>
            <a:ext cx="372275" cy="33911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7154" name="Google Shape;7154;p78"/>
          <p:cNvGrpSpPr/>
          <p:nvPr/>
        </p:nvGrpSpPr>
        <p:grpSpPr>
          <a:xfrm>
            <a:off x="1049680" y="3951795"/>
            <a:ext cx="339253" cy="339253"/>
            <a:chOff x="5642550" y="4399275"/>
            <a:chExt cx="481825" cy="481825"/>
          </a:xfrm>
        </p:grpSpPr>
        <p:sp>
          <p:nvSpPr>
            <p:cNvPr id="7155" name="Google Shape;7155;p78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56" name="Google Shape;7156;p78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57" name="Google Shape;7157;p78"/>
          <p:cNvGrpSpPr/>
          <p:nvPr/>
        </p:nvGrpSpPr>
        <p:grpSpPr>
          <a:xfrm>
            <a:off x="2859815" y="3963703"/>
            <a:ext cx="363316" cy="315437"/>
            <a:chOff x="6218300" y="4416175"/>
            <a:chExt cx="516000" cy="448000"/>
          </a:xfrm>
        </p:grpSpPr>
        <p:sp>
          <p:nvSpPr>
            <p:cNvPr id="7158" name="Google Shape;7158;p78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59" name="Google Shape;7159;p78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0" name="Google Shape;7160;p78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61" name="Google Shape;7161;p78"/>
          <p:cNvGrpSpPr/>
          <p:nvPr/>
        </p:nvGrpSpPr>
        <p:grpSpPr>
          <a:xfrm>
            <a:off x="5918879" y="3951792"/>
            <a:ext cx="339253" cy="339253"/>
            <a:chOff x="899850" y="4992125"/>
            <a:chExt cx="481825" cy="481825"/>
          </a:xfrm>
        </p:grpSpPr>
        <p:sp>
          <p:nvSpPr>
            <p:cNvPr id="7162" name="Google Shape;7162;p78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3" name="Google Shape;7163;p78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4" name="Google Shape;7164;p78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65" name="Google Shape;7165;p78"/>
          <p:cNvGrpSpPr/>
          <p:nvPr/>
        </p:nvGrpSpPr>
        <p:grpSpPr>
          <a:xfrm>
            <a:off x="5461708" y="3951792"/>
            <a:ext cx="339253" cy="339253"/>
            <a:chOff x="1492675" y="4992125"/>
            <a:chExt cx="481825" cy="481825"/>
          </a:xfrm>
        </p:grpSpPr>
        <p:sp>
          <p:nvSpPr>
            <p:cNvPr id="7166" name="Google Shape;7166;p78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67" name="Google Shape;7167;p78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68" name="Google Shape;7168;p78"/>
          <p:cNvGrpSpPr/>
          <p:nvPr/>
        </p:nvGrpSpPr>
        <p:grpSpPr>
          <a:xfrm>
            <a:off x="5004462" y="3951792"/>
            <a:ext cx="339253" cy="339253"/>
            <a:chOff x="2085525" y="4992125"/>
            <a:chExt cx="481825" cy="481825"/>
          </a:xfrm>
        </p:grpSpPr>
        <p:sp>
          <p:nvSpPr>
            <p:cNvPr id="7169" name="Google Shape;7169;p78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0" name="Google Shape;7170;p78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71" name="Google Shape;7171;p78"/>
          <p:cNvGrpSpPr/>
          <p:nvPr/>
        </p:nvGrpSpPr>
        <p:grpSpPr>
          <a:xfrm>
            <a:off x="6833221" y="3951792"/>
            <a:ext cx="339253" cy="339253"/>
            <a:chOff x="2678350" y="4992125"/>
            <a:chExt cx="481825" cy="481825"/>
          </a:xfrm>
        </p:grpSpPr>
        <p:sp>
          <p:nvSpPr>
            <p:cNvPr id="7172" name="Google Shape;7172;p78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3" name="Google Shape;7173;p78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4" name="Google Shape;7174;p78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75" name="Google Shape;7175;p78"/>
          <p:cNvGrpSpPr/>
          <p:nvPr/>
        </p:nvGrpSpPr>
        <p:grpSpPr>
          <a:xfrm>
            <a:off x="4628816" y="3951792"/>
            <a:ext cx="339253" cy="339253"/>
            <a:chOff x="3271200" y="4992125"/>
            <a:chExt cx="481825" cy="481825"/>
          </a:xfrm>
        </p:grpSpPr>
        <p:sp>
          <p:nvSpPr>
            <p:cNvPr id="7176" name="Google Shape;7176;p78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7" name="Google Shape;7177;p78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78" name="Google Shape;7178;p78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79" name="Google Shape;7179;p78"/>
          <p:cNvGrpSpPr/>
          <p:nvPr/>
        </p:nvGrpSpPr>
        <p:grpSpPr>
          <a:xfrm>
            <a:off x="7290263" y="3952822"/>
            <a:ext cx="339411" cy="337193"/>
            <a:chOff x="3863900" y="4993625"/>
            <a:chExt cx="482050" cy="478900"/>
          </a:xfrm>
        </p:grpSpPr>
        <p:sp>
          <p:nvSpPr>
            <p:cNvPr id="7180" name="Google Shape;7180;p78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1" name="Google Shape;7181;p78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2" name="Google Shape;7182;p78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3" name="Google Shape;7183;p78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84" name="Google Shape;7184;p78"/>
          <p:cNvGrpSpPr/>
          <p:nvPr/>
        </p:nvGrpSpPr>
        <p:grpSpPr>
          <a:xfrm>
            <a:off x="7747437" y="3952822"/>
            <a:ext cx="339411" cy="337193"/>
            <a:chOff x="4456725" y="4993625"/>
            <a:chExt cx="482050" cy="478900"/>
          </a:xfrm>
        </p:grpSpPr>
        <p:sp>
          <p:nvSpPr>
            <p:cNvPr id="7185" name="Google Shape;7185;p78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6" name="Google Shape;7186;p78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7" name="Google Shape;7187;p78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88" name="Google Shape;7188;p78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7189" name="Google Shape;7189;p78"/>
          <p:cNvGrpSpPr/>
          <p:nvPr/>
        </p:nvGrpSpPr>
        <p:grpSpPr>
          <a:xfrm>
            <a:off x="6376030" y="3952813"/>
            <a:ext cx="339411" cy="337211"/>
            <a:chOff x="5049575" y="4993600"/>
            <a:chExt cx="482050" cy="478925"/>
          </a:xfrm>
        </p:grpSpPr>
        <p:sp>
          <p:nvSpPr>
            <p:cNvPr id="7190" name="Google Shape;7190;p78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1" name="Google Shape;7191;p78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2" name="Google Shape;7192;p78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7193" name="Google Shape;7193;p78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Google Shape;431;p41"/>
          <p:cNvSpPr/>
          <p:nvPr/>
        </p:nvSpPr>
        <p:spPr>
          <a:xfrm>
            <a:off x="2207700" y="1158100"/>
            <a:ext cx="4728600" cy="4728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2" name="Google Shape;432;p41"/>
          <p:cNvSpPr txBox="1">
            <a:spLocks noGrp="1"/>
          </p:cNvSpPr>
          <p:nvPr>
            <p:ph type="title"/>
          </p:nvPr>
        </p:nvSpPr>
        <p:spPr>
          <a:xfrm>
            <a:off x="2872600" y="2952750"/>
            <a:ext cx="33987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INTRODUCTION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433" name="Google Shape;433;p41"/>
          <p:cNvSpPr txBox="1">
            <a:spLocks noGrp="1"/>
          </p:cNvSpPr>
          <p:nvPr>
            <p:ph type="title" idx="2"/>
          </p:nvPr>
        </p:nvSpPr>
        <p:spPr>
          <a:xfrm>
            <a:off x="3770175" y="1795950"/>
            <a:ext cx="1603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1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434" name="Google Shape;434;p41"/>
          <p:cNvSpPr txBox="1">
            <a:spLocks noGrp="1"/>
          </p:cNvSpPr>
          <p:nvPr>
            <p:ph type="subTitle" idx="1"/>
          </p:nvPr>
        </p:nvSpPr>
        <p:spPr>
          <a:xfrm>
            <a:off x="3431325" y="3775977"/>
            <a:ext cx="22812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" name="Google Shape;7198;p79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9" name="Google Shape;7199;p79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00" name="Google Shape;7200;p79"/>
          <p:cNvGrpSpPr/>
          <p:nvPr/>
        </p:nvGrpSpPr>
        <p:grpSpPr>
          <a:xfrm>
            <a:off x="876361" y="1533504"/>
            <a:ext cx="322099" cy="370529"/>
            <a:chOff x="-42971725" y="3217825"/>
            <a:chExt cx="275675" cy="317125"/>
          </a:xfrm>
        </p:grpSpPr>
        <p:sp>
          <p:nvSpPr>
            <p:cNvPr id="7201" name="Google Shape;7201;p79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9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9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4" name="Google Shape;7204;p79"/>
          <p:cNvGrpSpPr/>
          <p:nvPr/>
        </p:nvGrpSpPr>
        <p:grpSpPr>
          <a:xfrm>
            <a:off x="848276" y="2002160"/>
            <a:ext cx="378270" cy="337551"/>
            <a:chOff x="-42996150" y="3612600"/>
            <a:chExt cx="323750" cy="288900"/>
          </a:xfrm>
        </p:grpSpPr>
        <p:sp>
          <p:nvSpPr>
            <p:cNvPr id="7205" name="Google Shape;7205;p79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9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9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8" name="Google Shape;7208;p79"/>
          <p:cNvGrpSpPr/>
          <p:nvPr/>
        </p:nvGrpSpPr>
        <p:grpSpPr>
          <a:xfrm>
            <a:off x="851036" y="2411530"/>
            <a:ext cx="372749" cy="370909"/>
            <a:chOff x="-42994575" y="3950300"/>
            <a:chExt cx="319025" cy="317450"/>
          </a:xfrm>
        </p:grpSpPr>
        <p:sp>
          <p:nvSpPr>
            <p:cNvPr id="7209" name="Google Shape;7209;p79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9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79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2" name="Google Shape;7212;p79"/>
          <p:cNvGrpSpPr/>
          <p:nvPr/>
        </p:nvGrpSpPr>
        <p:grpSpPr>
          <a:xfrm>
            <a:off x="3004431" y="1558362"/>
            <a:ext cx="371785" cy="370879"/>
            <a:chOff x="-41111350" y="3239100"/>
            <a:chExt cx="318200" cy="317425"/>
          </a:xfrm>
        </p:grpSpPr>
        <p:sp>
          <p:nvSpPr>
            <p:cNvPr id="7213" name="Google Shape;7213;p79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9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9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9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7" name="Google Shape;7217;p79"/>
          <p:cNvGrpSpPr/>
          <p:nvPr/>
        </p:nvGrpSpPr>
        <p:grpSpPr>
          <a:xfrm>
            <a:off x="3000751" y="1993894"/>
            <a:ext cx="379146" cy="370967"/>
            <a:chOff x="-41117650" y="3605525"/>
            <a:chExt cx="324500" cy="317500"/>
          </a:xfrm>
        </p:grpSpPr>
        <p:sp>
          <p:nvSpPr>
            <p:cNvPr id="7218" name="Google Shape;7218;p79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9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9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1" name="Google Shape;7221;p79"/>
          <p:cNvSpPr/>
          <p:nvPr/>
        </p:nvSpPr>
        <p:spPr>
          <a:xfrm>
            <a:off x="3006881" y="2443479"/>
            <a:ext cx="372720" cy="361678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22" name="Google Shape;7222;p79"/>
          <p:cNvGrpSpPr/>
          <p:nvPr/>
        </p:nvGrpSpPr>
        <p:grpSpPr>
          <a:xfrm>
            <a:off x="1827005" y="2885417"/>
            <a:ext cx="216271" cy="371814"/>
            <a:chOff x="-39205300" y="3220175"/>
            <a:chExt cx="185100" cy="318225"/>
          </a:xfrm>
        </p:grpSpPr>
        <p:sp>
          <p:nvSpPr>
            <p:cNvPr id="7223" name="Google Shape;7223;p79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9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5" name="Google Shape;7225;p79"/>
          <p:cNvGrpSpPr/>
          <p:nvPr/>
        </p:nvGrpSpPr>
        <p:grpSpPr>
          <a:xfrm>
            <a:off x="1792533" y="3345488"/>
            <a:ext cx="300016" cy="369273"/>
            <a:chOff x="-39248625" y="3588600"/>
            <a:chExt cx="256775" cy="316050"/>
          </a:xfrm>
        </p:grpSpPr>
        <p:sp>
          <p:nvSpPr>
            <p:cNvPr id="7226" name="Google Shape;7226;p79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9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8" name="Google Shape;7228;p79"/>
          <p:cNvSpPr/>
          <p:nvPr/>
        </p:nvSpPr>
        <p:spPr>
          <a:xfrm>
            <a:off x="1763554" y="3801114"/>
            <a:ext cx="363548" cy="37090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9" name="Google Shape;7229;p79"/>
          <p:cNvSpPr/>
          <p:nvPr/>
        </p:nvSpPr>
        <p:spPr>
          <a:xfrm>
            <a:off x="3953101" y="2872552"/>
            <a:ext cx="369974" cy="368601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0" name="Google Shape;7230;p79"/>
          <p:cNvGrpSpPr/>
          <p:nvPr/>
        </p:nvGrpSpPr>
        <p:grpSpPr>
          <a:xfrm>
            <a:off x="1243246" y="1533504"/>
            <a:ext cx="429504" cy="370879"/>
            <a:chOff x="-42651700" y="3217825"/>
            <a:chExt cx="367600" cy="317425"/>
          </a:xfrm>
        </p:grpSpPr>
        <p:sp>
          <p:nvSpPr>
            <p:cNvPr id="7231" name="Google Shape;7231;p79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9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9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9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5" name="Google Shape;7235;p79"/>
          <p:cNvGrpSpPr/>
          <p:nvPr/>
        </p:nvGrpSpPr>
        <p:grpSpPr>
          <a:xfrm>
            <a:off x="1278678" y="1973154"/>
            <a:ext cx="358640" cy="363226"/>
            <a:chOff x="-42617300" y="3587775"/>
            <a:chExt cx="306950" cy="310875"/>
          </a:xfrm>
        </p:grpSpPr>
        <p:sp>
          <p:nvSpPr>
            <p:cNvPr id="7236" name="Google Shape;7236;p79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9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8" name="Google Shape;7238;p79"/>
          <p:cNvSpPr/>
          <p:nvPr/>
        </p:nvSpPr>
        <p:spPr>
          <a:xfrm>
            <a:off x="1275131" y="2412197"/>
            <a:ext cx="371785" cy="369974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9" name="Google Shape;7239;p79"/>
          <p:cNvGrpSpPr/>
          <p:nvPr/>
        </p:nvGrpSpPr>
        <p:grpSpPr>
          <a:xfrm>
            <a:off x="3450506" y="1557895"/>
            <a:ext cx="376926" cy="370324"/>
            <a:chOff x="-40748275" y="3238700"/>
            <a:chExt cx="322600" cy="316950"/>
          </a:xfrm>
        </p:grpSpPr>
        <p:sp>
          <p:nvSpPr>
            <p:cNvPr id="7240" name="Google Shape;7240;p79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9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9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9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9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9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6" name="Google Shape;7246;p79"/>
          <p:cNvGrpSpPr/>
          <p:nvPr/>
        </p:nvGrpSpPr>
        <p:grpSpPr>
          <a:xfrm>
            <a:off x="3453062" y="2025879"/>
            <a:ext cx="371814" cy="338690"/>
            <a:chOff x="-40745125" y="3632900"/>
            <a:chExt cx="318225" cy="289875"/>
          </a:xfrm>
        </p:grpSpPr>
        <p:sp>
          <p:nvSpPr>
            <p:cNvPr id="7247" name="Google Shape;7247;p79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9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9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9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9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9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9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4" name="Google Shape;7254;p79"/>
          <p:cNvGrpSpPr/>
          <p:nvPr/>
        </p:nvGrpSpPr>
        <p:grpSpPr>
          <a:xfrm>
            <a:off x="3457209" y="2437089"/>
            <a:ext cx="363518" cy="370178"/>
            <a:chOff x="-40742750" y="3972175"/>
            <a:chExt cx="311125" cy="316825"/>
          </a:xfrm>
        </p:grpSpPr>
        <p:sp>
          <p:nvSpPr>
            <p:cNvPr id="7255" name="Google Shape;7255;p79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9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7" name="Google Shape;7257;p79"/>
          <p:cNvGrpSpPr/>
          <p:nvPr/>
        </p:nvGrpSpPr>
        <p:grpSpPr>
          <a:xfrm>
            <a:off x="2239871" y="2887257"/>
            <a:ext cx="266892" cy="369974"/>
            <a:chOff x="-38860325" y="3221750"/>
            <a:chExt cx="228425" cy="316650"/>
          </a:xfrm>
        </p:grpSpPr>
        <p:sp>
          <p:nvSpPr>
            <p:cNvPr id="7258" name="Google Shape;7258;p79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9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9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9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2" name="Google Shape;7262;p79"/>
          <p:cNvGrpSpPr/>
          <p:nvPr/>
        </p:nvGrpSpPr>
        <p:grpSpPr>
          <a:xfrm>
            <a:off x="2190678" y="3349314"/>
            <a:ext cx="380081" cy="367111"/>
            <a:chOff x="-38905225" y="3591875"/>
            <a:chExt cx="325300" cy="314200"/>
          </a:xfrm>
        </p:grpSpPr>
        <p:sp>
          <p:nvSpPr>
            <p:cNvPr id="7263" name="Google Shape;7263;p79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9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9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66" name="Google Shape;7266;p79"/>
          <p:cNvSpPr/>
          <p:nvPr/>
        </p:nvSpPr>
        <p:spPr>
          <a:xfrm>
            <a:off x="2198491" y="3859092"/>
            <a:ext cx="369974" cy="312927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67" name="Google Shape;7267;p79"/>
          <p:cNvGrpSpPr/>
          <p:nvPr/>
        </p:nvGrpSpPr>
        <p:grpSpPr>
          <a:xfrm>
            <a:off x="3997427" y="3334394"/>
            <a:ext cx="290815" cy="369740"/>
            <a:chOff x="-37370925" y="3579105"/>
            <a:chExt cx="248900" cy="316450"/>
          </a:xfrm>
        </p:grpSpPr>
        <p:sp>
          <p:nvSpPr>
            <p:cNvPr id="7268" name="Google Shape;7268;p79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9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70" name="Google Shape;7270;p79"/>
          <p:cNvSpPr/>
          <p:nvPr/>
        </p:nvSpPr>
        <p:spPr>
          <a:xfrm>
            <a:off x="1697481" y="1534192"/>
            <a:ext cx="364453" cy="36941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1" name="Google Shape;7271;p79"/>
          <p:cNvSpPr/>
          <p:nvPr/>
        </p:nvSpPr>
        <p:spPr>
          <a:xfrm>
            <a:off x="1722323" y="1969494"/>
            <a:ext cx="314767" cy="37181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72" name="Google Shape;7272;p79"/>
          <p:cNvGrpSpPr/>
          <p:nvPr/>
        </p:nvGrpSpPr>
        <p:grpSpPr>
          <a:xfrm>
            <a:off x="1690803" y="2412465"/>
            <a:ext cx="371814" cy="369974"/>
            <a:chOff x="-42259725" y="3951100"/>
            <a:chExt cx="318225" cy="316650"/>
          </a:xfrm>
        </p:grpSpPr>
        <p:sp>
          <p:nvSpPr>
            <p:cNvPr id="7273" name="Google Shape;7273;p79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9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5" name="Google Shape;7275;p79"/>
          <p:cNvGrpSpPr/>
          <p:nvPr/>
        </p:nvGrpSpPr>
        <p:grpSpPr>
          <a:xfrm>
            <a:off x="3889164" y="1591486"/>
            <a:ext cx="370879" cy="337755"/>
            <a:chOff x="-40378075" y="3267450"/>
            <a:chExt cx="317425" cy="289075"/>
          </a:xfrm>
        </p:grpSpPr>
        <p:sp>
          <p:nvSpPr>
            <p:cNvPr id="7276" name="Google Shape;7276;p79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9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9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9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0" name="Google Shape;7280;p79"/>
          <p:cNvGrpSpPr/>
          <p:nvPr/>
        </p:nvGrpSpPr>
        <p:grpSpPr>
          <a:xfrm>
            <a:off x="3892830" y="1992754"/>
            <a:ext cx="363548" cy="369974"/>
            <a:chOff x="-40372575" y="3604550"/>
            <a:chExt cx="311150" cy="316650"/>
          </a:xfrm>
        </p:grpSpPr>
        <p:sp>
          <p:nvSpPr>
            <p:cNvPr id="7281" name="Google Shape;7281;p79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9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9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4" name="Google Shape;7284;p79"/>
          <p:cNvSpPr/>
          <p:nvPr/>
        </p:nvSpPr>
        <p:spPr>
          <a:xfrm>
            <a:off x="3896162" y="2436031"/>
            <a:ext cx="362613" cy="371902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85" name="Google Shape;7285;p79"/>
          <p:cNvGrpSpPr/>
          <p:nvPr/>
        </p:nvGrpSpPr>
        <p:grpSpPr>
          <a:xfrm>
            <a:off x="2616780" y="2885417"/>
            <a:ext cx="399038" cy="372165"/>
            <a:chOff x="-38542250" y="3220175"/>
            <a:chExt cx="341525" cy="318525"/>
          </a:xfrm>
        </p:grpSpPr>
        <p:sp>
          <p:nvSpPr>
            <p:cNvPr id="7286" name="Google Shape;7286;p79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9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9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9" name="Google Shape;7289;p79"/>
          <p:cNvGrpSpPr/>
          <p:nvPr/>
        </p:nvGrpSpPr>
        <p:grpSpPr>
          <a:xfrm>
            <a:off x="2638712" y="3344787"/>
            <a:ext cx="369974" cy="369068"/>
            <a:chOff x="-38537400" y="3588000"/>
            <a:chExt cx="316650" cy="315875"/>
          </a:xfrm>
        </p:grpSpPr>
        <p:sp>
          <p:nvSpPr>
            <p:cNvPr id="7290" name="Google Shape;7290;p79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9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9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9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79"/>
          <p:cNvGrpSpPr/>
          <p:nvPr/>
        </p:nvGrpSpPr>
        <p:grpSpPr>
          <a:xfrm>
            <a:off x="2637792" y="3802316"/>
            <a:ext cx="371814" cy="369974"/>
            <a:chOff x="-38538975" y="3954250"/>
            <a:chExt cx="318225" cy="316650"/>
          </a:xfrm>
        </p:grpSpPr>
        <p:sp>
          <p:nvSpPr>
            <p:cNvPr id="7295" name="Google Shape;7295;p79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9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7" name="Google Shape;7297;p79"/>
          <p:cNvGrpSpPr/>
          <p:nvPr/>
        </p:nvGrpSpPr>
        <p:grpSpPr>
          <a:xfrm>
            <a:off x="3955104" y="3797243"/>
            <a:ext cx="375465" cy="371814"/>
            <a:chOff x="-37385100" y="3949908"/>
            <a:chExt cx="321350" cy="318225"/>
          </a:xfrm>
        </p:grpSpPr>
        <p:sp>
          <p:nvSpPr>
            <p:cNvPr id="7298" name="Google Shape;7298;p79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9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0" name="Google Shape;7300;p79"/>
          <p:cNvGrpSpPr/>
          <p:nvPr/>
        </p:nvGrpSpPr>
        <p:grpSpPr>
          <a:xfrm>
            <a:off x="2130763" y="1532803"/>
            <a:ext cx="370909" cy="370675"/>
            <a:chOff x="-41895050" y="3217225"/>
            <a:chExt cx="317450" cy="317250"/>
          </a:xfrm>
        </p:grpSpPr>
        <p:sp>
          <p:nvSpPr>
            <p:cNvPr id="7301" name="Google Shape;7301;p79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9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9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9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9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6" name="Google Shape;7306;p79"/>
          <p:cNvGrpSpPr/>
          <p:nvPr/>
        </p:nvGrpSpPr>
        <p:grpSpPr>
          <a:xfrm>
            <a:off x="2130310" y="1969737"/>
            <a:ext cx="371814" cy="369974"/>
            <a:chOff x="-41893475" y="3584850"/>
            <a:chExt cx="318225" cy="316650"/>
          </a:xfrm>
        </p:grpSpPr>
        <p:sp>
          <p:nvSpPr>
            <p:cNvPr id="7307" name="Google Shape;7307;p79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9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9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9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1" name="Google Shape;7311;p79"/>
          <p:cNvSpPr/>
          <p:nvPr/>
        </p:nvSpPr>
        <p:spPr>
          <a:xfrm>
            <a:off x="2133283" y="2414037"/>
            <a:ext cx="371814" cy="36930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2" name="Google Shape;7312;p79"/>
          <p:cNvSpPr/>
          <p:nvPr/>
        </p:nvSpPr>
        <p:spPr>
          <a:xfrm>
            <a:off x="845041" y="2906375"/>
            <a:ext cx="438997" cy="36903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3" name="Google Shape;7313;p79"/>
          <p:cNvGrpSpPr/>
          <p:nvPr/>
        </p:nvGrpSpPr>
        <p:grpSpPr>
          <a:xfrm>
            <a:off x="900338" y="3365029"/>
            <a:ext cx="337522" cy="370909"/>
            <a:chOff x="-39998250" y="3605325"/>
            <a:chExt cx="288875" cy="317450"/>
          </a:xfrm>
        </p:grpSpPr>
        <p:sp>
          <p:nvSpPr>
            <p:cNvPr id="7314" name="Google Shape;7314;p79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9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6" name="Google Shape;7316;p79"/>
          <p:cNvGrpSpPr/>
          <p:nvPr/>
        </p:nvGrpSpPr>
        <p:grpSpPr>
          <a:xfrm>
            <a:off x="884112" y="3823493"/>
            <a:ext cx="369974" cy="369945"/>
            <a:chOff x="-40011050" y="3972375"/>
            <a:chExt cx="316650" cy="316625"/>
          </a:xfrm>
        </p:grpSpPr>
        <p:sp>
          <p:nvSpPr>
            <p:cNvPr id="7317" name="Google Shape;7317;p79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9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9" name="Google Shape;7319;p79"/>
          <p:cNvGrpSpPr/>
          <p:nvPr/>
        </p:nvGrpSpPr>
        <p:grpSpPr>
          <a:xfrm>
            <a:off x="3116043" y="2888192"/>
            <a:ext cx="266921" cy="369039"/>
            <a:chOff x="-38129425" y="3222550"/>
            <a:chExt cx="228450" cy="315850"/>
          </a:xfrm>
        </p:grpSpPr>
        <p:sp>
          <p:nvSpPr>
            <p:cNvPr id="7320" name="Google Shape;7320;p79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9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2" name="Google Shape;7322;p79"/>
          <p:cNvGrpSpPr/>
          <p:nvPr/>
        </p:nvGrpSpPr>
        <p:grpSpPr>
          <a:xfrm>
            <a:off x="3071012" y="3344787"/>
            <a:ext cx="371785" cy="369974"/>
            <a:chOff x="-38172725" y="3588000"/>
            <a:chExt cx="318200" cy="316650"/>
          </a:xfrm>
        </p:grpSpPr>
        <p:sp>
          <p:nvSpPr>
            <p:cNvPr id="7323" name="Google Shape;7323;p79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9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9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9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9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9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79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79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1" name="Google Shape;7331;p79"/>
          <p:cNvGrpSpPr/>
          <p:nvPr/>
        </p:nvGrpSpPr>
        <p:grpSpPr>
          <a:xfrm>
            <a:off x="3146914" y="3803222"/>
            <a:ext cx="219981" cy="369974"/>
            <a:chOff x="-38109725" y="3955025"/>
            <a:chExt cx="188275" cy="316650"/>
          </a:xfrm>
        </p:grpSpPr>
        <p:sp>
          <p:nvSpPr>
            <p:cNvPr id="7332" name="Google Shape;7332;p79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9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34" name="Google Shape;7334;p79"/>
          <p:cNvSpPr/>
          <p:nvPr/>
        </p:nvSpPr>
        <p:spPr>
          <a:xfrm>
            <a:off x="2248517" y="4262983"/>
            <a:ext cx="383790" cy="370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35" name="Google Shape;7335;p79"/>
          <p:cNvGrpSpPr/>
          <p:nvPr/>
        </p:nvGrpSpPr>
        <p:grpSpPr>
          <a:xfrm>
            <a:off x="2562313" y="1534643"/>
            <a:ext cx="373654" cy="369068"/>
            <a:chOff x="-41530375" y="3218800"/>
            <a:chExt cx="319800" cy="315875"/>
          </a:xfrm>
        </p:grpSpPr>
        <p:sp>
          <p:nvSpPr>
            <p:cNvPr id="7336" name="Google Shape;7336;p79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9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8" name="Google Shape;7338;p79"/>
          <p:cNvGrpSpPr/>
          <p:nvPr/>
        </p:nvGrpSpPr>
        <p:grpSpPr>
          <a:xfrm>
            <a:off x="2564607" y="2049801"/>
            <a:ext cx="369068" cy="289004"/>
            <a:chOff x="-41526450" y="3653375"/>
            <a:chExt cx="315875" cy="247350"/>
          </a:xfrm>
        </p:grpSpPr>
        <p:sp>
          <p:nvSpPr>
            <p:cNvPr id="7339" name="Google Shape;7339;p79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9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1" name="Google Shape;7341;p79"/>
          <p:cNvGrpSpPr/>
          <p:nvPr/>
        </p:nvGrpSpPr>
        <p:grpSpPr>
          <a:xfrm>
            <a:off x="2565994" y="2412465"/>
            <a:ext cx="366293" cy="369974"/>
            <a:chOff x="-41526450" y="3951100"/>
            <a:chExt cx="313500" cy="316650"/>
          </a:xfrm>
        </p:grpSpPr>
        <p:sp>
          <p:nvSpPr>
            <p:cNvPr id="7342" name="Google Shape;7342;p79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9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9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5" name="Google Shape;7345;p79"/>
          <p:cNvGrpSpPr/>
          <p:nvPr/>
        </p:nvGrpSpPr>
        <p:grpSpPr>
          <a:xfrm>
            <a:off x="1331249" y="2906594"/>
            <a:ext cx="339595" cy="371814"/>
            <a:chOff x="-39625900" y="3238300"/>
            <a:chExt cx="290650" cy="318225"/>
          </a:xfrm>
        </p:grpSpPr>
        <p:sp>
          <p:nvSpPr>
            <p:cNvPr id="7346" name="Google Shape;7346;p79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9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48" name="Google Shape;7348;p79"/>
          <p:cNvSpPr/>
          <p:nvPr/>
        </p:nvSpPr>
        <p:spPr>
          <a:xfrm>
            <a:off x="1353422" y="3365720"/>
            <a:ext cx="315672" cy="369974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9" name="Google Shape;7349;p79"/>
          <p:cNvGrpSpPr/>
          <p:nvPr/>
        </p:nvGrpSpPr>
        <p:grpSpPr>
          <a:xfrm>
            <a:off x="1325300" y="3823055"/>
            <a:ext cx="366293" cy="370441"/>
            <a:chOff x="-39647175" y="3972000"/>
            <a:chExt cx="313500" cy="317050"/>
          </a:xfrm>
        </p:grpSpPr>
        <p:sp>
          <p:nvSpPr>
            <p:cNvPr id="7350" name="Google Shape;7350;p79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9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9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3" name="Google Shape;7353;p79"/>
          <p:cNvGrpSpPr/>
          <p:nvPr/>
        </p:nvGrpSpPr>
        <p:grpSpPr>
          <a:xfrm>
            <a:off x="3494427" y="2887053"/>
            <a:ext cx="375495" cy="370879"/>
            <a:chOff x="-37808850" y="3221575"/>
            <a:chExt cx="321375" cy="317425"/>
          </a:xfrm>
        </p:grpSpPr>
        <p:sp>
          <p:nvSpPr>
            <p:cNvPr id="7354" name="Google Shape;7354;p79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9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6" name="Google Shape;7356;p79"/>
          <p:cNvGrpSpPr/>
          <p:nvPr/>
        </p:nvGrpSpPr>
        <p:grpSpPr>
          <a:xfrm>
            <a:off x="3503201" y="3409084"/>
            <a:ext cx="372749" cy="241158"/>
            <a:chOff x="-37806500" y="3643030"/>
            <a:chExt cx="319025" cy="206400"/>
          </a:xfrm>
        </p:grpSpPr>
        <p:sp>
          <p:nvSpPr>
            <p:cNvPr id="7357" name="Google Shape;7357;p79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9"/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9" name="Google Shape;7359;p79"/>
          <p:cNvGrpSpPr/>
          <p:nvPr/>
        </p:nvGrpSpPr>
        <p:grpSpPr>
          <a:xfrm>
            <a:off x="3505508" y="3801381"/>
            <a:ext cx="368134" cy="371814"/>
            <a:chOff x="-37804925" y="3953450"/>
            <a:chExt cx="315075" cy="318225"/>
          </a:xfrm>
        </p:grpSpPr>
        <p:sp>
          <p:nvSpPr>
            <p:cNvPr id="7360" name="Google Shape;7360;p79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9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9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63" name="Google Shape;7363;p79"/>
          <p:cNvSpPr/>
          <p:nvPr/>
        </p:nvSpPr>
        <p:spPr>
          <a:xfrm>
            <a:off x="2754452" y="4266125"/>
            <a:ext cx="265986" cy="36903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4" name="Google Shape;7364;p79"/>
          <p:cNvGrpSpPr/>
          <p:nvPr/>
        </p:nvGrpSpPr>
        <p:grpSpPr>
          <a:xfrm>
            <a:off x="4860977" y="1553988"/>
            <a:ext cx="355663" cy="308725"/>
            <a:chOff x="-28462125" y="3199700"/>
            <a:chExt cx="298550" cy="259150"/>
          </a:xfrm>
        </p:grpSpPr>
        <p:sp>
          <p:nvSpPr>
            <p:cNvPr id="7365" name="Google Shape;7365;p79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9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9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8" name="Google Shape;7368;p79"/>
          <p:cNvGrpSpPr/>
          <p:nvPr/>
        </p:nvGrpSpPr>
        <p:grpSpPr>
          <a:xfrm>
            <a:off x="4861930" y="1988678"/>
            <a:ext cx="353757" cy="352833"/>
            <a:chOff x="-28461325" y="3545475"/>
            <a:chExt cx="296950" cy="296175"/>
          </a:xfrm>
        </p:grpSpPr>
        <p:sp>
          <p:nvSpPr>
            <p:cNvPr id="7369" name="Google Shape;7369;p79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9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9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9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9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9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5" name="Google Shape;7375;p79"/>
          <p:cNvGrpSpPr/>
          <p:nvPr/>
        </p:nvGrpSpPr>
        <p:grpSpPr>
          <a:xfrm>
            <a:off x="4858162" y="2438722"/>
            <a:ext cx="361292" cy="352803"/>
            <a:chOff x="-28463700" y="3914875"/>
            <a:chExt cx="303275" cy="296150"/>
          </a:xfrm>
        </p:grpSpPr>
        <p:sp>
          <p:nvSpPr>
            <p:cNvPr id="7376" name="Google Shape;7376;p79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9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8" name="Google Shape;7378;p79"/>
          <p:cNvGrpSpPr/>
          <p:nvPr/>
        </p:nvGrpSpPr>
        <p:grpSpPr>
          <a:xfrm>
            <a:off x="7092947" y="1594805"/>
            <a:ext cx="351880" cy="227092"/>
            <a:chOff x="-26573400" y="3224125"/>
            <a:chExt cx="295375" cy="190625"/>
          </a:xfrm>
        </p:grpSpPr>
        <p:sp>
          <p:nvSpPr>
            <p:cNvPr id="7379" name="Google Shape;7379;p79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9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1" name="Google Shape;7381;p79"/>
          <p:cNvGrpSpPr/>
          <p:nvPr/>
        </p:nvGrpSpPr>
        <p:grpSpPr>
          <a:xfrm>
            <a:off x="7092947" y="1989140"/>
            <a:ext cx="351880" cy="351910"/>
            <a:chOff x="-26573400" y="3546250"/>
            <a:chExt cx="295375" cy="295400"/>
          </a:xfrm>
        </p:grpSpPr>
        <p:sp>
          <p:nvSpPr>
            <p:cNvPr id="7382" name="Google Shape;7382;p79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9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9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9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9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7" name="Google Shape;7387;p79"/>
          <p:cNvGrpSpPr/>
          <p:nvPr/>
        </p:nvGrpSpPr>
        <p:grpSpPr>
          <a:xfrm>
            <a:off x="7081228" y="2439049"/>
            <a:ext cx="375319" cy="352148"/>
            <a:chOff x="-26583625" y="3917025"/>
            <a:chExt cx="315050" cy="295600"/>
          </a:xfrm>
        </p:grpSpPr>
        <p:sp>
          <p:nvSpPr>
            <p:cNvPr id="7388" name="Google Shape;7388;p79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9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9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9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2" name="Google Shape;7392;p79"/>
          <p:cNvSpPr/>
          <p:nvPr/>
        </p:nvSpPr>
        <p:spPr>
          <a:xfrm>
            <a:off x="5748315" y="2919564"/>
            <a:ext cx="352833" cy="3518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93" name="Google Shape;7393;p79"/>
          <p:cNvGrpSpPr/>
          <p:nvPr/>
        </p:nvGrpSpPr>
        <p:grpSpPr>
          <a:xfrm>
            <a:off x="5779742" y="3398079"/>
            <a:ext cx="289039" cy="352833"/>
            <a:chOff x="-24694925" y="3518700"/>
            <a:chExt cx="242625" cy="296175"/>
          </a:xfrm>
        </p:grpSpPr>
        <p:sp>
          <p:nvSpPr>
            <p:cNvPr id="7394" name="Google Shape;7394;p79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9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9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9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8" name="Google Shape;7398;p79"/>
          <p:cNvGrpSpPr/>
          <p:nvPr/>
        </p:nvGrpSpPr>
        <p:grpSpPr>
          <a:xfrm>
            <a:off x="5779280" y="3848107"/>
            <a:ext cx="289962" cy="352833"/>
            <a:chOff x="-24709100" y="3888875"/>
            <a:chExt cx="243400" cy="296175"/>
          </a:xfrm>
        </p:grpSpPr>
        <p:sp>
          <p:nvSpPr>
            <p:cNvPr id="7399" name="Google Shape;7399;p79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9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9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2" name="Google Shape;7402;p79"/>
          <p:cNvGrpSpPr/>
          <p:nvPr/>
        </p:nvGrpSpPr>
        <p:grpSpPr>
          <a:xfrm>
            <a:off x="7979280" y="2920770"/>
            <a:ext cx="356556" cy="349557"/>
            <a:chOff x="-22863675" y="3131775"/>
            <a:chExt cx="299300" cy="293425"/>
          </a:xfrm>
        </p:grpSpPr>
        <p:sp>
          <p:nvSpPr>
            <p:cNvPr id="7403" name="Google Shape;7403;p79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9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9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6" name="Google Shape;7406;p79"/>
          <p:cNvGrpSpPr/>
          <p:nvPr/>
        </p:nvGrpSpPr>
        <p:grpSpPr>
          <a:xfrm>
            <a:off x="5322144" y="1531949"/>
            <a:ext cx="310602" cy="352803"/>
            <a:chOff x="-28069875" y="3175300"/>
            <a:chExt cx="260725" cy="296150"/>
          </a:xfrm>
        </p:grpSpPr>
        <p:sp>
          <p:nvSpPr>
            <p:cNvPr id="7407" name="Google Shape;7407;p79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9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9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9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9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9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9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9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9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6" name="Google Shape;7416;p79"/>
          <p:cNvSpPr/>
          <p:nvPr/>
        </p:nvSpPr>
        <p:spPr>
          <a:xfrm>
            <a:off x="5301578" y="1989685"/>
            <a:ext cx="352803" cy="350719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17" name="Google Shape;7417;p79"/>
          <p:cNvGrpSpPr/>
          <p:nvPr/>
        </p:nvGrpSpPr>
        <p:grpSpPr>
          <a:xfrm>
            <a:off x="5363423" y="2439183"/>
            <a:ext cx="228045" cy="351880"/>
            <a:chOff x="-28032075" y="3916450"/>
            <a:chExt cx="191425" cy="295375"/>
          </a:xfrm>
        </p:grpSpPr>
        <p:sp>
          <p:nvSpPr>
            <p:cNvPr id="7418" name="Google Shape;7418;p79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9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9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1" name="Google Shape;7421;p79"/>
          <p:cNvGrpSpPr/>
          <p:nvPr/>
        </p:nvGrpSpPr>
        <p:grpSpPr>
          <a:xfrm>
            <a:off x="7528769" y="1531934"/>
            <a:ext cx="352833" cy="352833"/>
            <a:chOff x="-26201650" y="3176075"/>
            <a:chExt cx="296175" cy="296175"/>
          </a:xfrm>
        </p:grpSpPr>
        <p:sp>
          <p:nvSpPr>
            <p:cNvPr id="7422" name="Google Shape;7422;p79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9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4" name="Google Shape;7424;p79"/>
          <p:cNvGrpSpPr/>
          <p:nvPr/>
        </p:nvGrpSpPr>
        <p:grpSpPr>
          <a:xfrm>
            <a:off x="7528293" y="1989155"/>
            <a:ext cx="353786" cy="351880"/>
            <a:chOff x="-26204800" y="3547050"/>
            <a:chExt cx="296975" cy="295375"/>
          </a:xfrm>
        </p:grpSpPr>
        <p:sp>
          <p:nvSpPr>
            <p:cNvPr id="7425" name="Google Shape;7425;p79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9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27" name="Google Shape;7427;p79"/>
          <p:cNvSpPr/>
          <p:nvPr/>
        </p:nvSpPr>
        <p:spPr>
          <a:xfrm>
            <a:off x="7561179" y="2438650"/>
            <a:ext cx="289009" cy="35283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28" name="Google Shape;7428;p79"/>
          <p:cNvGrpSpPr/>
          <p:nvPr/>
        </p:nvGrpSpPr>
        <p:grpSpPr>
          <a:xfrm>
            <a:off x="6199548" y="2919133"/>
            <a:ext cx="345328" cy="352833"/>
            <a:chOff x="-24353875" y="3147725"/>
            <a:chExt cx="289875" cy="296175"/>
          </a:xfrm>
        </p:grpSpPr>
        <p:sp>
          <p:nvSpPr>
            <p:cNvPr id="7429" name="Google Shape;7429;p79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9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1" name="Google Shape;7431;p79"/>
          <p:cNvGrpSpPr/>
          <p:nvPr/>
        </p:nvGrpSpPr>
        <p:grpSpPr>
          <a:xfrm>
            <a:off x="6207530" y="3398540"/>
            <a:ext cx="329365" cy="351910"/>
            <a:chOff x="-24344425" y="3519475"/>
            <a:chExt cx="276475" cy="295400"/>
          </a:xfrm>
        </p:grpSpPr>
        <p:sp>
          <p:nvSpPr>
            <p:cNvPr id="7432" name="Google Shape;7432;p79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9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79"/>
          <p:cNvGrpSpPr/>
          <p:nvPr/>
        </p:nvGrpSpPr>
        <p:grpSpPr>
          <a:xfrm>
            <a:off x="6197210" y="3850460"/>
            <a:ext cx="350004" cy="348128"/>
            <a:chOff x="-24353075" y="3891250"/>
            <a:chExt cx="293800" cy="292225"/>
          </a:xfrm>
        </p:grpSpPr>
        <p:sp>
          <p:nvSpPr>
            <p:cNvPr id="7435" name="Google Shape;7435;p79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9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7" name="Google Shape;7437;p79"/>
          <p:cNvGrpSpPr/>
          <p:nvPr/>
        </p:nvGrpSpPr>
        <p:grpSpPr>
          <a:xfrm>
            <a:off x="7980681" y="3398763"/>
            <a:ext cx="353757" cy="351463"/>
            <a:chOff x="-22845575" y="3504075"/>
            <a:chExt cx="296950" cy="295025"/>
          </a:xfrm>
        </p:grpSpPr>
        <p:sp>
          <p:nvSpPr>
            <p:cNvPr id="7438" name="Google Shape;7438;p79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9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0" name="Google Shape;7440;p79"/>
          <p:cNvGrpSpPr/>
          <p:nvPr/>
        </p:nvGrpSpPr>
        <p:grpSpPr>
          <a:xfrm>
            <a:off x="5773862" y="1532411"/>
            <a:ext cx="299344" cy="351880"/>
            <a:chOff x="-27691025" y="3175300"/>
            <a:chExt cx="251275" cy="295375"/>
          </a:xfrm>
        </p:grpSpPr>
        <p:sp>
          <p:nvSpPr>
            <p:cNvPr id="7441" name="Google Shape;7441;p79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9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9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79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5" name="Google Shape;7445;p79"/>
          <p:cNvGrpSpPr/>
          <p:nvPr/>
        </p:nvGrpSpPr>
        <p:grpSpPr>
          <a:xfrm>
            <a:off x="5746179" y="2051087"/>
            <a:ext cx="354710" cy="228015"/>
            <a:chOff x="-27721750" y="3598250"/>
            <a:chExt cx="297750" cy="191400"/>
          </a:xfrm>
        </p:grpSpPr>
        <p:sp>
          <p:nvSpPr>
            <p:cNvPr id="7446" name="Google Shape;7446;p79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79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8" name="Google Shape;7448;p79"/>
          <p:cNvGrpSpPr/>
          <p:nvPr/>
        </p:nvGrpSpPr>
        <p:grpSpPr>
          <a:xfrm>
            <a:off x="5747579" y="2444633"/>
            <a:ext cx="351910" cy="340980"/>
            <a:chOff x="-27719400" y="3925600"/>
            <a:chExt cx="295400" cy="286225"/>
          </a:xfrm>
        </p:grpSpPr>
        <p:sp>
          <p:nvSpPr>
            <p:cNvPr id="7449" name="Google Shape;7449;p79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79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1" name="Google Shape;7451;p79"/>
          <p:cNvGrpSpPr/>
          <p:nvPr/>
        </p:nvGrpSpPr>
        <p:grpSpPr>
          <a:xfrm>
            <a:off x="7968851" y="1531473"/>
            <a:ext cx="353757" cy="353757"/>
            <a:chOff x="-25834600" y="3176875"/>
            <a:chExt cx="296950" cy="296950"/>
          </a:xfrm>
        </p:grpSpPr>
        <p:sp>
          <p:nvSpPr>
            <p:cNvPr id="7452" name="Google Shape;7452;p79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9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9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9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9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7" name="Google Shape;7457;p79"/>
          <p:cNvGrpSpPr/>
          <p:nvPr/>
        </p:nvGrpSpPr>
        <p:grpSpPr>
          <a:xfrm>
            <a:off x="7968851" y="1999474"/>
            <a:ext cx="353757" cy="331241"/>
            <a:chOff x="-25834600" y="3564375"/>
            <a:chExt cx="296950" cy="278050"/>
          </a:xfrm>
        </p:grpSpPr>
        <p:sp>
          <p:nvSpPr>
            <p:cNvPr id="7458" name="Google Shape;7458;p79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79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9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9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9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9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9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79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6" name="Google Shape;7466;p79"/>
          <p:cNvGrpSpPr/>
          <p:nvPr/>
        </p:nvGrpSpPr>
        <p:grpSpPr>
          <a:xfrm>
            <a:off x="7966974" y="2438826"/>
            <a:ext cx="357509" cy="352595"/>
            <a:chOff x="-25834600" y="3915850"/>
            <a:chExt cx="300100" cy="295975"/>
          </a:xfrm>
        </p:grpSpPr>
        <p:sp>
          <p:nvSpPr>
            <p:cNvPr id="7467" name="Google Shape;7467;p79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79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79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0" name="Google Shape;7470;p79"/>
          <p:cNvGrpSpPr/>
          <p:nvPr/>
        </p:nvGrpSpPr>
        <p:grpSpPr>
          <a:xfrm>
            <a:off x="6702402" y="2920056"/>
            <a:ext cx="228968" cy="350987"/>
            <a:chOff x="-23930925" y="3149300"/>
            <a:chExt cx="192200" cy="294625"/>
          </a:xfrm>
        </p:grpSpPr>
        <p:sp>
          <p:nvSpPr>
            <p:cNvPr id="7471" name="Google Shape;7471;p79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9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9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9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5" name="Google Shape;7475;p79"/>
          <p:cNvGrpSpPr/>
          <p:nvPr/>
        </p:nvGrpSpPr>
        <p:grpSpPr>
          <a:xfrm>
            <a:off x="6659232" y="3398540"/>
            <a:ext cx="315307" cy="351910"/>
            <a:chOff x="-23962425" y="3519475"/>
            <a:chExt cx="264675" cy="295400"/>
          </a:xfrm>
        </p:grpSpPr>
        <p:sp>
          <p:nvSpPr>
            <p:cNvPr id="7476" name="Google Shape;7476;p79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9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8" name="Google Shape;7478;p79"/>
          <p:cNvSpPr/>
          <p:nvPr/>
        </p:nvSpPr>
        <p:spPr>
          <a:xfrm>
            <a:off x="6629668" y="3852251"/>
            <a:ext cx="375349" cy="344435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79" name="Google Shape;7479;p79"/>
          <p:cNvGrpSpPr/>
          <p:nvPr/>
        </p:nvGrpSpPr>
        <p:grpSpPr>
          <a:xfrm>
            <a:off x="8037908" y="3848584"/>
            <a:ext cx="239302" cy="351880"/>
            <a:chOff x="-22788075" y="3904625"/>
            <a:chExt cx="200875" cy="295375"/>
          </a:xfrm>
        </p:grpSpPr>
        <p:sp>
          <p:nvSpPr>
            <p:cNvPr id="7480" name="Google Shape;7480;p79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9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9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9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4" name="Google Shape;7484;p79"/>
          <p:cNvGrpSpPr/>
          <p:nvPr/>
        </p:nvGrpSpPr>
        <p:grpSpPr>
          <a:xfrm>
            <a:off x="6193206" y="1531949"/>
            <a:ext cx="354710" cy="352803"/>
            <a:chOff x="-27351575" y="3175300"/>
            <a:chExt cx="297750" cy="296150"/>
          </a:xfrm>
        </p:grpSpPr>
        <p:sp>
          <p:nvSpPr>
            <p:cNvPr id="7485" name="Google Shape;7485;p79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9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9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9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9" name="Google Shape;7489;p79"/>
          <p:cNvGrpSpPr/>
          <p:nvPr/>
        </p:nvGrpSpPr>
        <p:grpSpPr>
          <a:xfrm>
            <a:off x="6235914" y="1988559"/>
            <a:ext cx="269293" cy="353072"/>
            <a:chOff x="-27313750" y="3545275"/>
            <a:chExt cx="226050" cy="296375"/>
          </a:xfrm>
        </p:grpSpPr>
        <p:sp>
          <p:nvSpPr>
            <p:cNvPr id="7490" name="Google Shape;7490;p79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9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9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3" name="Google Shape;7493;p79"/>
          <p:cNvGrpSpPr/>
          <p:nvPr/>
        </p:nvGrpSpPr>
        <p:grpSpPr>
          <a:xfrm>
            <a:off x="6193206" y="2436830"/>
            <a:ext cx="354710" cy="356586"/>
            <a:chOff x="-27351575" y="3915650"/>
            <a:chExt cx="297750" cy="299325"/>
          </a:xfrm>
        </p:grpSpPr>
        <p:sp>
          <p:nvSpPr>
            <p:cNvPr id="7494" name="Google Shape;7494;p79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9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6" name="Google Shape;7496;p79"/>
          <p:cNvGrpSpPr/>
          <p:nvPr/>
        </p:nvGrpSpPr>
        <p:grpSpPr>
          <a:xfrm>
            <a:off x="4880696" y="2919029"/>
            <a:ext cx="319060" cy="353042"/>
            <a:chOff x="-25445525" y="3175900"/>
            <a:chExt cx="267825" cy="296350"/>
          </a:xfrm>
        </p:grpSpPr>
        <p:sp>
          <p:nvSpPr>
            <p:cNvPr id="7497" name="Google Shape;7497;p79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9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9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0" name="Google Shape;7500;p79"/>
          <p:cNvGrpSpPr/>
          <p:nvPr/>
        </p:nvGrpSpPr>
        <p:grpSpPr>
          <a:xfrm>
            <a:off x="4862410" y="3409352"/>
            <a:ext cx="355633" cy="330288"/>
            <a:chOff x="-25465200" y="3565175"/>
            <a:chExt cx="298525" cy="277250"/>
          </a:xfrm>
        </p:grpSpPr>
        <p:sp>
          <p:nvSpPr>
            <p:cNvPr id="7501" name="Google Shape;7501;p79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9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3" name="Google Shape;7503;p79"/>
          <p:cNvGrpSpPr/>
          <p:nvPr/>
        </p:nvGrpSpPr>
        <p:grpSpPr>
          <a:xfrm>
            <a:off x="4861948" y="3848882"/>
            <a:ext cx="356556" cy="351285"/>
            <a:chOff x="-25465200" y="3916150"/>
            <a:chExt cx="299300" cy="294875"/>
          </a:xfrm>
        </p:grpSpPr>
        <p:sp>
          <p:nvSpPr>
            <p:cNvPr id="7504" name="Google Shape;7504;p79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9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6" name="Google Shape;7506;p79"/>
          <p:cNvGrpSpPr/>
          <p:nvPr/>
        </p:nvGrpSpPr>
        <p:grpSpPr>
          <a:xfrm>
            <a:off x="7089388" y="2919148"/>
            <a:ext cx="351880" cy="352803"/>
            <a:chOff x="-23615075" y="3148525"/>
            <a:chExt cx="295375" cy="296150"/>
          </a:xfrm>
        </p:grpSpPr>
        <p:sp>
          <p:nvSpPr>
            <p:cNvPr id="7507" name="Google Shape;7507;p79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79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79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79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1" name="Google Shape;7511;p79"/>
          <p:cNvSpPr/>
          <p:nvPr/>
        </p:nvSpPr>
        <p:spPr>
          <a:xfrm>
            <a:off x="7087484" y="3397507"/>
            <a:ext cx="356586" cy="353876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2" name="Google Shape;7512;p79"/>
          <p:cNvGrpSpPr/>
          <p:nvPr/>
        </p:nvGrpSpPr>
        <p:grpSpPr>
          <a:xfrm>
            <a:off x="7088911" y="3858427"/>
            <a:ext cx="352833" cy="332194"/>
            <a:chOff x="-23615075" y="3906200"/>
            <a:chExt cx="296175" cy="278850"/>
          </a:xfrm>
        </p:grpSpPr>
        <p:sp>
          <p:nvSpPr>
            <p:cNvPr id="7513" name="Google Shape;7513;p79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79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79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6" name="Google Shape;7516;p79"/>
          <p:cNvSpPr/>
          <p:nvPr/>
        </p:nvSpPr>
        <p:spPr>
          <a:xfrm>
            <a:off x="6207743" y="4290395"/>
            <a:ext cx="351880" cy="350957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7" name="Google Shape;7517;p79"/>
          <p:cNvGrpSpPr/>
          <p:nvPr/>
        </p:nvGrpSpPr>
        <p:grpSpPr>
          <a:xfrm>
            <a:off x="6637880" y="1532068"/>
            <a:ext cx="353757" cy="352565"/>
            <a:chOff x="-26980600" y="3175500"/>
            <a:chExt cx="296950" cy="295950"/>
          </a:xfrm>
        </p:grpSpPr>
        <p:sp>
          <p:nvSpPr>
            <p:cNvPr id="7518" name="Google Shape;7518;p79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9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9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21" name="Google Shape;7521;p79"/>
          <p:cNvSpPr/>
          <p:nvPr/>
        </p:nvSpPr>
        <p:spPr>
          <a:xfrm>
            <a:off x="6660447" y="1989089"/>
            <a:ext cx="309649" cy="351910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2" name="Google Shape;7522;p79"/>
          <p:cNvGrpSpPr/>
          <p:nvPr/>
        </p:nvGrpSpPr>
        <p:grpSpPr>
          <a:xfrm>
            <a:off x="6638357" y="2470604"/>
            <a:ext cx="352803" cy="289039"/>
            <a:chOff x="-26981375" y="3951875"/>
            <a:chExt cx="296150" cy="242625"/>
          </a:xfrm>
        </p:grpSpPr>
        <p:sp>
          <p:nvSpPr>
            <p:cNvPr id="7523" name="Google Shape;7523;p79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9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9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6" name="Google Shape;7526;p79"/>
          <p:cNvGrpSpPr/>
          <p:nvPr/>
        </p:nvGrpSpPr>
        <p:grpSpPr>
          <a:xfrm>
            <a:off x="5303399" y="2918195"/>
            <a:ext cx="351910" cy="354710"/>
            <a:chOff x="-25094250" y="3176075"/>
            <a:chExt cx="295400" cy="297750"/>
          </a:xfrm>
        </p:grpSpPr>
        <p:sp>
          <p:nvSpPr>
            <p:cNvPr id="7527" name="Google Shape;7527;p79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9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79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0" name="Google Shape;7530;p79"/>
          <p:cNvGrpSpPr/>
          <p:nvPr/>
        </p:nvGrpSpPr>
        <p:grpSpPr>
          <a:xfrm>
            <a:off x="5303399" y="3398556"/>
            <a:ext cx="351910" cy="351880"/>
            <a:chOff x="-25094250" y="3547050"/>
            <a:chExt cx="295400" cy="295375"/>
          </a:xfrm>
        </p:grpSpPr>
        <p:sp>
          <p:nvSpPr>
            <p:cNvPr id="7531" name="Google Shape;7531;p79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79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79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9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79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6" name="Google Shape;7536;p79"/>
          <p:cNvSpPr/>
          <p:nvPr/>
        </p:nvSpPr>
        <p:spPr>
          <a:xfrm>
            <a:off x="5303415" y="3903536"/>
            <a:ext cx="352833" cy="241864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37" name="Google Shape;7537;p79"/>
          <p:cNvGrpSpPr/>
          <p:nvPr/>
        </p:nvGrpSpPr>
        <p:grpSpPr>
          <a:xfrm>
            <a:off x="7535476" y="2919148"/>
            <a:ext cx="352803" cy="352803"/>
            <a:chOff x="-23245675" y="3148525"/>
            <a:chExt cx="296150" cy="296150"/>
          </a:xfrm>
        </p:grpSpPr>
        <p:sp>
          <p:nvSpPr>
            <p:cNvPr id="7538" name="Google Shape;7538;p79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79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9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1" name="Google Shape;7541;p79"/>
          <p:cNvSpPr/>
          <p:nvPr/>
        </p:nvSpPr>
        <p:spPr>
          <a:xfrm>
            <a:off x="7577658" y="3398490"/>
            <a:ext cx="269323" cy="351910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2" name="Google Shape;7542;p79"/>
          <p:cNvGrpSpPr/>
          <p:nvPr/>
        </p:nvGrpSpPr>
        <p:grpSpPr>
          <a:xfrm>
            <a:off x="7535938" y="3848122"/>
            <a:ext cx="351880" cy="352803"/>
            <a:chOff x="-23244900" y="3888100"/>
            <a:chExt cx="295375" cy="296150"/>
          </a:xfrm>
        </p:grpSpPr>
        <p:sp>
          <p:nvSpPr>
            <p:cNvPr id="7543" name="Google Shape;7543;p79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79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79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79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9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9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79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79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79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9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9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54" name="Google Shape;7554;p79"/>
          <p:cNvSpPr/>
          <p:nvPr/>
        </p:nvSpPr>
        <p:spPr>
          <a:xfrm>
            <a:off x="6612202" y="4288988"/>
            <a:ext cx="353786" cy="353757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9" name="Google Shape;7559;p80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0" name="Google Shape;7560;p80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61" name="Google Shape;7561;p80"/>
          <p:cNvSpPr/>
          <p:nvPr/>
        </p:nvSpPr>
        <p:spPr>
          <a:xfrm>
            <a:off x="849879" y="1532849"/>
            <a:ext cx="367261" cy="366364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62" name="Google Shape;7562;p80"/>
          <p:cNvGrpSpPr/>
          <p:nvPr/>
        </p:nvGrpSpPr>
        <p:grpSpPr>
          <a:xfrm>
            <a:off x="850004" y="1975418"/>
            <a:ext cx="367261" cy="367261"/>
            <a:chOff x="-65145700" y="3727425"/>
            <a:chExt cx="317425" cy="317425"/>
          </a:xfrm>
        </p:grpSpPr>
        <p:sp>
          <p:nvSpPr>
            <p:cNvPr id="7563" name="Google Shape;7563;p80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80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5" name="Google Shape;7565;p80"/>
          <p:cNvGrpSpPr/>
          <p:nvPr/>
        </p:nvGrpSpPr>
        <p:grpSpPr>
          <a:xfrm>
            <a:off x="853201" y="2404333"/>
            <a:ext cx="360868" cy="367261"/>
            <a:chOff x="-65144125" y="4094450"/>
            <a:chExt cx="311900" cy="317425"/>
          </a:xfrm>
        </p:grpSpPr>
        <p:sp>
          <p:nvSpPr>
            <p:cNvPr id="7566" name="Google Shape;7566;p80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80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80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69" name="Google Shape;7569;p80"/>
          <p:cNvSpPr/>
          <p:nvPr/>
        </p:nvSpPr>
        <p:spPr>
          <a:xfrm>
            <a:off x="3057429" y="1531476"/>
            <a:ext cx="369083" cy="369112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0" name="Google Shape;7570;p80"/>
          <p:cNvGrpSpPr/>
          <p:nvPr/>
        </p:nvGrpSpPr>
        <p:grpSpPr>
          <a:xfrm>
            <a:off x="3056770" y="1975028"/>
            <a:ext cx="370645" cy="368042"/>
            <a:chOff x="-63250675" y="3744075"/>
            <a:chExt cx="320350" cy="318100"/>
          </a:xfrm>
        </p:grpSpPr>
        <p:sp>
          <p:nvSpPr>
            <p:cNvPr id="7571" name="Google Shape;7571;p80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80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80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4" name="Google Shape;7574;p80"/>
          <p:cNvGrpSpPr/>
          <p:nvPr/>
        </p:nvGrpSpPr>
        <p:grpSpPr>
          <a:xfrm>
            <a:off x="3058462" y="2404333"/>
            <a:ext cx="367261" cy="367261"/>
            <a:chOff x="-63250675" y="4110200"/>
            <a:chExt cx="317425" cy="317425"/>
          </a:xfrm>
        </p:grpSpPr>
        <p:sp>
          <p:nvSpPr>
            <p:cNvPr id="7575" name="Google Shape;7575;p80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80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80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80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80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80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80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80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80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4" name="Google Shape;7584;p80"/>
          <p:cNvGrpSpPr/>
          <p:nvPr/>
        </p:nvGrpSpPr>
        <p:grpSpPr>
          <a:xfrm>
            <a:off x="1737509" y="2901428"/>
            <a:ext cx="359075" cy="358844"/>
            <a:chOff x="-61351725" y="3372400"/>
            <a:chExt cx="310350" cy="310150"/>
          </a:xfrm>
        </p:grpSpPr>
        <p:sp>
          <p:nvSpPr>
            <p:cNvPr id="7585" name="Google Shape;7585;p80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80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80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8" name="Google Shape;7588;p80"/>
          <p:cNvGrpSpPr/>
          <p:nvPr/>
        </p:nvGrpSpPr>
        <p:grpSpPr>
          <a:xfrm>
            <a:off x="1733864" y="3364484"/>
            <a:ext cx="366364" cy="333534"/>
            <a:chOff x="-61354875" y="3751050"/>
            <a:chExt cx="316650" cy="288275"/>
          </a:xfrm>
        </p:grpSpPr>
        <p:sp>
          <p:nvSpPr>
            <p:cNvPr id="7589" name="Google Shape;7589;p80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80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80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2" name="Google Shape;7592;p80"/>
          <p:cNvGrpSpPr/>
          <p:nvPr/>
        </p:nvGrpSpPr>
        <p:grpSpPr>
          <a:xfrm>
            <a:off x="1733864" y="3806124"/>
            <a:ext cx="366364" cy="367290"/>
            <a:chOff x="-61354875" y="4101525"/>
            <a:chExt cx="316650" cy="317450"/>
          </a:xfrm>
        </p:grpSpPr>
        <p:sp>
          <p:nvSpPr>
            <p:cNvPr id="7593" name="Google Shape;7593;p80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80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5" name="Google Shape;7595;p80"/>
          <p:cNvGrpSpPr/>
          <p:nvPr/>
        </p:nvGrpSpPr>
        <p:grpSpPr>
          <a:xfrm>
            <a:off x="3950299" y="2898000"/>
            <a:ext cx="368157" cy="365699"/>
            <a:chOff x="-59470075" y="3308975"/>
            <a:chExt cx="318200" cy="316075"/>
          </a:xfrm>
        </p:grpSpPr>
        <p:sp>
          <p:nvSpPr>
            <p:cNvPr id="7596" name="Google Shape;7596;p80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80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80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80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80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80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80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80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80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5" name="Google Shape;7605;p80"/>
          <p:cNvGrpSpPr/>
          <p:nvPr/>
        </p:nvGrpSpPr>
        <p:grpSpPr>
          <a:xfrm>
            <a:off x="1295729" y="1533705"/>
            <a:ext cx="367261" cy="364686"/>
            <a:chOff x="-64781025" y="3361050"/>
            <a:chExt cx="317425" cy="315200"/>
          </a:xfrm>
        </p:grpSpPr>
        <p:sp>
          <p:nvSpPr>
            <p:cNvPr id="7606" name="Google Shape;7606;p80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80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80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80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10" name="Google Shape;7610;p80"/>
          <p:cNvSpPr/>
          <p:nvPr/>
        </p:nvSpPr>
        <p:spPr>
          <a:xfrm>
            <a:off x="1295604" y="1976311"/>
            <a:ext cx="367261" cy="36543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1" name="Google Shape;7611;p80"/>
          <p:cNvSpPr/>
          <p:nvPr/>
        </p:nvSpPr>
        <p:spPr>
          <a:xfrm>
            <a:off x="1322938" y="2404313"/>
            <a:ext cx="312592" cy="36726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2" name="Google Shape;7612;p80"/>
          <p:cNvSpPr/>
          <p:nvPr/>
        </p:nvSpPr>
        <p:spPr>
          <a:xfrm>
            <a:off x="3508223" y="1572954"/>
            <a:ext cx="366335" cy="2861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13" name="Google Shape;7613;p80"/>
          <p:cNvGrpSpPr/>
          <p:nvPr/>
        </p:nvGrpSpPr>
        <p:grpSpPr>
          <a:xfrm>
            <a:off x="3500129" y="1975144"/>
            <a:ext cx="382765" cy="367810"/>
            <a:chOff x="-62890750" y="3747425"/>
            <a:chExt cx="330825" cy="317900"/>
          </a:xfrm>
        </p:grpSpPr>
        <p:sp>
          <p:nvSpPr>
            <p:cNvPr id="7614" name="Google Shape;7614;p80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80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80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80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80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80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80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80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80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80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80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80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80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80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8" name="Google Shape;7628;p80"/>
          <p:cNvGrpSpPr/>
          <p:nvPr/>
        </p:nvGrpSpPr>
        <p:grpSpPr>
          <a:xfrm>
            <a:off x="3507881" y="2404781"/>
            <a:ext cx="367261" cy="366364"/>
            <a:chOff x="-62884425" y="4111775"/>
            <a:chExt cx="317425" cy="316650"/>
          </a:xfrm>
        </p:grpSpPr>
        <p:sp>
          <p:nvSpPr>
            <p:cNvPr id="7629" name="Google Shape;7629;p80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80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80"/>
          <p:cNvGrpSpPr/>
          <p:nvPr/>
        </p:nvGrpSpPr>
        <p:grpSpPr>
          <a:xfrm>
            <a:off x="2180515" y="2900850"/>
            <a:ext cx="365438" cy="360001"/>
            <a:chOff x="-60991775" y="3376900"/>
            <a:chExt cx="315850" cy="311150"/>
          </a:xfrm>
        </p:grpSpPr>
        <p:sp>
          <p:nvSpPr>
            <p:cNvPr id="7632" name="Google Shape;7632;p80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80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80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5" name="Google Shape;7635;p80"/>
          <p:cNvGrpSpPr/>
          <p:nvPr/>
        </p:nvGrpSpPr>
        <p:grpSpPr>
          <a:xfrm>
            <a:off x="2180052" y="3351714"/>
            <a:ext cx="366364" cy="359075"/>
            <a:chOff x="-60988625" y="3740800"/>
            <a:chExt cx="316650" cy="310350"/>
          </a:xfrm>
        </p:grpSpPr>
        <p:sp>
          <p:nvSpPr>
            <p:cNvPr id="7636" name="Google Shape;7636;p80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80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80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80"/>
          <p:cNvGrpSpPr/>
          <p:nvPr/>
        </p:nvGrpSpPr>
        <p:grpSpPr>
          <a:xfrm>
            <a:off x="2180052" y="3807165"/>
            <a:ext cx="366364" cy="365207"/>
            <a:chOff x="-60987850" y="4100950"/>
            <a:chExt cx="316650" cy="315650"/>
          </a:xfrm>
        </p:grpSpPr>
        <p:sp>
          <p:nvSpPr>
            <p:cNvPr id="7640" name="Google Shape;7640;p80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80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80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80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80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5" name="Google Shape;7645;p80"/>
          <p:cNvGrpSpPr/>
          <p:nvPr/>
        </p:nvGrpSpPr>
        <p:grpSpPr>
          <a:xfrm>
            <a:off x="3949836" y="3352625"/>
            <a:ext cx="369083" cy="357253"/>
            <a:chOff x="-59447250" y="3706150"/>
            <a:chExt cx="319000" cy="308775"/>
          </a:xfrm>
        </p:grpSpPr>
        <p:sp>
          <p:nvSpPr>
            <p:cNvPr id="7646" name="Google Shape;7646;p80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80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80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80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0" name="Google Shape;7650;p80"/>
          <p:cNvGrpSpPr/>
          <p:nvPr/>
        </p:nvGrpSpPr>
        <p:grpSpPr>
          <a:xfrm>
            <a:off x="1738564" y="1533936"/>
            <a:ext cx="368186" cy="364224"/>
            <a:chOff x="-64406125" y="3362225"/>
            <a:chExt cx="318225" cy="314800"/>
          </a:xfrm>
        </p:grpSpPr>
        <p:sp>
          <p:nvSpPr>
            <p:cNvPr id="7651" name="Google Shape;7651;p80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80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53" name="Google Shape;7653;p80"/>
          <p:cNvSpPr/>
          <p:nvPr/>
        </p:nvSpPr>
        <p:spPr>
          <a:xfrm>
            <a:off x="1801771" y="1975400"/>
            <a:ext cx="241524" cy="36726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54" name="Google Shape;7654;p80"/>
          <p:cNvGrpSpPr/>
          <p:nvPr/>
        </p:nvGrpSpPr>
        <p:grpSpPr>
          <a:xfrm>
            <a:off x="1739027" y="2404781"/>
            <a:ext cx="367261" cy="366364"/>
            <a:chOff x="-64410850" y="4094450"/>
            <a:chExt cx="317425" cy="316650"/>
          </a:xfrm>
        </p:grpSpPr>
        <p:sp>
          <p:nvSpPr>
            <p:cNvPr id="7655" name="Google Shape;7655;p80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80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80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58" name="Google Shape;7658;p80"/>
          <p:cNvSpPr/>
          <p:nvPr/>
        </p:nvSpPr>
        <p:spPr>
          <a:xfrm>
            <a:off x="3983247" y="1532300"/>
            <a:ext cx="319882" cy="367463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59" name="Google Shape;7659;p80"/>
          <p:cNvGrpSpPr/>
          <p:nvPr/>
        </p:nvGrpSpPr>
        <p:grpSpPr>
          <a:xfrm>
            <a:off x="3960575" y="1974854"/>
            <a:ext cx="365467" cy="368389"/>
            <a:chOff x="-62516625" y="3743175"/>
            <a:chExt cx="315875" cy="318400"/>
          </a:xfrm>
        </p:grpSpPr>
        <p:sp>
          <p:nvSpPr>
            <p:cNvPr id="7660" name="Google Shape;7660;p80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80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2" name="Google Shape;7662;p80"/>
          <p:cNvGrpSpPr/>
          <p:nvPr/>
        </p:nvGrpSpPr>
        <p:grpSpPr>
          <a:xfrm>
            <a:off x="3967415" y="2424826"/>
            <a:ext cx="351786" cy="326274"/>
            <a:chOff x="-62511900" y="4129100"/>
            <a:chExt cx="304050" cy="282000"/>
          </a:xfrm>
        </p:grpSpPr>
        <p:sp>
          <p:nvSpPr>
            <p:cNvPr id="7663" name="Google Shape;7663;p80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80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80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80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80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8" name="Google Shape;7668;p80"/>
          <p:cNvGrpSpPr/>
          <p:nvPr/>
        </p:nvGrpSpPr>
        <p:grpSpPr>
          <a:xfrm>
            <a:off x="2645537" y="2897220"/>
            <a:ext cx="310770" cy="367261"/>
            <a:chOff x="-60597975" y="3367475"/>
            <a:chExt cx="268600" cy="317425"/>
          </a:xfrm>
        </p:grpSpPr>
        <p:sp>
          <p:nvSpPr>
            <p:cNvPr id="7669" name="Google Shape;7669;p80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80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80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80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80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74" name="Google Shape;7674;p80"/>
          <p:cNvSpPr/>
          <p:nvPr/>
        </p:nvSpPr>
        <p:spPr>
          <a:xfrm>
            <a:off x="2616264" y="3348731"/>
            <a:ext cx="369083" cy="36500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75" name="Google Shape;7675;p80"/>
          <p:cNvGrpSpPr/>
          <p:nvPr/>
        </p:nvGrpSpPr>
        <p:grpSpPr>
          <a:xfrm>
            <a:off x="2617740" y="3858536"/>
            <a:ext cx="366364" cy="262465"/>
            <a:chOff x="-60621600" y="4145650"/>
            <a:chExt cx="316650" cy="226850"/>
          </a:xfrm>
        </p:grpSpPr>
        <p:sp>
          <p:nvSpPr>
            <p:cNvPr id="7676" name="Google Shape;7676;p80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80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80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9" name="Google Shape;7679;p80"/>
          <p:cNvGrpSpPr/>
          <p:nvPr/>
        </p:nvGrpSpPr>
        <p:grpSpPr>
          <a:xfrm>
            <a:off x="3954392" y="3807035"/>
            <a:ext cx="359972" cy="365467"/>
            <a:chOff x="-59400775" y="4084200"/>
            <a:chExt cx="311125" cy="315875"/>
          </a:xfrm>
        </p:grpSpPr>
        <p:sp>
          <p:nvSpPr>
            <p:cNvPr id="7680" name="Google Shape;7680;p80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80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80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80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80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80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6" name="Google Shape;7686;p80"/>
          <p:cNvGrpSpPr/>
          <p:nvPr/>
        </p:nvGrpSpPr>
        <p:grpSpPr>
          <a:xfrm>
            <a:off x="2178486" y="1532866"/>
            <a:ext cx="365438" cy="366364"/>
            <a:chOff x="-64044600" y="3360375"/>
            <a:chExt cx="315850" cy="316650"/>
          </a:xfrm>
        </p:grpSpPr>
        <p:sp>
          <p:nvSpPr>
            <p:cNvPr id="7687" name="Google Shape;7687;p80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80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80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0" name="Google Shape;7690;p80"/>
          <p:cNvGrpSpPr/>
          <p:nvPr/>
        </p:nvGrpSpPr>
        <p:grpSpPr>
          <a:xfrm>
            <a:off x="2204909" y="1975418"/>
            <a:ext cx="312592" cy="367261"/>
            <a:chOff x="-64022550" y="3727425"/>
            <a:chExt cx="270175" cy="317425"/>
          </a:xfrm>
        </p:grpSpPr>
        <p:sp>
          <p:nvSpPr>
            <p:cNvPr id="7691" name="Google Shape;7691;p80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80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80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4" name="Google Shape;7694;p80"/>
          <p:cNvGrpSpPr/>
          <p:nvPr/>
        </p:nvGrpSpPr>
        <p:grpSpPr>
          <a:xfrm>
            <a:off x="2229047" y="2404318"/>
            <a:ext cx="264317" cy="367290"/>
            <a:chOff x="-64001300" y="4093650"/>
            <a:chExt cx="228450" cy="317450"/>
          </a:xfrm>
        </p:grpSpPr>
        <p:sp>
          <p:nvSpPr>
            <p:cNvPr id="7695" name="Google Shape;7695;p80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80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80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80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9" name="Google Shape;7699;p80"/>
          <p:cNvGrpSpPr/>
          <p:nvPr/>
        </p:nvGrpSpPr>
        <p:grpSpPr>
          <a:xfrm>
            <a:off x="848051" y="2897610"/>
            <a:ext cx="359972" cy="366480"/>
            <a:chOff x="-62148800" y="3377700"/>
            <a:chExt cx="311125" cy="316750"/>
          </a:xfrm>
        </p:grpSpPr>
        <p:sp>
          <p:nvSpPr>
            <p:cNvPr id="7700" name="Google Shape;7700;p80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80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2" name="Google Shape;7702;p80"/>
          <p:cNvGrpSpPr/>
          <p:nvPr/>
        </p:nvGrpSpPr>
        <p:grpSpPr>
          <a:xfrm>
            <a:off x="843958" y="3347607"/>
            <a:ext cx="368157" cy="367290"/>
            <a:chOff x="-62154300" y="3743950"/>
            <a:chExt cx="318200" cy="317450"/>
          </a:xfrm>
        </p:grpSpPr>
        <p:sp>
          <p:nvSpPr>
            <p:cNvPr id="7703" name="Google Shape;7703;p80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80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5" name="Google Shape;7705;p80"/>
          <p:cNvGrpSpPr/>
          <p:nvPr/>
        </p:nvGrpSpPr>
        <p:grpSpPr>
          <a:xfrm>
            <a:off x="843944" y="3806587"/>
            <a:ext cx="368186" cy="366364"/>
            <a:chOff x="-62151950" y="4111775"/>
            <a:chExt cx="318225" cy="316650"/>
          </a:xfrm>
        </p:grpSpPr>
        <p:sp>
          <p:nvSpPr>
            <p:cNvPr id="7706" name="Google Shape;7706;p80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80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80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80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0" name="Google Shape;7710;p80"/>
          <p:cNvGrpSpPr/>
          <p:nvPr/>
        </p:nvGrpSpPr>
        <p:grpSpPr>
          <a:xfrm>
            <a:off x="3062568" y="2897133"/>
            <a:ext cx="368157" cy="367434"/>
            <a:chOff x="-60254550" y="3367325"/>
            <a:chExt cx="318200" cy="317575"/>
          </a:xfrm>
        </p:grpSpPr>
        <p:sp>
          <p:nvSpPr>
            <p:cNvPr id="7711" name="Google Shape;7711;p80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80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80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80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5" name="Google Shape;7715;p80"/>
          <p:cNvGrpSpPr/>
          <p:nvPr/>
        </p:nvGrpSpPr>
        <p:grpSpPr>
          <a:xfrm>
            <a:off x="3063465" y="3348127"/>
            <a:ext cx="366364" cy="366248"/>
            <a:chOff x="-60255350" y="3733825"/>
            <a:chExt cx="316650" cy="316550"/>
          </a:xfrm>
        </p:grpSpPr>
        <p:sp>
          <p:nvSpPr>
            <p:cNvPr id="7716" name="Google Shape;7716;p80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80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80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80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80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80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80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3" name="Google Shape;7723;p80"/>
          <p:cNvGrpSpPr/>
          <p:nvPr/>
        </p:nvGrpSpPr>
        <p:grpSpPr>
          <a:xfrm>
            <a:off x="3091262" y="3807035"/>
            <a:ext cx="310770" cy="365467"/>
            <a:chOff x="-60232500" y="4101525"/>
            <a:chExt cx="268600" cy="315875"/>
          </a:xfrm>
        </p:grpSpPr>
        <p:sp>
          <p:nvSpPr>
            <p:cNvPr id="7724" name="Google Shape;7724;p80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80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26" name="Google Shape;7726;p80"/>
          <p:cNvSpPr/>
          <p:nvPr/>
        </p:nvSpPr>
        <p:spPr>
          <a:xfrm>
            <a:off x="2179036" y="4275969"/>
            <a:ext cx="366335" cy="36729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27" name="Google Shape;7727;p80"/>
          <p:cNvGrpSpPr/>
          <p:nvPr/>
        </p:nvGrpSpPr>
        <p:grpSpPr>
          <a:xfrm>
            <a:off x="2624262" y="1532866"/>
            <a:ext cx="368186" cy="366364"/>
            <a:chOff x="-63679950" y="3360375"/>
            <a:chExt cx="318225" cy="316650"/>
          </a:xfrm>
        </p:grpSpPr>
        <p:sp>
          <p:nvSpPr>
            <p:cNvPr id="7728" name="Google Shape;7728;p80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80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80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80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2" name="Google Shape;7732;p80"/>
          <p:cNvSpPr/>
          <p:nvPr/>
        </p:nvSpPr>
        <p:spPr>
          <a:xfrm>
            <a:off x="2623229" y="1975169"/>
            <a:ext cx="370009" cy="367724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33" name="Google Shape;7733;p80"/>
          <p:cNvGrpSpPr/>
          <p:nvPr/>
        </p:nvGrpSpPr>
        <p:grpSpPr>
          <a:xfrm>
            <a:off x="2622889" y="2404203"/>
            <a:ext cx="370934" cy="367521"/>
            <a:chOff x="-63679950" y="4093450"/>
            <a:chExt cx="320600" cy="317650"/>
          </a:xfrm>
        </p:grpSpPr>
        <p:sp>
          <p:nvSpPr>
            <p:cNvPr id="7734" name="Google Shape;7734;p80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80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80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7" name="Google Shape;7737;p80"/>
          <p:cNvGrpSpPr/>
          <p:nvPr/>
        </p:nvGrpSpPr>
        <p:grpSpPr>
          <a:xfrm>
            <a:off x="1283006" y="2897205"/>
            <a:ext cx="366364" cy="367290"/>
            <a:chOff x="-61784125" y="3377700"/>
            <a:chExt cx="316650" cy="317450"/>
          </a:xfrm>
        </p:grpSpPr>
        <p:sp>
          <p:nvSpPr>
            <p:cNvPr id="7738" name="Google Shape;7738;p80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80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80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80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80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80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80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5" name="Google Shape;7745;p80"/>
          <p:cNvGrpSpPr/>
          <p:nvPr/>
        </p:nvGrpSpPr>
        <p:grpSpPr>
          <a:xfrm>
            <a:off x="1283006" y="3347607"/>
            <a:ext cx="366364" cy="367290"/>
            <a:chOff x="-61783350" y="3743950"/>
            <a:chExt cx="316650" cy="317450"/>
          </a:xfrm>
        </p:grpSpPr>
        <p:sp>
          <p:nvSpPr>
            <p:cNvPr id="7746" name="Google Shape;7746;p80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80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48" name="Google Shape;7748;p80"/>
          <p:cNvSpPr/>
          <p:nvPr/>
        </p:nvSpPr>
        <p:spPr>
          <a:xfrm>
            <a:off x="1282887" y="3806407"/>
            <a:ext cx="366364" cy="366682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9" name="Google Shape;7749;p80"/>
          <p:cNvSpPr/>
          <p:nvPr/>
        </p:nvSpPr>
        <p:spPr>
          <a:xfrm>
            <a:off x="3505689" y="2907052"/>
            <a:ext cx="366364" cy="347563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50" name="Google Shape;7750;p80"/>
          <p:cNvSpPr/>
          <p:nvPr/>
        </p:nvSpPr>
        <p:spPr>
          <a:xfrm>
            <a:off x="3504778" y="3387693"/>
            <a:ext cx="368186" cy="2870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51" name="Google Shape;7751;p80"/>
          <p:cNvGrpSpPr/>
          <p:nvPr/>
        </p:nvGrpSpPr>
        <p:grpSpPr>
          <a:xfrm>
            <a:off x="3504430" y="3807440"/>
            <a:ext cx="369112" cy="364657"/>
            <a:chOff x="-59869425" y="4102225"/>
            <a:chExt cx="319025" cy="315175"/>
          </a:xfrm>
        </p:grpSpPr>
        <p:sp>
          <p:nvSpPr>
            <p:cNvPr id="7752" name="Google Shape;7752;p80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80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80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80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6" name="Google Shape;7756;p80"/>
          <p:cNvGrpSpPr/>
          <p:nvPr/>
        </p:nvGrpSpPr>
        <p:grpSpPr>
          <a:xfrm>
            <a:off x="2623233" y="4276262"/>
            <a:ext cx="366364" cy="365467"/>
            <a:chOff x="-59029025" y="3711650"/>
            <a:chExt cx="316650" cy="315875"/>
          </a:xfrm>
        </p:grpSpPr>
        <p:sp>
          <p:nvSpPr>
            <p:cNvPr id="7757" name="Google Shape;7757;p80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80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80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80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80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80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80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4" name="Google Shape;7764;p80"/>
          <p:cNvGrpSpPr/>
          <p:nvPr/>
        </p:nvGrpSpPr>
        <p:grpSpPr>
          <a:xfrm>
            <a:off x="4859311" y="1532317"/>
            <a:ext cx="351940" cy="348188"/>
            <a:chOff x="581525" y="3254850"/>
            <a:chExt cx="297750" cy="294575"/>
          </a:xfrm>
        </p:grpSpPr>
        <p:sp>
          <p:nvSpPr>
            <p:cNvPr id="7765" name="Google Shape;7765;p80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80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80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8" name="Google Shape;7768;p80"/>
          <p:cNvGrpSpPr/>
          <p:nvPr/>
        </p:nvGrpSpPr>
        <p:grpSpPr>
          <a:xfrm>
            <a:off x="4858380" y="1971253"/>
            <a:ext cx="353802" cy="351497"/>
            <a:chOff x="580725" y="3617925"/>
            <a:chExt cx="299325" cy="297375"/>
          </a:xfrm>
        </p:grpSpPr>
        <p:sp>
          <p:nvSpPr>
            <p:cNvPr id="7769" name="Google Shape;7769;p80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80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80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80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80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4" name="Google Shape;7774;p80"/>
          <p:cNvGrpSpPr/>
          <p:nvPr/>
        </p:nvGrpSpPr>
        <p:grpSpPr>
          <a:xfrm>
            <a:off x="4860242" y="2418443"/>
            <a:ext cx="350079" cy="350079"/>
            <a:chOff x="583100" y="3982600"/>
            <a:chExt cx="296175" cy="296175"/>
          </a:xfrm>
        </p:grpSpPr>
        <p:sp>
          <p:nvSpPr>
            <p:cNvPr id="7775" name="Google Shape;7775;p80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80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80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80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80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80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80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2" name="Google Shape;7782;p80"/>
          <p:cNvGrpSpPr/>
          <p:nvPr/>
        </p:nvGrpSpPr>
        <p:grpSpPr>
          <a:xfrm>
            <a:off x="7092856" y="1532067"/>
            <a:ext cx="307231" cy="348690"/>
            <a:chOff x="2423775" y="3226875"/>
            <a:chExt cx="259925" cy="295000"/>
          </a:xfrm>
        </p:grpSpPr>
        <p:sp>
          <p:nvSpPr>
            <p:cNvPr id="7783" name="Google Shape;7783;p80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80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80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6" name="Google Shape;7786;p80"/>
          <p:cNvGrpSpPr/>
          <p:nvPr/>
        </p:nvGrpSpPr>
        <p:grpSpPr>
          <a:xfrm>
            <a:off x="7070043" y="1973352"/>
            <a:ext cx="352857" cy="347301"/>
            <a:chOff x="2404875" y="3592725"/>
            <a:chExt cx="298525" cy="293825"/>
          </a:xfrm>
        </p:grpSpPr>
        <p:sp>
          <p:nvSpPr>
            <p:cNvPr id="7787" name="Google Shape;7787;p80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80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80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0" name="Google Shape;7790;p80"/>
          <p:cNvGrpSpPr/>
          <p:nvPr/>
        </p:nvGrpSpPr>
        <p:grpSpPr>
          <a:xfrm>
            <a:off x="7070974" y="2418917"/>
            <a:ext cx="350995" cy="349133"/>
            <a:chOff x="2404875" y="3955825"/>
            <a:chExt cx="296950" cy="295375"/>
          </a:xfrm>
        </p:grpSpPr>
        <p:sp>
          <p:nvSpPr>
            <p:cNvPr id="7791" name="Google Shape;7791;p80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80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80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80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5" name="Google Shape;7795;p80"/>
          <p:cNvGrpSpPr/>
          <p:nvPr/>
        </p:nvGrpSpPr>
        <p:grpSpPr>
          <a:xfrm>
            <a:off x="5764954" y="2883111"/>
            <a:ext cx="349163" cy="350079"/>
            <a:chOff x="4263650" y="3235150"/>
            <a:chExt cx="295400" cy="296175"/>
          </a:xfrm>
        </p:grpSpPr>
        <p:sp>
          <p:nvSpPr>
            <p:cNvPr id="7796" name="Google Shape;7796;p80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80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80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80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80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1" name="Google Shape;7801;p80"/>
          <p:cNvGrpSpPr/>
          <p:nvPr/>
        </p:nvGrpSpPr>
        <p:grpSpPr>
          <a:xfrm>
            <a:off x="5762634" y="3342272"/>
            <a:ext cx="353802" cy="327739"/>
            <a:chOff x="4266025" y="3609275"/>
            <a:chExt cx="299325" cy="277275"/>
          </a:xfrm>
        </p:grpSpPr>
        <p:sp>
          <p:nvSpPr>
            <p:cNvPr id="7802" name="Google Shape;7802;p80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80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4" name="Google Shape;7804;p80"/>
          <p:cNvGrpSpPr/>
          <p:nvPr/>
        </p:nvGrpSpPr>
        <p:grpSpPr>
          <a:xfrm>
            <a:off x="5763092" y="3807659"/>
            <a:ext cx="352886" cy="349133"/>
            <a:chOff x="4263650" y="3963700"/>
            <a:chExt cx="298550" cy="295375"/>
          </a:xfrm>
        </p:grpSpPr>
        <p:sp>
          <p:nvSpPr>
            <p:cNvPr id="7805" name="Google Shape;7805;p80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80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80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80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80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80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80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2" name="Google Shape;7812;p80"/>
          <p:cNvGrpSpPr/>
          <p:nvPr/>
        </p:nvGrpSpPr>
        <p:grpSpPr>
          <a:xfrm>
            <a:off x="8041429" y="2883111"/>
            <a:ext cx="226264" cy="350079"/>
            <a:chOff x="6164975" y="3211525"/>
            <a:chExt cx="191425" cy="296175"/>
          </a:xfrm>
        </p:grpSpPr>
        <p:sp>
          <p:nvSpPr>
            <p:cNvPr id="7813" name="Google Shape;7813;p80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80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80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80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80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80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80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0" name="Google Shape;7820;p80"/>
          <p:cNvGrpSpPr/>
          <p:nvPr/>
        </p:nvGrpSpPr>
        <p:grpSpPr>
          <a:xfrm>
            <a:off x="5303466" y="1531387"/>
            <a:ext cx="352886" cy="350049"/>
            <a:chOff x="946175" y="3253275"/>
            <a:chExt cx="298550" cy="296150"/>
          </a:xfrm>
        </p:grpSpPr>
        <p:sp>
          <p:nvSpPr>
            <p:cNvPr id="7821" name="Google Shape;7821;p80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80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80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80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80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6" name="Google Shape;7826;p80"/>
          <p:cNvGrpSpPr/>
          <p:nvPr/>
        </p:nvGrpSpPr>
        <p:grpSpPr>
          <a:xfrm>
            <a:off x="5304397" y="1973351"/>
            <a:ext cx="351024" cy="347301"/>
            <a:chOff x="946175" y="3619500"/>
            <a:chExt cx="296975" cy="293825"/>
          </a:xfrm>
        </p:grpSpPr>
        <p:sp>
          <p:nvSpPr>
            <p:cNvPr id="7827" name="Google Shape;7827;p80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80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80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80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80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80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3" name="Google Shape;7833;p80"/>
          <p:cNvGrpSpPr/>
          <p:nvPr/>
        </p:nvGrpSpPr>
        <p:grpSpPr>
          <a:xfrm>
            <a:off x="5303939" y="2417985"/>
            <a:ext cx="351940" cy="350995"/>
            <a:chOff x="944600" y="3981825"/>
            <a:chExt cx="297750" cy="296950"/>
          </a:xfrm>
        </p:grpSpPr>
        <p:sp>
          <p:nvSpPr>
            <p:cNvPr id="7834" name="Google Shape;7834;p80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80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80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80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8" name="Google Shape;7838;p80"/>
          <p:cNvGrpSpPr/>
          <p:nvPr/>
        </p:nvGrpSpPr>
        <p:grpSpPr>
          <a:xfrm>
            <a:off x="7520875" y="1531845"/>
            <a:ext cx="350079" cy="349133"/>
            <a:chOff x="2768750" y="3227275"/>
            <a:chExt cx="296175" cy="295375"/>
          </a:xfrm>
        </p:grpSpPr>
        <p:sp>
          <p:nvSpPr>
            <p:cNvPr id="7839" name="Google Shape;7839;p80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80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80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80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80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80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80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80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7" name="Google Shape;7847;p80"/>
          <p:cNvGrpSpPr/>
          <p:nvPr/>
        </p:nvGrpSpPr>
        <p:grpSpPr>
          <a:xfrm>
            <a:off x="7541826" y="1972717"/>
            <a:ext cx="308177" cy="348572"/>
            <a:chOff x="2786075" y="3591800"/>
            <a:chExt cx="260725" cy="294900"/>
          </a:xfrm>
        </p:grpSpPr>
        <p:sp>
          <p:nvSpPr>
            <p:cNvPr id="7848" name="Google Shape;7848;p80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80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80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80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80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3" name="Google Shape;7853;p80"/>
          <p:cNvGrpSpPr/>
          <p:nvPr/>
        </p:nvGrpSpPr>
        <p:grpSpPr>
          <a:xfrm>
            <a:off x="7582324" y="2418444"/>
            <a:ext cx="227180" cy="350079"/>
            <a:chOff x="2819150" y="3955025"/>
            <a:chExt cx="192200" cy="296175"/>
          </a:xfrm>
        </p:grpSpPr>
        <p:sp>
          <p:nvSpPr>
            <p:cNvPr id="7854" name="Google Shape;7854;p80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80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80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80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8" name="Google Shape;7858;p80"/>
          <p:cNvGrpSpPr/>
          <p:nvPr/>
        </p:nvGrpSpPr>
        <p:grpSpPr>
          <a:xfrm>
            <a:off x="6206097" y="2884042"/>
            <a:ext cx="349133" cy="348217"/>
            <a:chOff x="4629125" y="3235150"/>
            <a:chExt cx="295375" cy="294600"/>
          </a:xfrm>
        </p:grpSpPr>
        <p:sp>
          <p:nvSpPr>
            <p:cNvPr id="7859" name="Google Shape;7859;p80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80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80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80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80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4" name="Google Shape;7864;p80"/>
          <p:cNvGrpSpPr/>
          <p:nvPr/>
        </p:nvGrpSpPr>
        <p:grpSpPr>
          <a:xfrm>
            <a:off x="6206082" y="3331575"/>
            <a:ext cx="349163" cy="349133"/>
            <a:chOff x="4628325" y="3599825"/>
            <a:chExt cx="295400" cy="295375"/>
          </a:xfrm>
        </p:grpSpPr>
        <p:sp>
          <p:nvSpPr>
            <p:cNvPr id="7865" name="Google Shape;7865;p80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80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80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80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80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80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80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80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80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80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80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80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7" name="Google Shape;7877;p80"/>
          <p:cNvGrpSpPr/>
          <p:nvPr/>
        </p:nvGrpSpPr>
        <p:grpSpPr>
          <a:xfrm>
            <a:off x="6227033" y="3807186"/>
            <a:ext cx="307261" cy="350079"/>
            <a:chOff x="4645650" y="3962900"/>
            <a:chExt cx="259950" cy="296175"/>
          </a:xfrm>
        </p:grpSpPr>
        <p:sp>
          <p:nvSpPr>
            <p:cNvPr id="7878" name="Google Shape;7878;p80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80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80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80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80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80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4" name="Google Shape;7884;p80"/>
          <p:cNvGrpSpPr/>
          <p:nvPr/>
        </p:nvGrpSpPr>
        <p:grpSpPr>
          <a:xfrm>
            <a:off x="7979994" y="3332048"/>
            <a:ext cx="349133" cy="348188"/>
            <a:chOff x="6143725" y="3582500"/>
            <a:chExt cx="295375" cy="294575"/>
          </a:xfrm>
        </p:grpSpPr>
        <p:sp>
          <p:nvSpPr>
            <p:cNvPr id="7885" name="Google Shape;7885;p80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80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80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80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80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80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80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2" name="Google Shape;7892;p80"/>
          <p:cNvGrpSpPr/>
          <p:nvPr/>
        </p:nvGrpSpPr>
        <p:grpSpPr>
          <a:xfrm>
            <a:off x="5748820" y="1531387"/>
            <a:ext cx="350995" cy="350049"/>
            <a:chOff x="1310075" y="3253275"/>
            <a:chExt cx="296950" cy="296150"/>
          </a:xfrm>
        </p:grpSpPr>
        <p:sp>
          <p:nvSpPr>
            <p:cNvPr id="7893" name="Google Shape;7893;p80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80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80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6" name="Google Shape;7896;p80"/>
          <p:cNvSpPr/>
          <p:nvPr/>
        </p:nvSpPr>
        <p:spPr>
          <a:xfrm>
            <a:off x="5750241" y="1973475"/>
            <a:ext cx="348217" cy="347272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97" name="Google Shape;7897;p80"/>
          <p:cNvGrpSpPr/>
          <p:nvPr/>
        </p:nvGrpSpPr>
        <p:grpSpPr>
          <a:xfrm>
            <a:off x="5748347" y="2417646"/>
            <a:ext cx="351941" cy="351675"/>
            <a:chOff x="1310075" y="3980250"/>
            <a:chExt cx="297750" cy="297525"/>
          </a:xfrm>
        </p:grpSpPr>
        <p:sp>
          <p:nvSpPr>
            <p:cNvPr id="7898" name="Google Shape;7898;p80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80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80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80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2" name="Google Shape;7902;p80"/>
          <p:cNvGrpSpPr/>
          <p:nvPr/>
        </p:nvGrpSpPr>
        <p:grpSpPr>
          <a:xfrm>
            <a:off x="8013136" y="1531845"/>
            <a:ext cx="266305" cy="349133"/>
            <a:chOff x="3167275" y="3227275"/>
            <a:chExt cx="225300" cy="295375"/>
          </a:xfrm>
        </p:grpSpPr>
        <p:sp>
          <p:nvSpPr>
            <p:cNvPr id="7903" name="Google Shape;7903;p80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80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80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80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80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08" name="Google Shape;7908;p80"/>
          <p:cNvSpPr/>
          <p:nvPr/>
        </p:nvSpPr>
        <p:spPr>
          <a:xfrm>
            <a:off x="7962474" y="1971731"/>
            <a:ext cx="367779" cy="350758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09" name="Google Shape;7909;p80"/>
          <p:cNvGrpSpPr/>
          <p:nvPr/>
        </p:nvGrpSpPr>
        <p:grpSpPr>
          <a:xfrm>
            <a:off x="7970318" y="2418902"/>
            <a:ext cx="351940" cy="349163"/>
            <a:chOff x="3133425" y="3955025"/>
            <a:chExt cx="297750" cy="295400"/>
          </a:xfrm>
        </p:grpSpPr>
        <p:sp>
          <p:nvSpPr>
            <p:cNvPr id="7910" name="Google Shape;7910;p80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80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80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3" name="Google Shape;7913;p80"/>
          <p:cNvGrpSpPr/>
          <p:nvPr/>
        </p:nvGrpSpPr>
        <p:grpSpPr>
          <a:xfrm>
            <a:off x="6650491" y="2882490"/>
            <a:ext cx="350079" cy="351320"/>
            <a:chOff x="4991425" y="3234750"/>
            <a:chExt cx="296175" cy="297225"/>
          </a:xfrm>
        </p:grpSpPr>
        <p:sp>
          <p:nvSpPr>
            <p:cNvPr id="7914" name="Google Shape;7914;p80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80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80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80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80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80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0" name="Google Shape;7920;p80"/>
          <p:cNvGrpSpPr/>
          <p:nvPr/>
        </p:nvGrpSpPr>
        <p:grpSpPr>
          <a:xfrm>
            <a:off x="6650491" y="3352053"/>
            <a:ext cx="350079" cy="308177"/>
            <a:chOff x="4991425" y="3617150"/>
            <a:chExt cx="296175" cy="260725"/>
          </a:xfrm>
        </p:grpSpPr>
        <p:sp>
          <p:nvSpPr>
            <p:cNvPr id="7921" name="Google Shape;7921;p80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80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80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80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80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80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80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8" name="Google Shape;7928;p80"/>
          <p:cNvGrpSpPr/>
          <p:nvPr/>
        </p:nvGrpSpPr>
        <p:grpSpPr>
          <a:xfrm>
            <a:off x="6727764" y="3807644"/>
            <a:ext cx="195532" cy="349163"/>
            <a:chOff x="5056800" y="3962900"/>
            <a:chExt cx="165425" cy="295400"/>
          </a:xfrm>
        </p:grpSpPr>
        <p:sp>
          <p:nvSpPr>
            <p:cNvPr id="7929" name="Google Shape;7929;p80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80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80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80"/>
          <p:cNvGrpSpPr/>
          <p:nvPr/>
        </p:nvGrpSpPr>
        <p:grpSpPr>
          <a:xfrm>
            <a:off x="7979062" y="3807660"/>
            <a:ext cx="350995" cy="349133"/>
            <a:chOff x="6168925" y="3936925"/>
            <a:chExt cx="296950" cy="295375"/>
          </a:xfrm>
        </p:grpSpPr>
        <p:sp>
          <p:nvSpPr>
            <p:cNvPr id="7933" name="Google Shape;7933;p80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80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80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80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80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80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9" name="Google Shape;7939;p80"/>
          <p:cNvGrpSpPr/>
          <p:nvPr/>
        </p:nvGrpSpPr>
        <p:grpSpPr>
          <a:xfrm>
            <a:off x="6192756" y="1531845"/>
            <a:ext cx="348188" cy="349133"/>
            <a:chOff x="1674750" y="3254050"/>
            <a:chExt cx="294575" cy="295375"/>
          </a:xfrm>
        </p:grpSpPr>
        <p:sp>
          <p:nvSpPr>
            <p:cNvPr id="7940" name="Google Shape;7940;p80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80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80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3" name="Google Shape;7943;p80"/>
          <p:cNvGrpSpPr/>
          <p:nvPr/>
        </p:nvGrpSpPr>
        <p:grpSpPr>
          <a:xfrm>
            <a:off x="6207177" y="1972435"/>
            <a:ext cx="319347" cy="349133"/>
            <a:chOff x="1687350" y="3618725"/>
            <a:chExt cx="270175" cy="295375"/>
          </a:xfrm>
        </p:grpSpPr>
        <p:sp>
          <p:nvSpPr>
            <p:cNvPr id="7944" name="Google Shape;7944;p80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80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80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7" name="Google Shape;7947;p80"/>
          <p:cNvGrpSpPr/>
          <p:nvPr/>
        </p:nvGrpSpPr>
        <p:grpSpPr>
          <a:xfrm>
            <a:off x="6190880" y="2418916"/>
            <a:ext cx="351940" cy="349133"/>
            <a:chOff x="1672375" y="3982600"/>
            <a:chExt cx="297750" cy="295375"/>
          </a:xfrm>
        </p:grpSpPr>
        <p:sp>
          <p:nvSpPr>
            <p:cNvPr id="7948" name="Google Shape;7948;p80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80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80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1" name="Google Shape;7951;p80"/>
          <p:cNvGrpSpPr/>
          <p:nvPr/>
        </p:nvGrpSpPr>
        <p:grpSpPr>
          <a:xfrm>
            <a:off x="4882872" y="2883111"/>
            <a:ext cx="350079" cy="350079"/>
            <a:chOff x="3497300" y="3227275"/>
            <a:chExt cx="296175" cy="296175"/>
          </a:xfrm>
        </p:grpSpPr>
        <p:sp>
          <p:nvSpPr>
            <p:cNvPr id="7952" name="Google Shape;7952;p80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80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80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80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80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80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80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80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0" name="Google Shape;7960;p80"/>
          <p:cNvGrpSpPr/>
          <p:nvPr/>
        </p:nvGrpSpPr>
        <p:grpSpPr>
          <a:xfrm>
            <a:off x="4883345" y="3332506"/>
            <a:ext cx="349133" cy="347272"/>
            <a:chOff x="3497300" y="3591950"/>
            <a:chExt cx="295375" cy="293800"/>
          </a:xfrm>
        </p:grpSpPr>
        <p:sp>
          <p:nvSpPr>
            <p:cNvPr id="7961" name="Google Shape;7961;p80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80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80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80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80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80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80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80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9" name="Google Shape;7969;p80"/>
          <p:cNvGrpSpPr/>
          <p:nvPr/>
        </p:nvGrpSpPr>
        <p:grpSpPr>
          <a:xfrm>
            <a:off x="4883345" y="3807644"/>
            <a:ext cx="349133" cy="349163"/>
            <a:chOff x="3497300" y="3955025"/>
            <a:chExt cx="295375" cy="295400"/>
          </a:xfrm>
        </p:grpSpPr>
        <p:sp>
          <p:nvSpPr>
            <p:cNvPr id="7970" name="Google Shape;7970;p80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80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80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3" name="Google Shape;7973;p80"/>
          <p:cNvGrpSpPr/>
          <p:nvPr/>
        </p:nvGrpSpPr>
        <p:grpSpPr>
          <a:xfrm>
            <a:off x="7107917" y="2883835"/>
            <a:ext cx="327739" cy="348631"/>
            <a:chOff x="5364750" y="3235150"/>
            <a:chExt cx="277275" cy="294950"/>
          </a:xfrm>
        </p:grpSpPr>
        <p:sp>
          <p:nvSpPr>
            <p:cNvPr id="7974" name="Google Shape;7974;p80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80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80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80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80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80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80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80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2" name="Google Shape;7982;p80"/>
          <p:cNvGrpSpPr/>
          <p:nvPr/>
        </p:nvGrpSpPr>
        <p:grpSpPr>
          <a:xfrm>
            <a:off x="7096274" y="3330171"/>
            <a:ext cx="351024" cy="351940"/>
            <a:chOff x="5355300" y="3598250"/>
            <a:chExt cx="296975" cy="297750"/>
          </a:xfrm>
        </p:grpSpPr>
        <p:sp>
          <p:nvSpPr>
            <p:cNvPr id="7983" name="Google Shape;7983;p80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80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80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80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80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80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80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80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1" name="Google Shape;7991;p80"/>
          <p:cNvGrpSpPr/>
          <p:nvPr/>
        </p:nvGrpSpPr>
        <p:grpSpPr>
          <a:xfrm>
            <a:off x="7100470" y="3869093"/>
            <a:ext cx="342632" cy="226264"/>
            <a:chOff x="5358450" y="4015675"/>
            <a:chExt cx="289875" cy="191425"/>
          </a:xfrm>
        </p:grpSpPr>
        <p:sp>
          <p:nvSpPr>
            <p:cNvPr id="7992" name="Google Shape;7992;p80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80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80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80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6" name="Google Shape;7996;p80"/>
          <p:cNvGrpSpPr/>
          <p:nvPr/>
        </p:nvGrpSpPr>
        <p:grpSpPr>
          <a:xfrm>
            <a:off x="6226953" y="4251624"/>
            <a:ext cx="351024" cy="325464"/>
            <a:chOff x="6543825" y="3202075"/>
            <a:chExt cx="296975" cy="275350"/>
          </a:xfrm>
        </p:grpSpPr>
        <p:sp>
          <p:nvSpPr>
            <p:cNvPr id="7997" name="Google Shape;7997;p80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80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80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80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80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80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80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4" name="Google Shape;8004;p80"/>
          <p:cNvGrpSpPr/>
          <p:nvPr/>
        </p:nvGrpSpPr>
        <p:grpSpPr>
          <a:xfrm>
            <a:off x="6633934" y="1531372"/>
            <a:ext cx="350079" cy="350079"/>
            <a:chOff x="2037825" y="3254050"/>
            <a:chExt cx="296175" cy="296175"/>
          </a:xfrm>
        </p:grpSpPr>
        <p:sp>
          <p:nvSpPr>
            <p:cNvPr id="8005" name="Google Shape;8005;p80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80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80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80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80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80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1" name="Google Shape;8011;p80"/>
          <p:cNvGrpSpPr/>
          <p:nvPr/>
        </p:nvGrpSpPr>
        <p:grpSpPr>
          <a:xfrm>
            <a:off x="6632072" y="1972539"/>
            <a:ext cx="353802" cy="348926"/>
            <a:chOff x="2034675" y="3617925"/>
            <a:chExt cx="299325" cy="295200"/>
          </a:xfrm>
        </p:grpSpPr>
        <p:sp>
          <p:nvSpPr>
            <p:cNvPr id="8012" name="Google Shape;8012;p80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80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80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80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80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7" name="Google Shape;8017;p80"/>
          <p:cNvGrpSpPr/>
          <p:nvPr/>
        </p:nvGrpSpPr>
        <p:grpSpPr>
          <a:xfrm>
            <a:off x="6633934" y="2418916"/>
            <a:ext cx="350079" cy="349133"/>
            <a:chOff x="2037825" y="3981825"/>
            <a:chExt cx="296175" cy="295375"/>
          </a:xfrm>
        </p:grpSpPr>
        <p:sp>
          <p:nvSpPr>
            <p:cNvPr id="8018" name="Google Shape;8018;p80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80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80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1" name="Google Shape;8021;p80"/>
          <p:cNvGrpSpPr/>
          <p:nvPr/>
        </p:nvGrpSpPr>
        <p:grpSpPr>
          <a:xfrm>
            <a:off x="5318952" y="2915232"/>
            <a:ext cx="350079" cy="285837"/>
            <a:chOff x="3860400" y="3254050"/>
            <a:chExt cx="296175" cy="241825"/>
          </a:xfrm>
        </p:grpSpPr>
        <p:sp>
          <p:nvSpPr>
            <p:cNvPr id="8022" name="Google Shape;8022;p80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80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80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80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80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80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80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9" name="Google Shape;8029;p80"/>
          <p:cNvGrpSpPr/>
          <p:nvPr/>
        </p:nvGrpSpPr>
        <p:grpSpPr>
          <a:xfrm>
            <a:off x="5318479" y="3331102"/>
            <a:ext cx="351024" cy="350079"/>
            <a:chOff x="3859600" y="3591950"/>
            <a:chExt cx="296975" cy="296175"/>
          </a:xfrm>
        </p:grpSpPr>
        <p:sp>
          <p:nvSpPr>
            <p:cNvPr id="8030" name="Google Shape;8030;p80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80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80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3" name="Google Shape;8033;p80"/>
          <p:cNvGrpSpPr/>
          <p:nvPr/>
        </p:nvGrpSpPr>
        <p:grpSpPr>
          <a:xfrm>
            <a:off x="5318952" y="3807186"/>
            <a:ext cx="350079" cy="350079"/>
            <a:chOff x="3860400" y="3955025"/>
            <a:chExt cx="296175" cy="296175"/>
          </a:xfrm>
        </p:grpSpPr>
        <p:sp>
          <p:nvSpPr>
            <p:cNvPr id="8034" name="Google Shape;8034;p80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80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80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80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80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9" name="Google Shape;8039;p80"/>
          <p:cNvGrpSpPr/>
          <p:nvPr/>
        </p:nvGrpSpPr>
        <p:grpSpPr>
          <a:xfrm>
            <a:off x="7534167" y="2883584"/>
            <a:ext cx="355664" cy="349133"/>
            <a:chOff x="5716825" y="3235950"/>
            <a:chExt cx="300900" cy="295375"/>
          </a:xfrm>
        </p:grpSpPr>
        <p:sp>
          <p:nvSpPr>
            <p:cNvPr id="8040" name="Google Shape;8040;p80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80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80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80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4" name="Google Shape;8044;p80"/>
          <p:cNvGrpSpPr/>
          <p:nvPr/>
        </p:nvGrpSpPr>
        <p:grpSpPr>
          <a:xfrm>
            <a:off x="7547199" y="3342272"/>
            <a:ext cx="329601" cy="327739"/>
            <a:chOff x="5727850" y="3609275"/>
            <a:chExt cx="278850" cy="277275"/>
          </a:xfrm>
        </p:grpSpPr>
        <p:sp>
          <p:nvSpPr>
            <p:cNvPr id="8045" name="Google Shape;8045;p80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80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80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80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80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0" name="Google Shape;8050;p80"/>
          <p:cNvGrpSpPr/>
          <p:nvPr/>
        </p:nvGrpSpPr>
        <p:grpSpPr>
          <a:xfrm>
            <a:off x="7558383" y="3807659"/>
            <a:ext cx="307231" cy="349133"/>
            <a:chOff x="5736525" y="3963700"/>
            <a:chExt cx="259925" cy="295375"/>
          </a:xfrm>
        </p:grpSpPr>
        <p:sp>
          <p:nvSpPr>
            <p:cNvPr id="8051" name="Google Shape;8051;p80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80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80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80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80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80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80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8" name="Google Shape;8058;p80"/>
          <p:cNvGrpSpPr/>
          <p:nvPr/>
        </p:nvGrpSpPr>
        <p:grpSpPr>
          <a:xfrm>
            <a:off x="6649963" y="4256985"/>
            <a:ext cx="351024" cy="350079"/>
            <a:chOff x="6553275" y="3604550"/>
            <a:chExt cx="296975" cy="296175"/>
          </a:xfrm>
        </p:grpSpPr>
        <p:sp>
          <p:nvSpPr>
            <p:cNvPr id="8059" name="Google Shape;8059;p80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80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80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80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80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80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" name="Google Shape;8069;p8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0" name="Google Shape;8070;p8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071" name="Google Shape;8071;p81"/>
          <p:cNvGrpSpPr/>
          <p:nvPr/>
        </p:nvGrpSpPr>
        <p:grpSpPr>
          <a:xfrm>
            <a:off x="877057" y="1532946"/>
            <a:ext cx="294401" cy="353645"/>
            <a:chOff x="-35814600" y="3202075"/>
            <a:chExt cx="242625" cy="291450"/>
          </a:xfrm>
        </p:grpSpPr>
        <p:sp>
          <p:nvSpPr>
            <p:cNvPr id="8072" name="Google Shape;8072;p81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81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81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81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81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81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81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9" name="Google Shape;8079;p81"/>
          <p:cNvGrpSpPr/>
          <p:nvPr/>
        </p:nvGrpSpPr>
        <p:grpSpPr>
          <a:xfrm>
            <a:off x="847435" y="1973866"/>
            <a:ext cx="353645" cy="353888"/>
            <a:chOff x="-35839800" y="3561025"/>
            <a:chExt cx="291450" cy="291650"/>
          </a:xfrm>
        </p:grpSpPr>
        <p:sp>
          <p:nvSpPr>
            <p:cNvPr id="8080" name="Google Shape;8080;p81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81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81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81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81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81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81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87" name="Google Shape;8087;p81"/>
          <p:cNvSpPr/>
          <p:nvPr/>
        </p:nvSpPr>
        <p:spPr>
          <a:xfrm>
            <a:off x="845859" y="2409404"/>
            <a:ext cx="355557" cy="353645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88" name="Google Shape;8088;p81"/>
          <p:cNvGrpSpPr/>
          <p:nvPr/>
        </p:nvGrpSpPr>
        <p:grpSpPr>
          <a:xfrm>
            <a:off x="3084980" y="1532946"/>
            <a:ext cx="353645" cy="353645"/>
            <a:chOff x="-34003850" y="3227275"/>
            <a:chExt cx="291450" cy="291450"/>
          </a:xfrm>
        </p:grpSpPr>
        <p:sp>
          <p:nvSpPr>
            <p:cNvPr id="8089" name="Google Shape;8089;p81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81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81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81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81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4" name="Google Shape;8094;p81"/>
          <p:cNvGrpSpPr/>
          <p:nvPr/>
        </p:nvGrpSpPr>
        <p:grpSpPr>
          <a:xfrm>
            <a:off x="3084510" y="1973638"/>
            <a:ext cx="354586" cy="354343"/>
            <a:chOff x="-34004625" y="3585850"/>
            <a:chExt cx="292225" cy="292025"/>
          </a:xfrm>
        </p:grpSpPr>
        <p:sp>
          <p:nvSpPr>
            <p:cNvPr id="8095" name="Google Shape;8095;p81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81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81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81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81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81"/>
          <p:cNvGrpSpPr/>
          <p:nvPr/>
        </p:nvGrpSpPr>
        <p:grpSpPr>
          <a:xfrm>
            <a:off x="3084025" y="2408839"/>
            <a:ext cx="355557" cy="354616"/>
            <a:chOff x="-34005425" y="3945575"/>
            <a:chExt cx="293025" cy="292250"/>
          </a:xfrm>
        </p:grpSpPr>
        <p:sp>
          <p:nvSpPr>
            <p:cNvPr id="8101" name="Google Shape;8101;p81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81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81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4" name="Google Shape;8104;p81"/>
          <p:cNvGrpSpPr/>
          <p:nvPr/>
        </p:nvGrpSpPr>
        <p:grpSpPr>
          <a:xfrm>
            <a:off x="1731124" y="2882015"/>
            <a:ext cx="358408" cy="355557"/>
            <a:chOff x="-32174975" y="3192625"/>
            <a:chExt cx="295375" cy="293025"/>
          </a:xfrm>
        </p:grpSpPr>
        <p:sp>
          <p:nvSpPr>
            <p:cNvPr id="8105" name="Google Shape;8105;p81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81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81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81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9" name="Google Shape;8109;p81"/>
          <p:cNvSpPr/>
          <p:nvPr/>
        </p:nvSpPr>
        <p:spPr>
          <a:xfrm>
            <a:off x="1728170" y="3353079"/>
            <a:ext cx="363201" cy="354859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10" name="Google Shape;8110;p81"/>
          <p:cNvSpPr/>
          <p:nvPr/>
        </p:nvSpPr>
        <p:spPr>
          <a:xfrm>
            <a:off x="1732948" y="3818164"/>
            <a:ext cx="353645" cy="35458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11" name="Google Shape;8111;p81"/>
          <p:cNvGrpSpPr/>
          <p:nvPr/>
        </p:nvGrpSpPr>
        <p:grpSpPr>
          <a:xfrm>
            <a:off x="3970274" y="2882970"/>
            <a:ext cx="354586" cy="353645"/>
            <a:chOff x="-30345325" y="3184750"/>
            <a:chExt cx="292225" cy="291450"/>
          </a:xfrm>
        </p:grpSpPr>
        <p:sp>
          <p:nvSpPr>
            <p:cNvPr id="8112" name="Google Shape;8112;p81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81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81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81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81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7" name="Google Shape;8117;p81"/>
          <p:cNvGrpSpPr/>
          <p:nvPr/>
        </p:nvGrpSpPr>
        <p:grpSpPr>
          <a:xfrm>
            <a:off x="1295026" y="1532946"/>
            <a:ext cx="353645" cy="353645"/>
            <a:chOff x="-35481425" y="3202075"/>
            <a:chExt cx="291450" cy="291450"/>
          </a:xfrm>
        </p:grpSpPr>
        <p:sp>
          <p:nvSpPr>
            <p:cNvPr id="8118" name="Google Shape;8118;p81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81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81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81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81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81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81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5" name="Google Shape;8125;p81"/>
          <p:cNvGrpSpPr/>
          <p:nvPr/>
        </p:nvGrpSpPr>
        <p:grpSpPr>
          <a:xfrm>
            <a:off x="1294556" y="1974472"/>
            <a:ext cx="354586" cy="352675"/>
            <a:chOff x="-35482200" y="3561225"/>
            <a:chExt cx="292225" cy="290650"/>
          </a:xfrm>
        </p:grpSpPr>
        <p:sp>
          <p:nvSpPr>
            <p:cNvPr id="8126" name="Google Shape;8126;p81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81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81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9" name="Google Shape;8129;p81"/>
          <p:cNvGrpSpPr/>
          <p:nvPr/>
        </p:nvGrpSpPr>
        <p:grpSpPr>
          <a:xfrm>
            <a:off x="1295026" y="2409340"/>
            <a:ext cx="353645" cy="353615"/>
            <a:chOff x="-35481425" y="3919600"/>
            <a:chExt cx="291450" cy="291425"/>
          </a:xfrm>
        </p:grpSpPr>
        <p:sp>
          <p:nvSpPr>
            <p:cNvPr id="8130" name="Google Shape;8130;p81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81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81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81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81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81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81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81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8" name="Google Shape;8138;p81"/>
          <p:cNvGrpSpPr/>
          <p:nvPr/>
        </p:nvGrpSpPr>
        <p:grpSpPr>
          <a:xfrm>
            <a:off x="3530661" y="1533431"/>
            <a:ext cx="357468" cy="352675"/>
            <a:chOff x="-33645475" y="3228075"/>
            <a:chExt cx="294600" cy="290650"/>
          </a:xfrm>
        </p:grpSpPr>
        <p:sp>
          <p:nvSpPr>
            <p:cNvPr id="8139" name="Google Shape;8139;p81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81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81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81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81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81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81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6" name="Google Shape;8146;p81"/>
          <p:cNvGrpSpPr/>
          <p:nvPr/>
        </p:nvGrpSpPr>
        <p:grpSpPr>
          <a:xfrm>
            <a:off x="3531631" y="1973516"/>
            <a:ext cx="355526" cy="354586"/>
            <a:chOff x="-33646250" y="3586425"/>
            <a:chExt cx="293000" cy="292225"/>
          </a:xfrm>
        </p:grpSpPr>
        <p:sp>
          <p:nvSpPr>
            <p:cNvPr id="8147" name="Google Shape;8147;p81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81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9" name="Google Shape;8149;p81"/>
          <p:cNvGrpSpPr/>
          <p:nvPr/>
        </p:nvGrpSpPr>
        <p:grpSpPr>
          <a:xfrm>
            <a:off x="3532101" y="2408369"/>
            <a:ext cx="354586" cy="355557"/>
            <a:chOff x="-33645475" y="3944800"/>
            <a:chExt cx="292225" cy="293025"/>
          </a:xfrm>
        </p:grpSpPr>
        <p:sp>
          <p:nvSpPr>
            <p:cNvPr id="8150" name="Google Shape;8150;p81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81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81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81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81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81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81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81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81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81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0" name="Google Shape;8160;p81"/>
          <p:cNvGrpSpPr/>
          <p:nvPr/>
        </p:nvGrpSpPr>
        <p:grpSpPr>
          <a:xfrm>
            <a:off x="2185320" y="2882106"/>
            <a:ext cx="352675" cy="355375"/>
            <a:chOff x="-31809525" y="3192625"/>
            <a:chExt cx="290650" cy="292875"/>
          </a:xfrm>
        </p:grpSpPr>
        <p:sp>
          <p:nvSpPr>
            <p:cNvPr id="8161" name="Google Shape;8161;p81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81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81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81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5" name="Google Shape;8165;p81"/>
          <p:cNvGrpSpPr/>
          <p:nvPr/>
        </p:nvGrpSpPr>
        <p:grpSpPr>
          <a:xfrm>
            <a:off x="2184835" y="3352658"/>
            <a:ext cx="353645" cy="355557"/>
            <a:chOff x="-31811100" y="3550975"/>
            <a:chExt cx="291450" cy="293025"/>
          </a:xfrm>
        </p:grpSpPr>
        <p:sp>
          <p:nvSpPr>
            <p:cNvPr id="8166" name="Google Shape;8166;p81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81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81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81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81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81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81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3" name="Google Shape;8173;p81"/>
          <p:cNvGrpSpPr/>
          <p:nvPr/>
        </p:nvGrpSpPr>
        <p:grpSpPr>
          <a:xfrm>
            <a:off x="2178631" y="3816962"/>
            <a:ext cx="366052" cy="356831"/>
            <a:chOff x="-31817400" y="3910025"/>
            <a:chExt cx="301675" cy="294075"/>
          </a:xfrm>
        </p:grpSpPr>
        <p:sp>
          <p:nvSpPr>
            <p:cNvPr id="8174" name="Google Shape;8174;p81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81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81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7" name="Google Shape;8177;p81"/>
          <p:cNvGrpSpPr/>
          <p:nvPr/>
        </p:nvGrpSpPr>
        <p:grpSpPr>
          <a:xfrm>
            <a:off x="3970259" y="3353143"/>
            <a:ext cx="354616" cy="354586"/>
            <a:chOff x="-30354000" y="3569100"/>
            <a:chExt cx="292250" cy="292225"/>
          </a:xfrm>
        </p:grpSpPr>
        <p:sp>
          <p:nvSpPr>
            <p:cNvPr id="8178" name="Google Shape;8178;p81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81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81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81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81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81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4" name="Google Shape;8184;p81"/>
          <p:cNvGrpSpPr/>
          <p:nvPr/>
        </p:nvGrpSpPr>
        <p:grpSpPr>
          <a:xfrm>
            <a:off x="1748837" y="1532946"/>
            <a:ext cx="342148" cy="353645"/>
            <a:chOff x="-35118325" y="3202075"/>
            <a:chExt cx="281975" cy="291450"/>
          </a:xfrm>
        </p:grpSpPr>
        <p:sp>
          <p:nvSpPr>
            <p:cNvPr id="8185" name="Google Shape;8185;p81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81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81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81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9" name="Google Shape;8189;p81"/>
          <p:cNvGrpSpPr/>
          <p:nvPr/>
        </p:nvGrpSpPr>
        <p:grpSpPr>
          <a:xfrm>
            <a:off x="1742618" y="1974199"/>
            <a:ext cx="354586" cy="353221"/>
            <a:chOff x="-35123050" y="3561225"/>
            <a:chExt cx="292225" cy="291100"/>
          </a:xfrm>
        </p:grpSpPr>
        <p:sp>
          <p:nvSpPr>
            <p:cNvPr id="8190" name="Google Shape;8190;p81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81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2" name="Google Shape;8192;p81"/>
          <p:cNvGrpSpPr/>
          <p:nvPr/>
        </p:nvGrpSpPr>
        <p:grpSpPr>
          <a:xfrm>
            <a:off x="1784677" y="2409340"/>
            <a:ext cx="270467" cy="353615"/>
            <a:chOff x="-35089175" y="3919600"/>
            <a:chExt cx="222900" cy="291425"/>
          </a:xfrm>
        </p:grpSpPr>
        <p:sp>
          <p:nvSpPr>
            <p:cNvPr id="8193" name="Google Shape;8193;p81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81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5" name="Google Shape;8195;p81"/>
          <p:cNvGrpSpPr/>
          <p:nvPr/>
        </p:nvGrpSpPr>
        <p:grpSpPr>
          <a:xfrm>
            <a:off x="3981673" y="1532703"/>
            <a:ext cx="336445" cy="354131"/>
            <a:chOff x="-33277650" y="3226875"/>
            <a:chExt cx="277275" cy="291850"/>
          </a:xfrm>
        </p:grpSpPr>
        <p:sp>
          <p:nvSpPr>
            <p:cNvPr id="8196" name="Google Shape;8196;p81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81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81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81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81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81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81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3" name="Google Shape;8203;p81"/>
          <p:cNvGrpSpPr/>
          <p:nvPr/>
        </p:nvGrpSpPr>
        <p:grpSpPr>
          <a:xfrm>
            <a:off x="3973073" y="1973987"/>
            <a:ext cx="353645" cy="353645"/>
            <a:chOff x="-33286325" y="3586425"/>
            <a:chExt cx="291450" cy="291450"/>
          </a:xfrm>
        </p:grpSpPr>
        <p:sp>
          <p:nvSpPr>
            <p:cNvPr id="8204" name="Google Shape;8204;p81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81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81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81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81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9" name="Google Shape;8209;p81"/>
          <p:cNvGrpSpPr/>
          <p:nvPr/>
        </p:nvGrpSpPr>
        <p:grpSpPr>
          <a:xfrm>
            <a:off x="3973073" y="2408369"/>
            <a:ext cx="353645" cy="355557"/>
            <a:chOff x="-33286325" y="3944800"/>
            <a:chExt cx="291450" cy="293025"/>
          </a:xfrm>
        </p:grpSpPr>
        <p:sp>
          <p:nvSpPr>
            <p:cNvPr id="8210" name="Google Shape;8210;p81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81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81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81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4" name="Google Shape;8214;p81"/>
          <p:cNvGrpSpPr/>
          <p:nvPr/>
        </p:nvGrpSpPr>
        <p:grpSpPr>
          <a:xfrm>
            <a:off x="2631470" y="2881529"/>
            <a:ext cx="353645" cy="356527"/>
            <a:chOff x="-31452725" y="3191825"/>
            <a:chExt cx="291450" cy="293825"/>
          </a:xfrm>
        </p:grpSpPr>
        <p:sp>
          <p:nvSpPr>
            <p:cNvPr id="8215" name="Google Shape;8215;p81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81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81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81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9" name="Google Shape;8219;p81"/>
          <p:cNvGrpSpPr/>
          <p:nvPr/>
        </p:nvGrpSpPr>
        <p:grpSpPr>
          <a:xfrm>
            <a:off x="2631000" y="3353144"/>
            <a:ext cx="354586" cy="354586"/>
            <a:chOff x="-31452725" y="3551775"/>
            <a:chExt cx="292225" cy="292225"/>
          </a:xfrm>
        </p:grpSpPr>
        <p:sp>
          <p:nvSpPr>
            <p:cNvPr id="8220" name="Google Shape;8220;p81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81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81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81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4" name="Google Shape;8224;p81"/>
          <p:cNvGrpSpPr/>
          <p:nvPr/>
        </p:nvGrpSpPr>
        <p:grpSpPr>
          <a:xfrm>
            <a:off x="2629559" y="3817129"/>
            <a:ext cx="357468" cy="356497"/>
            <a:chOff x="-31455100" y="3909350"/>
            <a:chExt cx="294600" cy="293800"/>
          </a:xfrm>
        </p:grpSpPr>
        <p:sp>
          <p:nvSpPr>
            <p:cNvPr id="8225" name="Google Shape;8225;p81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81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7" name="Google Shape;8227;p81"/>
          <p:cNvGrpSpPr/>
          <p:nvPr/>
        </p:nvGrpSpPr>
        <p:grpSpPr>
          <a:xfrm>
            <a:off x="3970744" y="3818084"/>
            <a:ext cx="353645" cy="354586"/>
            <a:chOff x="-30345325" y="3918800"/>
            <a:chExt cx="291450" cy="292225"/>
          </a:xfrm>
        </p:grpSpPr>
        <p:sp>
          <p:nvSpPr>
            <p:cNvPr id="8228" name="Google Shape;8228;p81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81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81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81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81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3" name="Google Shape;8233;p81"/>
          <p:cNvGrpSpPr/>
          <p:nvPr/>
        </p:nvGrpSpPr>
        <p:grpSpPr>
          <a:xfrm>
            <a:off x="2200736" y="1532946"/>
            <a:ext cx="332593" cy="353645"/>
            <a:chOff x="-34755225" y="3202075"/>
            <a:chExt cx="274100" cy="291450"/>
          </a:xfrm>
        </p:grpSpPr>
        <p:sp>
          <p:nvSpPr>
            <p:cNvPr id="8234" name="Google Shape;8234;p81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81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81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81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81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81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81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1" name="Google Shape;8241;p81"/>
          <p:cNvGrpSpPr/>
          <p:nvPr/>
        </p:nvGrpSpPr>
        <p:grpSpPr>
          <a:xfrm>
            <a:off x="2190209" y="1973987"/>
            <a:ext cx="353645" cy="353645"/>
            <a:chOff x="-34763900" y="3561225"/>
            <a:chExt cx="291450" cy="291450"/>
          </a:xfrm>
        </p:grpSpPr>
        <p:sp>
          <p:nvSpPr>
            <p:cNvPr id="8242" name="Google Shape;8242;p81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81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81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45" name="Google Shape;8245;p81"/>
          <p:cNvSpPr/>
          <p:nvPr/>
        </p:nvSpPr>
        <p:spPr>
          <a:xfrm>
            <a:off x="2189608" y="2409419"/>
            <a:ext cx="353645" cy="353615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46" name="Google Shape;8246;p81"/>
          <p:cNvGrpSpPr/>
          <p:nvPr/>
        </p:nvGrpSpPr>
        <p:grpSpPr>
          <a:xfrm>
            <a:off x="845106" y="2882499"/>
            <a:ext cx="354586" cy="354586"/>
            <a:chOff x="-32927950" y="3227275"/>
            <a:chExt cx="292225" cy="292225"/>
          </a:xfrm>
        </p:grpSpPr>
        <p:sp>
          <p:nvSpPr>
            <p:cNvPr id="8247" name="Google Shape;8247;p81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81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81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81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81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81"/>
          <p:cNvGrpSpPr/>
          <p:nvPr/>
        </p:nvGrpSpPr>
        <p:grpSpPr>
          <a:xfrm>
            <a:off x="844621" y="3353613"/>
            <a:ext cx="355557" cy="353645"/>
            <a:chOff x="-32927950" y="3586425"/>
            <a:chExt cx="293025" cy="291450"/>
          </a:xfrm>
        </p:grpSpPr>
        <p:sp>
          <p:nvSpPr>
            <p:cNvPr id="8253" name="Google Shape;8253;p81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81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81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81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81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8" name="Google Shape;8258;p81"/>
          <p:cNvGrpSpPr/>
          <p:nvPr/>
        </p:nvGrpSpPr>
        <p:grpSpPr>
          <a:xfrm>
            <a:off x="845106" y="3817598"/>
            <a:ext cx="354586" cy="355557"/>
            <a:chOff x="-32927950" y="3944800"/>
            <a:chExt cx="292225" cy="293025"/>
          </a:xfrm>
        </p:grpSpPr>
        <p:sp>
          <p:nvSpPr>
            <p:cNvPr id="8259" name="Google Shape;8259;p81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81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81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81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81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81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81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81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81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8" name="Google Shape;8268;p81"/>
          <p:cNvGrpSpPr/>
          <p:nvPr/>
        </p:nvGrpSpPr>
        <p:grpSpPr>
          <a:xfrm>
            <a:off x="3073898" y="2882849"/>
            <a:ext cx="354586" cy="353888"/>
            <a:chOff x="-31094350" y="3194000"/>
            <a:chExt cx="292225" cy="291650"/>
          </a:xfrm>
        </p:grpSpPr>
        <p:sp>
          <p:nvSpPr>
            <p:cNvPr id="8269" name="Google Shape;8269;p81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81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81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81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81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81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81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81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7" name="Google Shape;8277;p81"/>
          <p:cNvGrpSpPr/>
          <p:nvPr/>
        </p:nvGrpSpPr>
        <p:grpSpPr>
          <a:xfrm>
            <a:off x="3074368" y="3353341"/>
            <a:ext cx="353645" cy="354191"/>
            <a:chOff x="-31093575" y="3552550"/>
            <a:chExt cx="291450" cy="291900"/>
          </a:xfrm>
        </p:grpSpPr>
        <p:sp>
          <p:nvSpPr>
            <p:cNvPr id="8278" name="Google Shape;8278;p81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81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81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81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2" name="Google Shape;8282;p81"/>
          <p:cNvGrpSpPr/>
          <p:nvPr/>
        </p:nvGrpSpPr>
        <p:grpSpPr>
          <a:xfrm>
            <a:off x="3074368" y="3818569"/>
            <a:ext cx="353645" cy="353615"/>
            <a:chOff x="-31093575" y="3911725"/>
            <a:chExt cx="291450" cy="291425"/>
          </a:xfrm>
        </p:grpSpPr>
        <p:sp>
          <p:nvSpPr>
            <p:cNvPr id="8283" name="Google Shape;8283;p81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81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5" name="Google Shape;8285;p81"/>
          <p:cNvGrpSpPr/>
          <p:nvPr/>
        </p:nvGrpSpPr>
        <p:grpSpPr>
          <a:xfrm>
            <a:off x="2183798" y="4275536"/>
            <a:ext cx="356497" cy="354586"/>
            <a:chOff x="-29946000" y="3183175"/>
            <a:chExt cx="293800" cy="292225"/>
          </a:xfrm>
        </p:grpSpPr>
        <p:sp>
          <p:nvSpPr>
            <p:cNvPr id="8286" name="Google Shape;8286;p81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81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81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81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81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81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2" name="Google Shape;8292;p81"/>
          <p:cNvGrpSpPr/>
          <p:nvPr/>
        </p:nvGrpSpPr>
        <p:grpSpPr>
          <a:xfrm>
            <a:off x="2628330" y="1532689"/>
            <a:ext cx="358408" cy="354161"/>
            <a:chOff x="-34408675" y="3202075"/>
            <a:chExt cx="295375" cy="291875"/>
          </a:xfrm>
        </p:grpSpPr>
        <p:sp>
          <p:nvSpPr>
            <p:cNvPr id="8293" name="Google Shape;8293;p81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81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81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81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7" name="Google Shape;8297;p81"/>
          <p:cNvGrpSpPr/>
          <p:nvPr/>
        </p:nvGrpSpPr>
        <p:grpSpPr>
          <a:xfrm>
            <a:off x="2630241" y="1972683"/>
            <a:ext cx="354586" cy="356254"/>
            <a:chOff x="-34405525" y="3558075"/>
            <a:chExt cx="292225" cy="293600"/>
          </a:xfrm>
        </p:grpSpPr>
        <p:sp>
          <p:nvSpPr>
            <p:cNvPr id="8298" name="Google Shape;8298;p81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81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81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1" name="Google Shape;8301;p81"/>
          <p:cNvGrpSpPr/>
          <p:nvPr/>
        </p:nvGrpSpPr>
        <p:grpSpPr>
          <a:xfrm>
            <a:off x="2629755" y="2409340"/>
            <a:ext cx="355557" cy="353615"/>
            <a:chOff x="-34406325" y="3919600"/>
            <a:chExt cx="293025" cy="291425"/>
          </a:xfrm>
        </p:grpSpPr>
        <p:sp>
          <p:nvSpPr>
            <p:cNvPr id="8302" name="Google Shape;8302;p81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81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81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81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81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81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81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9" name="Google Shape;8309;p81"/>
          <p:cNvGrpSpPr/>
          <p:nvPr/>
        </p:nvGrpSpPr>
        <p:grpSpPr>
          <a:xfrm>
            <a:off x="1293653" y="2888703"/>
            <a:ext cx="353645" cy="342179"/>
            <a:chOff x="-32568800" y="3232000"/>
            <a:chExt cx="291450" cy="282000"/>
          </a:xfrm>
        </p:grpSpPr>
        <p:sp>
          <p:nvSpPr>
            <p:cNvPr id="8310" name="Google Shape;8310;p81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81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2" name="Google Shape;8312;p81"/>
          <p:cNvGrpSpPr/>
          <p:nvPr/>
        </p:nvGrpSpPr>
        <p:grpSpPr>
          <a:xfrm>
            <a:off x="1293183" y="3353613"/>
            <a:ext cx="354586" cy="353645"/>
            <a:chOff x="-32569575" y="3586425"/>
            <a:chExt cx="292225" cy="291450"/>
          </a:xfrm>
        </p:grpSpPr>
        <p:sp>
          <p:nvSpPr>
            <p:cNvPr id="8313" name="Google Shape;8313;p81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81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5" name="Google Shape;8315;p81"/>
          <p:cNvGrpSpPr/>
          <p:nvPr/>
        </p:nvGrpSpPr>
        <p:grpSpPr>
          <a:xfrm>
            <a:off x="1284098" y="3818205"/>
            <a:ext cx="372756" cy="354343"/>
            <a:chOff x="-32576675" y="3944600"/>
            <a:chExt cx="307200" cy="292025"/>
          </a:xfrm>
        </p:grpSpPr>
        <p:sp>
          <p:nvSpPr>
            <p:cNvPr id="8316" name="Google Shape;8316;p81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81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8" name="Google Shape;8318;p81"/>
          <p:cNvGrpSpPr/>
          <p:nvPr/>
        </p:nvGrpSpPr>
        <p:grpSpPr>
          <a:xfrm>
            <a:off x="3529065" y="2882500"/>
            <a:ext cx="354586" cy="354586"/>
            <a:chOff x="-30735200" y="3192625"/>
            <a:chExt cx="292225" cy="292225"/>
          </a:xfrm>
        </p:grpSpPr>
        <p:sp>
          <p:nvSpPr>
            <p:cNvPr id="8319" name="Google Shape;8319;p81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81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81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81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81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81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81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81"/>
          <p:cNvGrpSpPr/>
          <p:nvPr/>
        </p:nvGrpSpPr>
        <p:grpSpPr>
          <a:xfrm>
            <a:off x="3529065" y="3353932"/>
            <a:ext cx="354586" cy="353008"/>
            <a:chOff x="-30735200" y="3552550"/>
            <a:chExt cx="292225" cy="290925"/>
          </a:xfrm>
        </p:grpSpPr>
        <p:sp>
          <p:nvSpPr>
            <p:cNvPr id="8327" name="Google Shape;8327;p81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81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9" name="Google Shape;8329;p81"/>
          <p:cNvGrpSpPr/>
          <p:nvPr/>
        </p:nvGrpSpPr>
        <p:grpSpPr>
          <a:xfrm>
            <a:off x="3529065" y="3818554"/>
            <a:ext cx="354586" cy="353645"/>
            <a:chOff x="-30735200" y="3910925"/>
            <a:chExt cx="292225" cy="291450"/>
          </a:xfrm>
        </p:grpSpPr>
        <p:sp>
          <p:nvSpPr>
            <p:cNvPr id="8330" name="Google Shape;8330;p81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81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32" name="Google Shape;8332;p81"/>
          <p:cNvSpPr/>
          <p:nvPr/>
        </p:nvSpPr>
        <p:spPr>
          <a:xfrm>
            <a:off x="2632180" y="4275642"/>
            <a:ext cx="354586" cy="35364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33" name="Google Shape;8333;p81"/>
          <p:cNvGrpSpPr/>
          <p:nvPr/>
        </p:nvGrpSpPr>
        <p:grpSpPr>
          <a:xfrm>
            <a:off x="4882910" y="1531421"/>
            <a:ext cx="358971" cy="359224"/>
            <a:chOff x="-57956275" y="3197925"/>
            <a:chExt cx="319000" cy="319225"/>
          </a:xfrm>
        </p:grpSpPr>
        <p:sp>
          <p:nvSpPr>
            <p:cNvPr id="8334" name="Google Shape;8334;p81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81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81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81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81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81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81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1" name="Google Shape;8341;p81"/>
          <p:cNvGrpSpPr/>
          <p:nvPr/>
        </p:nvGrpSpPr>
        <p:grpSpPr>
          <a:xfrm>
            <a:off x="4905064" y="1987846"/>
            <a:ext cx="314662" cy="358971"/>
            <a:chOff x="-57940525" y="3590375"/>
            <a:chExt cx="279625" cy="319000"/>
          </a:xfrm>
        </p:grpSpPr>
        <p:sp>
          <p:nvSpPr>
            <p:cNvPr id="8342" name="Google Shape;8342;p81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81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81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81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81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7" name="Google Shape;8347;p81"/>
          <p:cNvGrpSpPr/>
          <p:nvPr/>
        </p:nvGrpSpPr>
        <p:grpSpPr>
          <a:xfrm>
            <a:off x="4875945" y="2429217"/>
            <a:ext cx="358099" cy="358999"/>
            <a:chOff x="-57959425" y="3982600"/>
            <a:chExt cx="318225" cy="319025"/>
          </a:xfrm>
        </p:grpSpPr>
        <p:sp>
          <p:nvSpPr>
            <p:cNvPr id="8348" name="Google Shape;8348;p81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81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81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81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81"/>
          <p:cNvGrpSpPr/>
          <p:nvPr/>
        </p:nvGrpSpPr>
        <p:grpSpPr>
          <a:xfrm>
            <a:off x="7076112" y="1532546"/>
            <a:ext cx="357226" cy="357226"/>
            <a:chOff x="-55987225" y="3198925"/>
            <a:chExt cx="317450" cy="317450"/>
          </a:xfrm>
        </p:grpSpPr>
        <p:sp>
          <p:nvSpPr>
            <p:cNvPr id="8353" name="Google Shape;8353;p81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81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81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81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7" name="Google Shape;8357;p81"/>
          <p:cNvGrpSpPr/>
          <p:nvPr/>
        </p:nvGrpSpPr>
        <p:grpSpPr>
          <a:xfrm>
            <a:off x="7076112" y="1988578"/>
            <a:ext cx="357226" cy="357367"/>
            <a:chOff x="-55987225" y="3591025"/>
            <a:chExt cx="317450" cy="317575"/>
          </a:xfrm>
        </p:grpSpPr>
        <p:sp>
          <p:nvSpPr>
            <p:cNvPr id="8358" name="Google Shape;8358;p81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81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81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81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81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3" name="Google Shape;8363;p81"/>
          <p:cNvGrpSpPr/>
          <p:nvPr/>
        </p:nvGrpSpPr>
        <p:grpSpPr>
          <a:xfrm>
            <a:off x="7090027" y="2429217"/>
            <a:ext cx="358999" cy="358999"/>
            <a:chOff x="-55988800" y="3982600"/>
            <a:chExt cx="319025" cy="319025"/>
          </a:xfrm>
        </p:grpSpPr>
        <p:sp>
          <p:nvSpPr>
            <p:cNvPr id="8364" name="Google Shape;8364;p81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81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81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81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81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9" name="Google Shape;8369;p81"/>
          <p:cNvGrpSpPr/>
          <p:nvPr/>
        </p:nvGrpSpPr>
        <p:grpSpPr>
          <a:xfrm>
            <a:off x="5748546" y="2887174"/>
            <a:ext cx="356326" cy="358971"/>
            <a:chOff x="-54026025" y="3192625"/>
            <a:chExt cx="316650" cy="319000"/>
          </a:xfrm>
        </p:grpSpPr>
        <p:sp>
          <p:nvSpPr>
            <p:cNvPr id="8370" name="Google Shape;8370;p81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81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81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81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81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81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81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81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8" name="Google Shape;8378;p81"/>
          <p:cNvGrpSpPr/>
          <p:nvPr/>
        </p:nvGrpSpPr>
        <p:grpSpPr>
          <a:xfrm>
            <a:off x="5768492" y="3358148"/>
            <a:ext cx="316434" cy="358099"/>
            <a:chOff x="-54007925" y="3584850"/>
            <a:chExt cx="281200" cy="318225"/>
          </a:xfrm>
        </p:grpSpPr>
        <p:sp>
          <p:nvSpPr>
            <p:cNvPr id="8379" name="Google Shape;8379;p81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81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81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81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81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81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5" name="Google Shape;8385;p81"/>
          <p:cNvGrpSpPr/>
          <p:nvPr/>
        </p:nvGrpSpPr>
        <p:grpSpPr>
          <a:xfrm>
            <a:off x="5768492" y="3820033"/>
            <a:ext cx="316434" cy="358914"/>
            <a:chOff x="-54007925" y="3975575"/>
            <a:chExt cx="281200" cy="318950"/>
          </a:xfrm>
        </p:grpSpPr>
        <p:sp>
          <p:nvSpPr>
            <p:cNvPr id="8386" name="Google Shape;8386;p81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81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81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81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0" name="Google Shape;8390;p81"/>
          <p:cNvGrpSpPr/>
          <p:nvPr/>
        </p:nvGrpSpPr>
        <p:grpSpPr>
          <a:xfrm>
            <a:off x="8003359" y="2904504"/>
            <a:ext cx="274770" cy="358492"/>
            <a:chOff x="-52005775" y="3208025"/>
            <a:chExt cx="244175" cy="318575"/>
          </a:xfrm>
        </p:grpSpPr>
        <p:sp>
          <p:nvSpPr>
            <p:cNvPr id="8391" name="Google Shape;8391;p81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81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81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81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81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81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81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81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81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81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81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2" name="Google Shape;8402;p81"/>
          <p:cNvGrpSpPr/>
          <p:nvPr/>
        </p:nvGrpSpPr>
        <p:grpSpPr>
          <a:xfrm>
            <a:off x="5309825" y="1532546"/>
            <a:ext cx="358099" cy="358099"/>
            <a:chOff x="-57568775" y="3198925"/>
            <a:chExt cx="318225" cy="318225"/>
          </a:xfrm>
        </p:grpSpPr>
        <p:sp>
          <p:nvSpPr>
            <p:cNvPr id="8403" name="Google Shape;8403;p81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81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81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81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81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81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9" name="Google Shape;8409;p81"/>
          <p:cNvGrpSpPr/>
          <p:nvPr/>
        </p:nvGrpSpPr>
        <p:grpSpPr>
          <a:xfrm>
            <a:off x="5331543" y="1987846"/>
            <a:ext cx="314662" cy="358099"/>
            <a:chOff x="-57549075" y="3590375"/>
            <a:chExt cx="279625" cy="318225"/>
          </a:xfrm>
        </p:grpSpPr>
        <p:sp>
          <p:nvSpPr>
            <p:cNvPr id="8410" name="Google Shape;8410;p81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81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81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81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81"/>
          <p:cNvGrpSpPr/>
          <p:nvPr/>
        </p:nvGrpSpPr>
        <p:grpSpPr>
          <a:xfrm>
            <a:off x="5323740" y="2429217"/>
            <a:ext cx="359871" cy="359871"/>
            <a:chOff x="-57570350" y="3982600"/>
            <a:chExt cx="319800" cy="319800"/>
          </a:xfrm>
        </p:grpSpPr>
        <p:sp>
          <p:nvSpPr>
            <p:cNvPr id="8415" name="Google Shape;8415;p81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81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81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81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9" name="Google Shape;8419;p81"/>
          <p:cNvGrpSpPr/>
          <p:nvPr/>
        </p:nvGrpSpPr>
        <p:grpSpPr>
          <a:xfrm>
            <a:off x="7538779" y="1531646"/>
            <a:ext cx="314662" cy="358999"/>
            <a:chOff x="-55576850" y="3198125"/>
            <a:chExt cx="279625" cy="319025"/>
          </a:xfrm>
        </p:grpSpPr>
        <p:sp>
          <p:nvSpPr>
            <p:cNvPr id="8420" name="Google Shape;8420;p81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81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81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81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4" name="Google Shape;8424;p81"/>
          <p:cNvGrpSpPr/>
          <p:nvPr/>
        </p:nvGrpSpPr>
        <p:grpSpPr>
          <a:xfrm>
            <a:off x="7516174" y="1987621"/>
            <a:ext cx="359871" cy="358324"/>
            <a:chOff x="-55596550" y="3590175"/>
            <a:chExt cx="319800" cy="318425"/>
          </a:xfrm>
        </p:grpSpPr>
        <p:sp>
          <p:nvSpPr>
            <p:cNvPr id="8425" name="Google Shape;8425;p81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81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81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81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81"/>
          <p:cNvGrpSpPr/>
          <p:nvPr/>
        </p:nvGrpSpPr>
        <p:grpSpPr>
          <a:xfrm>
            <a:off x="7531412" y="2428964"/>
            <a:ext cx="358999" cy="359252"/>
            <a:chOff x="-55595775" y="3982375"/>
            <a:chExt cx="319025" cy="319250"/>
          </a:xfrm>
        </p:grpSpPr>
        <p:sp>
          <p:nvSpPr>
            <p:cNvPr id="8430" name="Google Shape;8430;p81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81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81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81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81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81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6" name="Google Shape;8436;p81"/>
          <p:cNvGrpSpPr/>
          <p:nvPr/>
        </p:nvGrpSpPr>
        <p:grpSpPr>
          <a:xfrm>
            <a:off x="6188595" y="2887174"/>
            <a:ext cx="358999" cy="358099"/>
            <a:chOff x="-53635375" y="3192625"/>
            <a:chExt cx="319025" cy="318225"/>
          </a:xfrm>
        </p:grpSpPr>
        <p:sp>
          <p:nvSpPr>
            <p:cNvPr id="8437" name="Google Shape;8437;p81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81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81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0" name="Google Shape;8440;p81"/>
          <p:cNvGrpSpPr/>
          <p:nvPr/>
        </p:nvGrpSpPr>
        <p:grpSpPr>
          <a:xfrm>
            <a:off x="6210763" y="3358148"/>
            <a:ext cx="314662" cy="358999"/>
            <a:chOff x="-53615675" y="3584850"/>
            <a:chExt cx="279625" cy="319025"/>
          </a:xfrm>
        </p:grpSpPr>
        <p:sp>
          <p:nvSpPr>
            <p:cNvPr id="8441" name="Google Shape;8441;p81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81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81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4" name="Google Shape;8444;p81"/>
          <p:cNvGrpSpPr/>
          <p:nvPr/>
        </p:nvGrpSpPr>
        <p:grpSpPr>
          <a:xfrm>
            <a:off x="6188609" y="3821074"/>
            <a:ext cx="358971" cy="357874"/>
            <a:chOff x="-53634575" y="3976500"/>
            <a:chExt cx="319000" cy="318025"/>
          </a:xfrm>
        </p:grpSpPr>
        <p:sp>
          <p:nvSpPr>
            <p:cNvPr id="8445" name="Google Shape;8445;p81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81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81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81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81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81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81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81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3" name="Google Shape;8453;p81"/>
          <p:cNvGrpSpPr/>
          <p:nvPr/>
        </p:nvGrpSpPr>
        <p:grpSpPr>
          <a:xfrm>
            <a:off x="7983413" y="3364028"/>
            <a:ext cx="314662" cy="358436"/>
            <a:chOff x="-52023900" y="3590075"/>
            <a:chExt cx="279625" cy="318525"/>
          </a:xfrm>
        </p:grpSpPr>
        <p:sp>
          <p:nvSpPr>
            <p:cNvPr id="8454" name="Google Shape;8454;p81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81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81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81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81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81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81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1" name="Google Shape;8461;p81"/>
          <p:cNvGrpSpPr/>
          <p:nvPr/>
        </p:nvGrpSpPr>
        <p:grpSpPr>
          <a:xfrm>
            <a:off x="5746654" y="1532546"/>
            <a:ext cx="358971" cy="358971"/>
            <a:chOff x="-57173375" y="3198925"/>
            <a:chExt cx="319000" cy="319000"/>
          </a:xfrm>
        </p:grpSpPr>
        <p:sp>
          <p:nvSpPr>
            <p:cNvPr id="8462" name="Google Shape;8462;p81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81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81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81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6" name="Google Shape;8466;p81"/>
          <p:cNvGrpSpPr/>
          <p:nvPr/>
        </p:nvGrpSpPr>
        <p:grpSpPr>
          <a:xfrm>
            <a:off x="5747541" y="2009987"/>
            <a:ext cx="357198" cy="314690"/>
            <a:chOff x="-57176525" y="3610050"/>
            <a:chExt cx="317425" cy="279650"/>
          </a:xfrm>
        </p:grpSpPr>
        <p:sp>
          <p:nvSpPr>
            <p:cNvPr id="8467" name="Google Shape;8467;p81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81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81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81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81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2" name="Google Shape;8472;p81"/>
          <p:cNvGrpSpPr/>
          <p:nvPr/>
        </p:nvGrpSpPr>
        <p:grpSpPr>
          <a:xfrm>
            <a:off x="5779179" y="2428542"/>
            <a:ext cx="323524" cy="358774"/>
            <a:chOff x="-57162350" y="3982000"/>
            <a:chExt cx="287500" cy="318825"/>
          </a:xfrm>
        </p:grpSpPr>
        <p:sp>
          <p:nvSpPr>
            <p:cNvPr id="8473" name="Google Shape;8473;p81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81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81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81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81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81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81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81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1" name="Google Shape;8481;p81"/>
          <p:cNvGrpSpPr/>
          <p:nvPr/>
        </p:nvGrpSpPr>
        <p:grpSpPr>
          <a:xfrm>
            <a:off x="7957995" y="1532546"/>
            <a:ext cx="358099" cy="356326"/>
            <a:chOff x="-55202750" y="3198925"/>
            <a:chExt cx="318225" cy="316650"/>
          </a:xfrm>
        </p:grpSpPr>
        <p:sp>
          <p:nvSpPr>
            <p:cNvPr id="8482" name="Google Shape;8482;p81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81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4" name="Google Shape;8484;p81"/>
          <p:cNvGrpSpPr/>
          <p:nvPr/>
        </p:nvGrpSpPr>
        <p:grpSpPr>
          <a:xfrm>
            <a:off x="7968629" y="1987846"/>
            <a:ext cx="336830" cy="358099"/>
            <a:chOff x="-55194875" y="3590375"/>
            <a:chExt cx="299325" cy="318225"/>
          </a:xfrm>
        </p:grpSpPr>
        <p:sp>
          <p:nvSpPr>
            <p:cNvPr id="8485" name="Google Shape;8485;p81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81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81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81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81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0" name="Google Shape;8490;p81"/>
          <p:cNvGrpSpPr/>
          <p:nvPr/>
        </p:nvGrpSpPr>
        <p:grpSpPr>
          <a:xfrm>
            <a:off x="7973247" y="2430117"/>
            <a:ext cx="357198" cy="357198"/>
            <a:chOff x="-55203525" y="3983400"/>
            <a:chExt cx="317425" cy="317425"/>
          </a:xfrm>
        </p:grpSpPr>
        <p:sp>
          <p:nvSpPr>
            <p:cNvPr id="8491" name="Google Shape;8491;p81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81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81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4" name="Google Shape;8494;p81"/>
          <p:cNvGrpSpPr/>
          <p:nvPr/>
        </p:nvGrpSpPr>
        <p:grpSpPr>
          <a:xfrm>
            <a:off x="6639727" y="2887174"/>
            <a:ext cx="335930" cy="358971"/>
            <a:chOff x="-53232900" y="3192625"/>
            <a:chExt cx="298525" cy="319000"/>
          </a:xfrm>
        </p:grpSpPr>
        <p:sp>
          <p:nvSpPr>
            <p:cNvPr id="8495" name="Google Shape;8495;p81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81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81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81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81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81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81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81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3" name="Google Shape;8503;p81"/>
          <p:cNvGrpSpPr/>
          <p:nvPr/>
        </p:nvGrpSpPr>
        <p:grpSpPr>
          <a:xfrm>
            <a:off x="6629093" y="3358148"/>
            <a:ext cx="357198" cy="356326"/>
            <a:chOff x="-53242350" y="3584850"/>
            <a:chExt cx="317425" cy="316650"/>
          </a:xfrm>
        </p:grpSpPr>
        <p:sp>
          <p:nvSpPr>
            <p:cNvPr id="8504" name="Google Shape;8504;p81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81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81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81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81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9" name="Google Shape;8509;p81"/>
          <p:cNvGrpSpPr/>
          <p:nvPr/>
        </p:nvGrpSpPr>
        <p:grpSpPr>
          <a:xfrm>
            <a:off x="6650362" y="3820849"/>
            <a:ext cx="314662" cy="358999"/>
            <a:chOff x="-53224225" y="3976300"/>
            <a:chExt cx="279625" cy="319025"/>
          </a:xfrm>
        </p:grpSpPr>
        <p:sp>
          <p:nvSpPr>
            <p:cNvPr id="8510" name="Google Shape;8510;p81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81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81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81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81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81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81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7" name="Google Shape;8517;p81"/>
          <p:cNvGrpSpPr/>
          <p:nvPr/>
        </p:nvGrpSpPr>
        <p:grpSpPr>
          <a:xfrm>
            <a:off x="7961258" y="3828529"/>
            <a:ext cx="358971" cy="358408"/>
            <a:chOff x="-52043575" y="3983125"/>
            <a:chExt cx="319000" cy="318500"/>
          </a:xfrm>
        </p:grpSpPr>
        <p:sp>
          <p:nvSpPr>
            <p:cNvPr id="8518" name="Google Shape;8518;p81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81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81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81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81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81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81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81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81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7" name="Google Shape;8527;p81"/>
          <p:cNvGrpSpPr/>
          <p:nvPr/>
        </p:nvGrpSpPr>
        <p:grpSpPr>
          <a:xfrm>
            <a:off x="6215199" y="1532546"/>
            <a:ext cx="314662" cy="358971"/>
            <a:chOff x="-56766175" y="3198925"/>
            <a:chExt cx="279625" cy="319000"/>
          </a:xfrm>
        </p:grpSpPr>
        <p:sp>
          <p:nvSpPr>
            <p:cNvPr id="8528" name="Google Shape;8528;p81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81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81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81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81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81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81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5" name="Google Shape;8535;p81"/>
          <p:cNvGrpSpPr/>
          <p:nvPr/>
        </p:nvGrpSpPr>
        <p:grpSpPr>
          <a:xfrm>
            <a:off x="6214313" y="1987846"/>
            <a:ext cx="316434" cy="358099"/>
            <a:chOff x="-56766175" y="3590375"/>
            <a:chExt cx="281200" cy="318225"/>
          </a:xfrm>
        </p:grpSpPr>
        <p:sp>
          <p:nvSpPr>
            <p:cNvPr id="8536" name="Google Shape;8536;p81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81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81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81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0" name="Google Shape;8540;p81"/>
          <p:cNvGrpSpPr/>
          <p:nvPr/>
        </p:nvGrpSpPr>
        <p:grpSpPr>
          <a:xfrm>
            <a:off x="6251269" y="2429217"/>
            <a:ext cx="272126" cy="358099"/>
            <a:chOff x="-56747275" y="3982600"/>
            <a:chExt cx="241825" cy="318225"/>
          </a:xfrm>
        </p:grpSpPr>
        <p:sp>
          <p:nvSpPr>
            <p:cNvPr id="8541" name="Google Shape;8541;p81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81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81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81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81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81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81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8" name="Google Shape;8548;p81"/>
          <p:cNvGrpSpPr/>
          <p:nvPr/>
        </p:nvGrpSpPr>
        <p:grpSpPr>
          <a:xfrm>
            <a:off x="4881188" y="2894264"/>
            <a:ext cx="314662" cy="358971"/>
            <a:chOff x="-54793175" y="3198925"/>
            <a:chExt cx="279625" cy="319000"/>
          </a:xfrm>
        </p:grpSpPr>
        <p:sp>
          <p:nvSpPr>
            <p:cNvPr id="8549" name="Google Shape;8549;p81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81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81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81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81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81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81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6" name="Google Shape;8556;p81"/>
          <p:cNvGrpSpPr/>
          <p:nvPr/>
        </p:nvGrpSpPr>
        <p:grpSpPr>
          <a:xfrm>
            <a:off x="4859020" y="3371455"/>
            <a:ext cx="358999" cy="342991"/>
            <a:chOff x="-54812875" y="3596675"/>
            <a:chExt cx="319025" cy="304800"/>
          </a:xfrm>
        </p:grpSpPr>
        <p:sp>
          <p:nvSpPr>
            <p:cNvPr id="8557" name="Google Shape;8557;p81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81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81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81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81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81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81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64" name="Google Shape;8564;p81"/>
          <p:cNvSpPr/>
          <p:nvPr/>
        </p:nvSpPr>
        <p:spPr>
          <a:xfrm>
            <a:off x="5033910" y="3745725"/>
            <a:ext cx="8018" cy="9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5" name="Google Shape;8565;p81"/>
          <p:cNvSpPr/>
          <p:nvPr/>
        </p:nvSpPr>
        <p:spPr>
          <a:xfrm>
            <a:off x="5034361" y="3746598"/>
            <a:ext cx="7118" cy="928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66" name="Google Shape;8566;p81"/>
          <p:cNvGrpSpPr/>
          <p:nvPr/>
        </p:nvGrpSpPr>
        <p:grpSpPr>
          <a:xfrm>
            <a:off x="4881188" y="3827938"/>
            <a:ext cx="314662" cy="358099"/>
            <a:chOff x="-54793175" y="3982600"/>
            <a:chExt cx="279625" cy="318225"/>
          </a:xfrm>
        </p:grpSpPr>
        <p:sp>
          <p:nvSpPr>
            <p:cNvPr id="8567" name="Google Shape;8567;p81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81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81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81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81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81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81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4" name="Google Shape;8574;p81"/>
          <p:cNvGrpSpPr/>
          <p:nvPr/>
        </p:nvGrpSpPr>
        <p:grpSpPr>
          <a:xfrm>
            <a:off x="7092647" y="2887174"/>
            <a:ext cx="314662" cy="358099"/>
            <a:chOff x="-52832000" y="3192625"/>
            <a:chExt cx="279625" cy="318225"/>
          </a:xfrm>
        </p:grpSpPr>
        <p:sp>
          <p:nvSpPr>
            <p:cNvPr id="8575" name="Google Shape;8575;p81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81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81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81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81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81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81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81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3" name="Google Shape;8583;p81"/>
          <p:cNvGrpSpPr/>
          <p:nvPr/>
        </p:nvGrpSpPr>
        <p:grpSpPr>
          <a:xfrm>
            <a:off x="7070492" y="3359048"/>
            <a:ext cx="358971" cy="357198"/>
            <a:chOff x="-52851675" y="3585650"/>
            <a:chExt cx="319000" cy="317425"/>
          </a:xfrm>
        </p:grpSpPr>
        <p:sp>
          <p:nvSpPr>
            <p:cNvPr id="8584" name="Google Shape;8584;p81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81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81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81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81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81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0" name="Google Shape;8590;p81"/>
          <p:cNvGrpSpPr/>
          <p:nvPr/>
        </p:nvGrpSpPr>
        <p:grpSpPr>
          <a:xfrm>
            <a:off x="7092647" y="3820849"/>
            <a:ext cx="314662" cy="358999"/>
            <a:chOff x="-52832000" y="3976300"/>
            <a:chExt cx="279625" cy="319025"/>
          </a:xfrm>
        </p:grpSpPr>
        <p:sp>
          <p:nvSpPr>
            <p:cNvPr id="8591" name="Google Shape;8591;p81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81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81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81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81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6" name="Google Shape;8596;p81"/>
          <p:cNvGrpSpPr/>
          <p:nvPr/>
        </p:nvGrpSpPr>
        <p:grpSpPr>
          <a:xfrm>
            <a:off x="6209853" y="4275497"/>
            <a:ext cx="316434" cy="358099"/>
            <a:chOff x="-51633225" y="3198925"/>
            <a:chExt cx="281200" cy="318225"/>
          </a:xfrm>
        </p:grpSpPr>
        <p:sp>
          <p:nvSpPr>
            <p:cNvPr id="8597" name="Google Shape;8597;p81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81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81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81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81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81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81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4" name="Google Shape;8604;p81"/>
          <p:cNvGrpSpPr/>
          <p:nvPr/>
        </p:nvGrpSpPr>
        <p:grpSpPr>
          <a:xfrm>
            <a:off x="6628676" y="1533418"/>
            <a:ext cx="365188" cy="357226"/>
            <a:chOff x="-56396775" y="3199700"/>
            <a:chExt cx="324525" cy="317450"/>
          </a:xfrm>
        </p:grpSpPr>
        <p:sp>
          <p:nvSpPr>
            <p:cNvPr id="8605" name="Google Shape;8605;p81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81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81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81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81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81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1" name="Google Shape;8611;p81"/>
          <p:cNvGrpSpPr/>
          <p:nvPr/>
        </p:nvGrpSpPr>
        <p:grpSpPr>
          <a:xfrm>
            <a:off x="6631771" y="1999353"/>
            <a:ext cx="358999" cy="335958"/>
            <a:chOff x="-56394425" y="3600600"/>
            <a:chExt cx="319025" cy="298550"/>
          </a:xfrm>
        </p:grpSpPr>
        <p:sp>
          <p:nvSpPr>
            <p:cNvPr id="8612" name="Google Shape;8612;p81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81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81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5" name="Google Shape;8615;p81"/>
          <p:cNvGrpSpPr/>
          <p:nvPr/>
        </p:nvGrpSpPr>
        <p:grpSpPr>
          <a:xfrm>
            <a:off x="6662538" y="2430117"/>
            <a:ext cx="327068" cy="357198"/>
            <a:chOff x="-56379450" y="3983400"/>
            <a:chExt cx="290650" cy="317425"/>
          </a:xfrm>
        </p:grpSpPr>
        <p:sp>
          <p:nvSpPr>
            <p:cNvPr id="8616" name="Google Shape;8616;p81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81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81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81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81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81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81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81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4" name="Google Shape;8624;p81"/>
          <p:cNvGrpSpPr/>
          <p:nvPr/>
        </p:nvGrpSpPr>
        <p:grpSpPr>
          <a:xfrm>
            <a:off x="5326242" y="2894264"/>
            <a:ext cx="316434" cy="358971"/>
            <a:chOff x="-54401725" y="3198925"/>
            <a:chExt cx="281200" cy="319000"/>
          </a:xfrm>
        </p:grpSpPr>
        <p:sp>
          <p:nvSpPr>
            <p:cNvPr id="8625" name="Google Shape;8625;p81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81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81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81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81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81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81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81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81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81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81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6" name="Google Shape;8636;p81"/>
          <p:cNvGrpSpPr/>
          <p:nvPr/>
        </p:nvGrpSpPr>
        <p:grpSpPr>
          <a:xfrm>
            <a:off x="5327128" y="3364365"/>
            <a:ext cx="314662" cy="358099"/>
            <a:chOff x="-54401725" y="3590375"/>
            <a:chExt cx="279625" cy="318225"/>
          </a:xfrm>
        </p:grpSpPr>
        <p:sp>
          <p:nvSpPr>
            <p:cNvPr id="8637" name="Google Shape;8637;p81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81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81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81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81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81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3" name="Google Shape;8643;p81"/>
          <p:cNvGrpSpPr/>
          <p:nvPr/>
        </p:nvGrpSpPr>
        <p:grpSpPr>
          <a:xfrm>
            <a:off x="5324920" y="3827938"/>
            <a:ext cx="319079" cy="358099"/>
            <a:chOff x="-54403300" y="3982600"/>
            <a:chExt cx="283550" cy="318225"/>
          </a:xfrm>
        </p:grpSpPr>
        <p:sp>
          <p:nvSpPr>
            <p:cNvPr id="8644" name="Google Shape;8644;p81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81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81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81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81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9" name="Google Shape;8649;p81"/>
          <p:cNvGrpSpPr/>
          <p:nvPr/>
        </p:nvGrpSpPr>
        <p:grpSpPr>
          <a:xfrm>
            <a:off x="7512313" y="2889172"/>
            <a:ext cx="356298" cy="356973"/>
            <a:chOff x="-52458650" y="3194400"/>
            <a:chExt cx="316625" cy="317225"/>
          </a:xfrm>
        </p:grpSpPr>
        <p:sp>
          <p:nvSpPr>
            <p:cNvPr id="8650" name="Google Shape;8650;p81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81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81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81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81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81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81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81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8" name="Google Shape;8658;p81"/>
          <p:cNvGrpSpPr/>
          <p:nvPr/>
        </p:nvGrpSpPr>
        <p:grpSpPr>
          <a:xfrm>
            <a:off x="7521611" y="3358148"/>
            <a:ext cx="337703" cy="357845"/>
            <a:chOff x="-52450000" y="3584850"/>
            <a:chExt cx="300100" cy="318000"/>
          </a:xfrm>
        </p:grpSpPr>
        <p:sp>
          <p:nvSpPr>
            <p:cNvPr id="8659" name="Google Shape;8659;p81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81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81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81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81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81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81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6" name="Google Shape;8666;p81"/>
          <p:cNvGrpSpPr/>
          <p:nvPr/>
        </p:nvGrpSpPr>
        <p:grpSpPr>
          <a:xfrm>
            <a:off x="7533131" y="3822621"/>
            <a:ext cx="314662" cy="357226"/>
            <a:chOff x="-52440550" y="3977875"/>
            <a:chExt cx="279625" cy="317450"/>
          </a:xfrm>
        </p:grpSpPr>
        <p:sp>
          <p:nvSpPr>
            <p:cNvPr id="8667" name="Google Shape;8667;p81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81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81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81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81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81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81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81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5" name="Google Shape;8675;p81"/>
          <p:cNvGrpSpPr/>
          <p:nvPr/>
        </p:nvGrpSpPr>
        <p:grpSpPr>
          <a:xfrm>
            <a:off x="6645066" y="4278827"/>
            <a:ext cx="314662" cy="358999"/>
            <a:chOff x="-51623775" y="3584850"/>
            <a:chExt cx="279625" cy="319025"/>
          </a:xfrm>
        </p:grpSpPr>
        <p:sp>
          <p:nvSpPr>
            <p:cNvPr id="8676" name="Google Shape;8676;p81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81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81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81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81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81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81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81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81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p82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0" name="Google Shape;8690;p82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691" name="Google Shape;8691;p82"/>
          <p:cNvGrpSpPr/>
          <p:nvPr/>
        </p:nvGrpSpPr>
        <p:grpSpPr>
          <a:xfrm>
            <a:off x="885675" y="1539249"/>
            <a:ext cx="276003" cy="357300"/>
            <a:chOff x="-50469125" y="3183175"/>
            <a:chExt cx="233150" cy="301825"/>
          </a:xfrm>
        </p:grpSpPr>
        <p:sp>
          <p:nvSpPr>
            <p:cNvPr id="8692" name="Google Shape;8692;p82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82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82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5" name="Google Shape;8695;p82"/>
          <p:cNvGrpSpPr/>
          <p:nvPr/>
        </p:nvGrpSpPr>
        <p:grpSpPr>
          <a:xfrm>
            <a:off x="845574" y="1974651"/>
            <a:ext cx="356205" cy="355288"/>
            <a:chOff x="-50504575" y="3550975"/>
            <a:chExt cx="300900" cy="300125"/>
          </a:xfrm>
        </p:grpSpPr>
        <p:sp>
          <p:nvSpPr>
            <p:cNvPr id="8696" name="Google Shape;8696;p82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82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82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82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0" name="Google Shape;8700;p82"/>
          <p:cNvGrpSpPr/>
          <p:nvPr/>
        </p:nvGrpSpPr>
        <p:grpSpPr>
          <a:xfrm>
            <a:off x="845574" y="2412893"/>
            <a:ext cx="356205" cy="354341"/>
            <a:chOff x="-50503000" y="3921175"/>
            <a:chExt cx="300900" cy="299325"/>
          </a:xfrm>
        </p:grpSpPr>
        <p:sp>
          <p:nvSpPr>
            <p:cNvPr id="8701" name="Google Shape;8701;p82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82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82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82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82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6" name="Google Shape;8706;p82"/>
          <p:cNvGrpSpPr/>
          <p:nvPr/>
        </p:nvGrpSpPr>
        <p:grpSpPr>
          <a:xfrm>
            <a:off x="3049627" y="1558811"/>
            <a:ext cx="355258" cy="356205"/>
            <a:chOff x="-48630025" y="3199700"/>
            <a:chExt cx="300100" cy="300900"/>
          </a:xfrm>
        </p:grpSpPr>
        <p:sp>
          <p:nvSpPr>
            <p:cNvPr id="8707" name="Google Shape;8707;p82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82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82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0" name="Google Shape;8710;p82"/>
          <p:cNvGrpSpPr/>
          <p:nvPr/>
        </p:nvGrpSpPr>
        <p:grpSpPr>
          <a:xfrm>
            <a:off x="3049627" y="1996107"/>
            <a:ext cx="355258" cy="355258"/>
            <a:chOff x="-48630025" y="3569100"/>
            <a:chExt cx="300100" cy="300100"/>
          </a:xfrm>
        </p:grpSpPr>
        <p:sp>
          <p:nvSpPr>
            <p:cNvPr id="8711" name="Google Shape;8711;p82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82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82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82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82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82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82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82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82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82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1" name="Google Shape;8721;p82"/>
          <p:cNvGrpSpPr/>
          <p:nvPr/>
        </p:nvGrpSpPr>
        <p:grpSpPr>
          <a:xfrm>
            <a:off x="3050101" y="2433403"/>
            <a:ext cx="354311" cy="353394"/>
            <a:chOff x="-48629225" y="3938500"/>
            <a:chExt cx="299300" cy="298525"/>
          </a:xfrm>
        </p:grpSpPr>
        <p:sp>
          <p:nvSpPr>
            <p:cNvPr id="8722" name="Google Shape;8722;p82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82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82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82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6" name="Google Shape;8726;p82"/>
          <p:cNvGrpSpPr/>
          <p:nvPr/>
        </p:nvGrpSpPr>
        <p:grpSpPr>
          <a:xfrm>
            <a:off x="1785504" y="2904744"/>
            <a:ext cx="311458" cy="354341"/>
            <a:chOff x="-46762575" y="3200500"/>
            <a:chExt cx="263100" cy="299325"/>
          </a:xfrm>
        </p:grpSpPr>
        <p:sp>
          <p:nvSpPr>
            <p:cNvPr id="8727" name="Google Shape;8727;p82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82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82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82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82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2" name="Google Shape;8732;p82"/>
          <p:cNvGrpSpPr/>
          <p:nvPr/>
        </p:nvGrpSpPr>
        <p:grpSpPr>
          <a:xfrm>
            <a:off x="1763589" y="3363466"/>
            <a:ext cx="355288" cy="312375"/>
            <a:chOff x="-46779900" y="3588000"/>
            <a:chExt cx="300125" cy="263875"/>
          </a:xfrm>
        </p:grpSpPr>
        <p:sp>
          <p:nvSpPr>
            <p:cNvPr id="8733" name="Google Shape;8733;p82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82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82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82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7" name="Google Shape;8737;p82"/>
          <p:cNvGrpSpPr/>
          <p:nvPr/>
        </p:nvGrpSpPr>
        <p:grpSpPr>
          <a:xfrm>
            <a:off x="1764062" y="3778388"/>
            <a:ext cx="354341" cy="353394"/>
            <a:chOff x="-46779100" y="3938500"/>
            <a:chExt cx="299325" cy="298525"/>
          </a:xfrm>
        </p:grpSpPr>
        <p:sp>
          <p:nvSpPr>
            <p:cNvPr id="8738" name="Google Shape;8738;p82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82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0" name="Google Shape;8740;p82"/>
          <p:cNvGrpSpPr/>
          <p:nvPr/>
        </p:nvGrpSpPr>
        <p:grpSpPr>
          <a:xfrm>
            <a:off x="3971800" y="2911255"/>
            <a:ext cx="355258" cy="355288"/>
            <a:chOff x="-44924250" y="3206000"/>
            <a:chExt cx="300100" cy="300125"/>
          </a:xfrm>
        </p:grpSpPr>
        <p:sp>
          <p:nvSpPr>
            <p:cNvPr id="8741" name="Google Shape;8741;p82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82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82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82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82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6" name="Google Shape;8746;p82"/>
          <p:cNvGrpSpPr/>
          <p:nvPr/>
        </p:nvGrpSpPr>
        <p:grpSpPr>
          <a:xfrm>
            <a:off x="1286286" y="1539249"/>
            <a:ext cx="355258" cy="355258"/>
            <a:chOff x="-50134375" y="3183175"/>
            <a:chExt cx="300100" cy="300100"/>
          </a:xfrm>
        </p:grpSpPr>
        <p:sp>
          <p:nvSpPr>
            <p:cNvPr id="8747" name="Google Shape;8747;p82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82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82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82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82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82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82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82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82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82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82"/>
          <p:cNvGrpSpPr/>
          <p:nvPr/>
        </p:nvGrpSpPr>
        <p:grpSpPr>
          <a:xfrm>
            <a:off x="1286286" y="1974651"/>
            <a:ext cx="355258" cy="355288"/>
            <a:chOff x="-50134375" y="3550975"/>
            <a:chExt cx="300100" cy="300125"/>
          </a:xfrm>
        </p:grpSpPr>
        <p:sp>
          <p:nvSpPr>
            <p:cNvPr id="8758" name="Google Shape;8758;p82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82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0" name="Google Shape;8760;p82"/>
          <p:cNvGrpSpPr/>
          <p:nvPr/>
        </p:nvGrpSpPr>
        <p:grpSpPr>
          <a:xfrm>
            <a:off x="1286286" y="2412183"/>
            <a:ext cx="355258" cy="355051"/>
            <a:chOff x="-50134375" y="3920575"/>
            <a:chExt cx="300100" cy="299925"/>
          </a:xfrm>
        </p:grpSpPr>
        <p:sp>
          <p:nvSpPr>
            <p:cNvPr id="8761" name="Google Shape;8761;p82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82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82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4" name="Google Shape;8764;p82"/>
          <p:cNvGrpSpPr/>
          <p:nvPr/>
        </p:nvGrpSpPr>
        <p:grpSpPr>
          <a:xfrm>
            <a:off x="3497010" y="1559758"/>
            <a:ext cx="357123" cy="355258"/>
            <a:chOff x="-48262200" y="3200500"/>
            <a:chExt cx="301675" cy="300100"/>
          </a:xfrm>
        </p:grpSpPr>
        <p:sp>
          <p:nvSpPr>
            <p:cNvPr id="8765" name="Google Shape;8765;p82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82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82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82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82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82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82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82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82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4" name="Google Shape;8774;p82"/>
          <p:cNvGrpSpPr/>
          <p:nvPr/>
        </p:nvGrpSpPr>
        <p:grpSpPr>
          <a:xfrm>
            <a:off x="3526383" y="1996847"/>
            <a:ext cx="298377" cy="354519"/>
            <a:chOff x="-48233050" y="3569725"/>
            <a:chExt cx="252050" cy="299475"/>
          </a:xfrm>
        </p:grpSpPr>
        <p:sp>
          <p:nvSpPr>
            <p:cNvPr id="8775" name="Google Shape;8775;p82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82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82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8" name="Google Shape;8778;p82"/>
          <p:cNvGrpSpPr/>
          <p:nvPr/>
        </p:nvGrpSpPr>
        <p:grpSpPr>
          <a:xfrm>
            <a:off x="3550148" y="2430591"/>
            <a:ext cx="250847" cy="358070"/>
            <a:chOff x="-48216525" y="3936125"/>
            <a:chExt cx="211900" cy="302475"/>
          </a:xfrm>
        </p:grpSpPr>
        <p:sp>
          <p:nvSpPr>
            <p:cNvPr id="8779" name="Google Shape;8779;p82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82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82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82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3" name="Google Shape;8783;p82"/>
          <p:cNvGrpSpPr/>
          <p:nvPr/>
        </p:nvGrpSpPr>
        <p:grpSpPr>
          <a:xfrm>
            <a:off x="2205866" y="2905661"/>
            <a:ext cx="355258" cy="355288"/>
            <a:chOff x="-46410500" y="3201275"/>
            <a:chExt cx="300100" cy="300125"/>
          </a:xfrm>
        </p:grpSpPr>
        <p:sp>
          <p:nvSpPr>
            <p:cNvPr id="8784" name="Google Shape;8784;p82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82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82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82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82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9" name="Google Shape;8789;p82"/>
          <p:cNvGrpSpPr/>
          <p:nvPr/>
        </p:nvGrpSpPr>
        <p:grpSpPr>
          <a:xfrm>
            <a:off x="2205866" y="3341092"/>
            <a:ext cx="355258" cy="356205"/>
            <a:chOff x="-46409700" y="3569100"/>
            <a:chExt cx="300100" cy="300900"/>
          </a:xfrm>
        </p:grpSpPr>
        <p:sp>
          <p:nvSpPr>
            <p:cNvPr id="8790" name="Google Shape;8790;p82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82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82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82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82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5" name="Google Shape;8795;p82"/>
          <p:cNvGrpSpPr/>
          <p:nvPr/>
        </p:nvGrpSpPr>
        <p:grpSpPr>
          <a:xfrm>
            <a:off x="2193747" y="3776524"/>
            <a:ext cx="379497" cy="358070"/>
            <a:chOff x="-46422300" y="3936925"/>
            <a:chExt cx="320575" cy="302475"/>
          </a:xfrm>
        </p:grpSpPr>
        <p:sp>
          <p:nvSpPr>
            <p:cNvPr id="8796" name="Google Shape;8796;p82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82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8" name="Google Shape;8798;p82"/>
          <p:cNvGrpSpPr/>
          <p:nvPr/>
        </p:nvGrpSpPr>
        <p:grpSpPr>
          <a:xfrm>
            <a:off x="3971326" y="3330852"/>
            <a:ext cx="356205" cy="355258"/>
            <a:chOff x="-44914800" y="3560450"/>
            <a:chExt cx="300900" cy="300100"/>
          </a:xfrm>
        </p:grpSpPr>
        <p:sp>
          <p:nvSpPr>
            <p:cNvPr id="8799" name="Google Shape;8799;p82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82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82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82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82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4" name="Google Shape;8804;p82"/>
          <p:cNvGrpSpPr/>
          <p:nvPr/>
        </p:nvGrpSpPr>
        <p:grpSpPr>
          <a:xfrm>
            <a:off x="1726378" y="1539486"/>
            <a:ext cx="354311" cy="354104"/>
            <a:chOff x="-49764975" y="3183375"/>
            <a:chExt cx="299300" cy="299125"/>
          </a:xfrm>
        </p:grpSpPr>
        <p:sp>
          <p:nvSpPr>
            <p:cNvPr id="8805" name="Google Shape;8805;p82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82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82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82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82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82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82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82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82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4" name="Google Shape;8814;p82"/>
          <p:cNvGrpSpPr/>
          <p:nvPr/>
        </p:nvGrpSpPr>
        <p:grpSpPr>
          <a:xfrm>
            <a:off x="1726378" y="1974947"/>
            <a:ext cx="354311" cy="355909"/>
            <a:chOff x="-49764975" y="3551225"/>
            <a:chExt cx="299300" cy="300650"/>
          </a:xfrm>
        </p:grpSpPr>
        <p:sp>
          <p:nvSpPr>
            <p:cNvPr id="8815" name="Google Shape;8815;p82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82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82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82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82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82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82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82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82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82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82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6" name="Google Shape;8826;p82"/>
          <p:cNvGrpSpPr/>
          <p:nvPr/>
        </p:nvGrpSpPr>
        <p:grpSpPr>
          <a:xfrm>
            <a:off x="1724040" y="2411710"/>
            <a:ext cx="358987" cy="355525"/>
            <a:chOff x="-49766550" y="3920175"/>
            <a:chExt cx="303250" cy="300325"/>
          </a:xfrm>
        </p:grpSpPr>
        <p:sp>
          <p:nvSpPr>
            <p:cNvPr id="8827" name="Google Shape;8827;p82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82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82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82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1" name="Google Shape;8831;p82"/>
          <p:cNvGrpSpPr/>
          <p:nvPr/>
        </p:nvGrpSpPr>
        <p:grpSpPr>
          <a:xfrm>
            <a:off x="3939571" y="1559758"/>
            <a:ext cx="357123" cy="354341"/>
            <a:chOff x="-47892800" y="3200500"/>
            <a:chExt cx="301675" cy="299325"/>
          </a:xfrm>
        </p:grpSpPr>
        <p:sp>
          <p:nvSpPr>
            <p:cNvPr id="8832" name="Google Shape;8832;p82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82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82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82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82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82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8" name="Google Shape;8838;p82"/>
          <p:cNvGrpSpPr/>
          <p:nvPr/>
        </p:nvGrpSpPr>
        <p:grpSpPr>
          <a:xfrm>
            <a:off x="4003437" y="1996107"/>
            <a:ext cx="229391" cy="355258"/>
            <a:chOff x="-47839250" y="3569100"/>
            <a:chExt cx="193775" cy="300100"/>
          </a:xfrm>
        </p:grpSpPr>
        <p:sp>
          <p:nvSpPr>
            <p:cNvPr id="8839" name="Google Shape;8839;p82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82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82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82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82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82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5" name="Google Shape;8845;p82"/>
          <p:cNvGrpSpPr/>
          <p:nvPr/>
        </p:nvGrpSpPr>
        <p:grpSpPr>
          <a:xfrm>
            <a:off x="3940503" y="2432456"/>
            <a:ext cx="355258" cy="356205"/>
            <a:chOff x="-47892800" y="3937700"/>
            <a:chExt cx="300100" cy="300900"/>
          </a:xfrm>
        </p:grpSpPr>
        <p:sp>
          <p:nvSpPr>
            <p:cNvPr id="8846" name="Google Shape;8846;p82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82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82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82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82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82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82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82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4" name="Google Shape;8854;p82"/>
          <p:cNvGrpSpPr/>
          <p:nvPr/>
        </p:nvGrpSpPr>
        <p:grpSpPr>
          <a:xfrm>
            <a:off x="2645798" y="2926170"/>
            <a:ext cx="355258" cy="311458"/>
            <a:chOff x="-46042675" y="3218600"/>
            <a:chExt cx="300100" cy="263100"/>
          </a:xfrm>
        </p:grpSpPr>
        <p:sp>
          <p:nvSpPr>
            <p:cNvPr id="8855" name="Google Shape;8855;p82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82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82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82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82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82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1" name="Google Shape;8861;p82"/>
          <p:cNvGrpSpPr/>
          <p:nvPr/>
        </p:nvGrpSpPr>
        <p:grpSpPr>
          <a:xfrm>
            <a:off x="2645798" y="3340619"/>
            <a:ext cx="355258" cy="323118"/>
            <a:chOff x="-46042675" y="3568700"/>
            <a:chExt cx="300100" cy="272950"/>
          </a:xfrm>
        </p:grpSpPr>
        <p:sp>
          <p:nvSpPr>
            <p:cNvPr id="8862" name="Google Shape;8862;p82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82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82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82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6" name="Google Shape;8866;p82"/>
          <p:cNvGrpSpPr/>
          <p:nvPr/>
        </p:nvGrpSpPr>
        <p:grpSpPr>
          <a:xfrm>
            <a:off x="2687749" y="3777589"/>
            <a:ext cx="271357" cy="356057"/>
            <a:chOff x="-46007225" y="3937825"/>
            <a:chExt cx="229225" cy="300775"/>
          </a:xfrm>
        </p:grpSpPr>
        <p:sp>
          <p:nvSpPr>
            <p:cNvPr id="8867" name="Google Shape;8867;p82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82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82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82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82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82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82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82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82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82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7" name="Google Shape;8877;p82"/>
          <p:cNvGrpSpPr/>
          <p:nvPr/>
        </p:nvGrpSpPr>
        <p:grpSpPr>
          <a:xfrm>
            <a:off x="3993241" y="3767675"/>
            <a:ext cx="312375" cy="357596"/>
            <a:chOff x="-44895900" y="3929450"/>
            <a:chExt cx="263875" cy="302075"/>
          </a:xfrm>
        </p:grpSpPr>
        <p:sp>
          <p:nvSpPr>
            <p:cNvPr id="8878" name="Google Shape;8878;p82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82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82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82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82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82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4" name="Google Shape;8884;p82"/>
          <p:cNvGrpSpPr/>
          <p:nvPr/>
        </p:nvGrpSpPr>
        <p:grpSpPr>
          <a:xfrm>
            <a:off x="2167060" y="1550436"/>
            <a:ext cx="356205" cy="332885"/>
            <a:chOff x="-49397175" y="3192625"/>
            <a:chExt cx="300900" cy="281200"/>
          </a:xfrm>
        </p:grpSpPr>
        <p:sp>
          <p:nvSpPr>
            <p:cNvPr id="8885" name="Google Shape;8885;p82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82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82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82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82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82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82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2" name="Google Shape;8892;p82"/>
          <p:cNvGrpSpPr/>
          <p:nvPr/>
        </p:nvGrpSpPr>
        <p:grpSpPr>
          <a:xfrm>
            <a:off x="2193163" y="1974651"/>
            <a:ext cx="304000" cy="356205"/>
            <a:chOff x="-49375900" y="3550975"/>
            <a:chExt cx="256800" cy="300900"/>
          </a:xfrm>
        </p:grpSpPr>
        <p:sp>
          <p:nvSpPr>
            <p:cNvPr id="8893" name="Google Shape;8893;p82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82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82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82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82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82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82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82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82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82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82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4" name="Google Shape;8904;p82"/>
          <p:cNvGrpSpPr/>
          <p:nvPr/>
        </p:nvGrpSpPr>
        <p:grpSpPr>
          <a:xfrm>
            <a:off x="2188516" y="2411946"/>
            <a:ext cx="313293" cy="356205"/>
            <a:chOff x="-49378250" y="3920375"/>
            <a:chExt cx="264650" cy="300900"/>
          </a:xfrm>
        </p:grpSpPr>
        <p:sp>
          <p:nvSpPr>
            <p:cNvPr id="8905" name="Google Shape;8905;p82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82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82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82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82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82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82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2" name="Google Shape;8912;p82"/>
          <p:cNvGrpSpPr/>
          <p:nvPr/>
        </p:nvGrpSpPr>
        <p:grpSpPr>
          <a:xfrm>
            <a:off x="907504" y="2904744"/>
            <a:ext cx="312375" cy="357123"/>
            <a:chOff x="-47505300" y="3200500"/>
            <a:chExt cx="263875" cy="301675"/>
          </a:xfrm>
        </p:grpSpPr>
        <p:sp>
          <p:nvSpPr>
            <p:cNvPr id="8913" name="Google Shape;8913;p82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82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82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82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82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82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82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82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82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82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82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82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82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6" name="Google Shape;8926;p82"/>
          <p:cNvGrpSpPr/>
          <p:nvPr/>
        </p:nvGrpSpPr>
        <p:grpSpPr>
          <a:xfrm>
            <a:off x="885604" y="3341092"/>
            <a:ext cx="356176" cy="355051"/>
            <a:chOff x="-47524975" y="3569100"/>
            <a:chExt cx="300875" cy="299925"/>
          </a:xfrm>
        </p:grpSpPr>
        <p:sp>
          <p:nvSpPr>
            <p:cNvPr id="8927" name="Google Shape;8927;p82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82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82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82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82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2" name="Google Shape;8932;p82"/>
          <p:cNvGrpSpPr/>
          <p:nvPr/>
        </p:nvGrpSpPr>
        <p:grpSpPr>
          <a:xfrm>
            <a:off x="886062" y="3820354"/>
            <a:ext cx="355258" cy="270410"/>
            <a:chOff x="-47523400" y="3973950"/>
            <a:chExt cx="300100" cy="228425"/>
          </a:xfrm>
        </p:grpSpPr>
        <p:sp>
          <p:nvSpPr>
            <p:cNvPr id="8933" name="Google Shape;8933;p82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82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82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82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82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8" name="Google Shape;8938;p82"/>
          <p:cNvGrpSpPr/>
          <p:nvPr/>
        </p:nvGrpSpPr>
        <p:grpSpPr>
          <a:xfrm>
            <a:off x="3091183" y="2903353"/>
            <a:ext cx="354341" cy="357596"/>
            <a:chOff x="-45673275" y="3199325"/>
            <a:chExt cx="299325" cy="302075"/>
          </a:xfrm>
        </p:grpSpPr>
        <p:sp>
          <p:nvSpPr>
            <p:cNvPr id="8939" name="Google Shape;8939;p82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82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82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2" name="Google Shape;8942;p82"/>
          <p:cNvGrpSpPr/>
          <p:nvPr/>
        </p:nvGrpSpPr>
        <p:grpSpPr>
          <a:xfrm>
            <a:off x="3090251" y="3361602"/>
            <a:ext cx="356205" cy="314240"/>
            <a:chOff x="-45674075" y="3586425"/>
            <a:chExt cx="300900" cy="265450"/>
          </a:xfrm>
        </p:grpSpPr>
        <p:sp>
          <p:nvSpPr>
            <p:cNvPr id="8943" name="Google Shape;8943;p82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82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5" name="Google Shape;8945;p82"/>
          <p:cNvGrpSpPr/>
          <p:nvPr/>
        </p:nvGrpSpPr>
        <p:grpSpPr>
          <a:xfrm>
            <a:off x="3091183" y="3777441"/>
            <a:ext cx="354341" cy="356205"/>
            <a:chOff x="-45673275" y="3937700"/>
            <a:chExt cx="299325" cy="300900"/>
          </a:xfrm>
        </p:grpSpPr>
        <p:sp>
          <p:nvSpPr>
            <p:cNvPr id="8946" name="Google Shape;8946;p82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82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82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82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82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82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2" name="Google Shape;8952;p82"/>
          <p:cNvGrpSpPr/>
          <p:nvPr/>
        </p:nvGrpSpPr>
        <p:grpSpPr>
          <a:xfrm>
            <a:off x="2205349" y="4270225"/>
            <a:ext cx="356205" cy="356205"/>
            <a:chOff x="-44512325" y="3176075"/>
            <a:chExt cx="300900" cy="300900"/>
          </a:xfrm>
        </p:grpSpPr>
        <p:sp>
          <p:nvSpPr>
            <p:cNvPr id="8953" name="Google Shape;8953;p82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82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82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6" name="Google Shape;8956;p82"/>
          <p:cNvGrpSpPr/>
          <p:nvPr/>
        </p:nvGrpSpPr>
        <p:grpSpPr>
          <a:xfrm>
            <a:off x="2608689" y="1539249"/>
            <a:ext cx="354341" cy="354341"/>
            <a:chOff x="-49027775" y="3183175"/>
            <a:chExt cx="299325" cy="299325"/>
          </a:xfrm>
        </p:grpSpPr>
        <p:sp>
          <p:nvSpPr>
            <p:cNvPr id="8957" name="Google Shape;8957;p82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82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82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82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1" name="Google Shape;8961;p82"/>
          <p:cNvGrpSpPr/>
          <p:nvPr/>
        </p:nvGrpSpPr>
        <p:grpSpPr>
          <a:xfrm>
            <a:off x="2608230" y="1974651"/>
            <a:ext cx="355258" cy="357152"/>
            <a:chOff x="-49027775" y="3550975"/>
            <a:chExt cx="300100" cy="301700"/>
          </a:xfrm>
        </p:grpSpPr>
        <p:sp>
          <p:nvSpPr>
            <p:cNvPr id="8962" name="Google Shape;8962;p82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82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82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82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82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82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82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82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82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82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2" name="Google Shape;8972;p82"/>
          <p:cNvGrpSpPr/>
          <p:nvPr/>
        </p:nvGrpSpPr>
        <p:grpSpPr>
          <a:xfrm>
            <a:off x="2606306" y="2411710"/>
            <a:ext cx="359106" cy="355525"/>
            <a:chOff x="-49031025" y="3920175"/>
            <a:chExt cx="303350" cy="300325"/>
          </a:xfrm>
        </p:grpSpPr>
        <p:sp>
          <p:nvSpPr>
            <p:cNvPr id="8973" name="Google Shape;8973;p82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82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82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82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82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82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9" name="Google Shape;8979;p82"/>
          <p:cNvGrpSpPr/>
          <p:nvPr/>
        </p:nvGrpSpPr>
        <p:grpSpPr>
          <a:xfrm>
            <a:off x="1322411" y="2904744"/>
            <a:ext cx="356176" cy="354341"/>
            <a:chOff x="-47155575" y="3200500"/>
            <a:chExt cx="300875" cy="299325"/>
          </a:xfrm>
        </p:grpSpPr>
        <p:sp>
          <p:nvSpPr>
            <p:cNvPr id="8980" name="Google Shape;8980;p82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82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82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82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82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82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6" name="Google Shape;8986;p82"/>
          <p:cNvGrpSpPr/>
          <p:nvPr/>
        </p:nvGrpSpPr>
        <p:grpSpPr>
          <a:xfrm>
            <a:off x="1322870" y="3341092"/>
            <a:ext cx="355258" cy="355258"/>
            <a:chOff x="-47154800" y="3569100"/>
            <a:chExt cx="300100" cy="300100"/>
          </a:xfrm>
        </p:grpSpPr>
        <p:sp>
          <p:nvSpPr>
            <p:cNvPr id="8987" name="Google Shape;8987;p82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82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82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82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82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82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3" name="Google Shape;8993;p82"/>
          <p:cNvGrpSpPr/>
          <p:nvPr/>
        </p:nvGrpSpPr>
        <p:grpSpPr>
          <a:xfrm>
            <a:off x="1323343" y="3779305"/>
            <a:ext cx="354311" cy="353423"/>
            <a:chOff x="-47154000" y="3939275"/>
            <a:chExt cx="299300" cy="298550"/>
          </a:xfrm>
        </p:grpSpPr>
        <p:sp>
          <p:nvSpPr>
            <p:cNvPr id="8994" name="Google Shape;8994;p82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82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82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82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8" name="Google Shape;8998;p82"/>
          <p:cNvGrpSpPr/>
          <p:nvPr/>
        </p:nvGrpSpPr>
        <p:grpSpPr>
          <a:xfrm>
            <a:off x="3548633" y="2904744"/>
            <a:ext cx="312375" cy="354341"/>
            <a:chOff x="-45286550" y="3200500"/>
            <a:chExt cx="263875" cy="299325"/>
          </a:xfrm>
        </p:grpSpPr>
        <p:sp>
          <p:nvSpPr>
            <p:cNvPr id="8999" name="Google Shape;8999;p82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82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82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2" name="Google Shape;9002;p82"/>
          <p:cNvGrpSpPr/>
          <p:nvPr/>
        </p:nvGrpSpPr>
        <p:grpSpPr>
          <a:xfrm>
            <a:off x="3548633" y="3342039"/>
            <a:ext cx="312375" cy="354311"/>
            <a:chOff x="-45286550" y="3569900"/>
            <a:chExt cx="263875" cy="299300"/>
          </a:xfrm>
        </p:grpSpPr>
        <p:sp>
          <p:nvSpPr>
            <p:cNvPr id="9003" name="Google Shape;9003;p82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82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82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82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82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82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9" name="Google Shape;9009;p82"/>
          <p:cNvGrpSpPr/>
          <p:nvPr/>
        </p:nvGrpSpPr>
        <p:grpSpPr>
          <a:xfrm>
            <a:off x="3559820" y="3778388"/>
            <a:ext cx="290001" cy="355258"/>
            <a:chOff x="-45277900" y="3938500"/>
            <a:chExt cx="244975" cy="300100"/>
          </a:xfrm>
        </p:grpSpPr>
        <p:sp>
          <p:nvSpPr>
            <p:cNvPr id="9010" name="Google Shape;9010;p82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82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82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82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4" name="Google Shape;9014;p82"/>
          <p:cNvGrpSpPr/>
          <p:nvPr/>
        </p:nvGrpSpPr>
        <p:grpSpPr>
          <a:xfrm>
            <a:off x="2645769" y="4247490"/>
            <a:ext cx="355258" cy="355258"/>
            <a:chOff x="-44502875" y="3576975"/>
            <a:chExt cx="300100" cy="300100"/>
          </a:xfrm>
        </p:grpSpPr>
        <p:sp>
          <p:nvSpPr>
            <p:cNvPr id="9015" name="Google Shape;9015;p82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82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82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8" name="Google Shape;9018;p82"/>
          <p:cNvGrpSpPr/>
          <p:nvPr/>
        </p:nvGrpSpPr>
        <p:grpSpPr>
          <a:xfrm>
            <a:off x="4858968" y="1532275"/>
            <a:ext cx="356221" cy="354973"/>
            <a:chOff x="-13947000" y="3212800"/>
            <a:chExt cx="353675" cy="352400"/>
          </a:xfrm>
        </p:grpSpPr>
        <p:sp>
          <p:nvSpPr>
            <p:cNvPr id="9019" name="Google Shape;9019;p82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82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1" name="Google Shape;9021;p82"/>
          <p:cNvGrpSpPr/>
          <p:nvPr/>
        </p:nvGrpSpPr>
        <p:grpSpPr>
          <a:xfrm>
            <a:off x="4858981" y="1973145"/>
            <a:ext cx="356196" cy="354670"/>
            <a:chOff x="-13946200" y="3647075"/>
            <a:chExt cx="353650" cy="352100"/>
          </a:xfrm>
        </p:grpSpPr>
        <p:sp>
          <p:nvSpPr>
            <p:cNvPr id="9022" name="Google Shape;9022;p82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82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82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82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82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82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28" name="Google Shape;9028;p82"/>
          <p:cNvSpPr/>
          <p:nvPr/>
        </p:nvSpPr>
        <p:spPr>
          <a:xfrm>
            <a:off x="4902088" y="2417809"/>
            <a:ext cx="271340" cy="353864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29" name="Google Shape;9029;p82"/>
          <p:cNvGrpSpPr/>
          <p:nvPr/>
        </p:nvGrpSpPr>
        <p:grpSpPr>
          <a:xfrm>
            <a:off x="6642374" y="1532628"/>
            <a:ext cx="357002" cy="354267"/>
            <a:chOff x="-12163025" y="3214275"/>
            <a:chExt cx="354450" cy="351700"/>
          </a:xfrm>
        </p:grpSpPr>
        <p:sp>
          <p:nvSpPr>
            <p:cNvPr id="9030" name="Google Shape;9030;p82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82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82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82"/>
          <p:cNvGrpSpPr/>
          <p:nvPr/>
        </p:nvGrpSpPr>
        <p:grpSpPr>
          <a:xfrm>
            <a:off x="6643154" y="1972365"/>
            <a:ext cx="355441" cy="356232"/>
            <a:chOff x="-12160675" y="3647875"/>
            <a:chExt cx="352900" cy="353650"/>
          </a:xfrm>
        </p:grpSpPr>
        <p:sp>
          <p:nvSpPr>
            <p:cNvPr id="9034" name="Google Shape;9034;p82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82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82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82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82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82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82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1" name="Google Shape;9041;p82"/>
          <p:cNvGrpSpPr/>
          <p:nvPr/>
        </p:nvGrpSpPr>
        <p:grpSpPr>
          <a:xfrm>
            <a:off x="6653870" y="2416821"/>
            <a:ext cx="354635" cy="356232"/>
            <a:chOff x="-12160675" y="4081850"/>
            <a:chExt cx="352100" cy="353650"/>
          </a:xfrm>
        </p:grpSpPr>
        <p:sp>
          <p:nvSpPr>
            <p:cNvPr id="9042" name="Google Shape;9042;p82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82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82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82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82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82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8" name="Google Shape;9048;p82"/>
          <p:cNvGrpSpPr/>
          <p:nvPr/>
        </p:nvGrpSpPr>
        <p:grpSpPr>
          <a:xfrm>
            <a:off x="4858836" y="2891264"/>
            <a:ext cx="355416" cy="355652"/>
            <a:chOff x="-10391650" y="3180600"/>
            <a:chExt cx="352875" cy="353075"/>
          </a:xfrm>
        </p:grpSpPr>
        <p:sp>
          <p:nvSpPr>
            <p:cNvPr id="9049" name="Google Shape;9049;p82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82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82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82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82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82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5" name="Google Shape;9055;p82"/>
          <p:cNvGrpSpPr/>
          <p:nvPr/>
        </p:nvGrpSpPr>
        <p:grpSpPr>
          <a:xfrm>
            <a:off x="4858835" y="3368062"/>
            <a:ext cx="354635" cy="353890"/>
            <a:chOff x="-10390875" y="3616350"/>
            <a:chExt cx="352100" cy="351325"/>
          </a:xfrm>
        </p:grpSpPr>
        <p:sp>
          <p:nvSpPr>
            <p:cNvPr id="9056" name="Google Shape;9056;p82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82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82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9" name="Google Shape;9059;p82"/>
          <p:cNvGrpSpPr/>
          <p:nvPr/>
        </p:nvGrpSpPr>
        <p:grpSpPr>
          <a:xfrm>
            <a:off x="7525810" y="2892727"/>
            <a:ext cx="312585" cy="354670"/>
            <a:chOff x="-10370400" y="4049550"/>
            <a:chExt cx="310350" cy="352100"/>
          </a:xfrm>
        </p:grpSpPr>
        <p:sp>
          <p:nvSpPr>
            <p:cNvPr id="9060" name="Google Shape;9060;p82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82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82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82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82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5" name="Google Shape;9065;p82"/>
          <p:cNvGrpSpPr/>
          <p:nvPr/>
        </p:nvGrpSpPr>
        <p:grpSpPr>
          <a:xfrm>
            <a:off x="6630066" y="2891668"/>
            <a:ext cx="379236" cy="354847"/>
            <a:chOff x="-8674650" y="3210975"/>
            <a:chExt cx="376525" cy="352275"/>
          </a:xfrm>
        </p:grpSpPr>
        <p:sp>
          <p:nvSpPr>
            <p:cNvPr id="9066" name="Google Shape;9066;p82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82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82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82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82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82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2" name="Google Shape;9072;p82"/>
          <p:cNvGrpSpPr/>
          <p:nvPr/>
        </p:nvGrpSpPr>
        <p:grpSpPr>
          <a:xfrm>
            <a:off x="5301563" y="1531633"/>
            <a:ext cx="356221" cy="356257"/>
            <a:chOff x="-13512225" y="3211525"/>
            <a:chExt cx="353675" cy="353675"/>
          </a:xfrm>
        </p:grpSpPr>
        <p:sp>
          <p:nvSpPr>
            <p:cNvPr id="9073" name="Google Shape;9073;p82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82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82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82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82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8" name="Google Shape;9078;p82"/>
          <p:cNvGrpSpPr/>
          <p:nvPr/>
        </p:nvGrpSpPr>
        <p:grpSpPr>
          <a:xfrm>
            <a:off x="5301563" y="1973145"/>
            <a:ext cx="356221" cy="354670"/>
            <a:chOff x="-13512225" y="3647075"/>
            <a:chExt cx="353675" cy="352100"/>
          </a:xfrm>
        </p:grpSpPr>
        <p:sp>
          <p:nvSpPr>
            <p:cNvPr id="9079" name="Google Shape;9079;p82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82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82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82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82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82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82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82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82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82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9" name="Google Shape;9089;p82"/>
          <p:cNvGrpSpPr/>
          <p:nvPr/>
        </p:nvGrpSpPr>
        <p:grpSpPr>
          <a:xfrm>
            <a:off x="5311876" y="2417211"/>
            <a:ext cx="356221" cy="355451"/>
            <a:chOff x="-13512225" y="4080275"/>
            <a:chExt cx="353675" cy="352875"/>
          </a:xfrm>
        </p:grpSpPr>
        <p:sp>
          <p:nvSpPr>
            <p:cNvPr id="9090" name="Google Shape;9090;p82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82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82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82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82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82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82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82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82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82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82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1" name="Google Shape;9101;p82"/>
          <p:cNvGrpSpPr/>
          <p:nvPr/>
        </p:nvGrpSpPr>
        <p:grpSpPr>
          <a:xfrm>
            <a:off x="7084956" y="1564572"/>
            <a:ext cx="356196" cy="290379"/>
            <a:chOff x="-11728250" y="3245400"/>
            <a:chExt cx="353650" cy="288275"/>
          </a:xfrm>
        </p:grpSpPr>
        <p:sp>
          <p:nvSpPr>
            <p:cNvPr id="9102" name="Google Shape;9102;p82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82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82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82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82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07" name="Google Shape;9107;p82"/>
          <p:cNvSpPr/>
          <p:nvPr/>
        </p:nvSpPr>
        <p:spPr>
          <a:xfrm>
            <a:off x="7242366" y="2108233"/>
            <a:ext cx="40464" cy="84135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08" name="Google Shape;9108;p82"/>
          <p:cNvGrpSpPr/>
          <p:nvPr/>
        </p:nvGrpSpPr>
        <p:grpSpPr>
          <a:xfrm>
            <a:off x="7083760" y="1971660"/>
            <a:ext cx="358588" cy="357642"/>
            <a:chOff x="-11729050" y="3646475"/>
            <a:chExt cx="356025" cy="355050"/>
          </a:xfrm>
        </p:grpSpPr>
        <p:sp>
          <p:nvSpPr>
            <p:cNvPr id="9109" name="Google Shape;9109;p82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82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82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82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82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82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82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82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82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82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82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0" name="Google Shape;9120;p82"/>
          <p:cNvGrpSpPr/>
          <p:nvPr/>
        </p:nvGrpSpPr>
        <p:grpSpPr>
          <a:xfrm>
            <a:off x="7117464" y="2417211"/>
            <a:ext cx="311804" cy="355451"/>
            <a:chOff x="-11703850" y="4081850"/>
            <a:chExt cx="309575" cy="352875"/>
          </a:xfrm>
        </p:grpSpPr>
        <p:sp>
          <p:nvSpPr>
            <p:cNvPr id="9121" name="Google Shape;9121;p82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82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82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82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82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82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82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82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9" name="Google Shape;9129;p82"/>
          <p:cNvGrpSpPr/>
          <p:nvPr/>
        </p:nvGrpSpPr>
        <p:grpSpPr>
          <a:xfrm>
            <a:off x="5306120" y="2891364"/>
            <a:ext cx="357002" cy="355451"/>
            <a:chOff x="-9958475" y="3180025"/>
            <a:chExt cx="354450" cy="352875"/>
          </a:xfrm>
        </p:grpSpPr>
        <p:sp>
          <p:nvSpPr>
            <p:cNvPr id="9130" name="Google Shape;9130;p82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82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82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3" name="Google Shape;9133;p82"/>
          <p:cNvGrpSpPr/>
          <p:nvPr/>
        </p:nvGrpSpPr>
        <p:grpSpPr>
          <a:xfrm>
            <a:off x="5315247" y="3367345"/>
            <a:ext cx="337966" cy="355325"/>
            <a:chOff x="-9949025" y="3615575"/>
            <a:chExt cx="335550" cy="352750"/>
          </a:xfrm>
        </p:grpSpPr>
        <p:sp>
          <p:nvSpPr>
            <p:cNvPr id="9134" name="Google Shape;9134;p82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82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82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7" name="Google Shape;9137;p82"/>
          <p:cNvGrpSpPr/>
          <p:nvPr/>
        </p:nvGrpSpPr>
        <p:grpSpPr>
          <a:xfrm>
            <a:off x="7950093" y="2890851"/>
            <a:ext cx="360175" cy="358423"/>
            <a:chOff x="-9961625" y="4048175"/>
            <a:chExt cx="357600" cy="355825"/>
          </a:xfrm>
        </p:grpSpPr>
        <p:sp>
          <p:nvSpPr>
            <p:cNvPr id="9138" name="Google Shape;9138;p82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82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82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82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82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82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4" name="Google Shape;9144;p82"/>
          <p:cNvGrpSpPr/>
          <p:nvPr/>
        </p:nvGrpSpPr>
        <p:grpSpPr>
          <a:xfrm>
            <a:off x="6636814" y="3366363"/>
            <a:ext cx="364959" cy="357289"/>
            <a:chOff x="-8680950" y="3624225"/>
            <a:chExt cx="362350" cy="354700"/>
          </a:xfrm>
        </p:grpSpPr>
        <p:sp>
          <p:nvSpPr>
            <p:cNvPr id="9145" name="Google Shape;9145;p82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82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82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82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82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82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1" name="Google Shape;9151;p82"/>
          <p:cNvGrpSpPr/>
          <p:nvPr/>
        </p:nvGrpSpPr>
        <p:grpSpPr>
          <a:xfrm>
            <a:off x="5773058" y="1532024"/>
            <a:ext cx="313365" cy="355476"/>
            <a:chOff x="-13056975" y="3212300"/>
            <a:chExt cx="311125" cy="352900"/>
          </a:xfrm>
        </p:grpSpPr>
        <p:sp>
          <p:nvSpPr>
            <p:cNvPr id="9152" name="Google Shape;9152;p82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82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82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82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6" name="Google Shape;9156;p82"/>
          <p:cNvGrpSpPr/>
          <p:nvPr/>
        </p:nvGrpSpPr>
        <p:grpSpPr>
          <a:xfrm>
            <a:off x="5750446" y="1972818"/>
            <a:ext cx="358588" cy="355325"/>
            <a:chOff x="-13077450" y="3647075"/>
            <a:chExt cx="356025" cy="352750"/>
          </a:xfrm>
        </p:grpSpPr>
        <p:sp>
          <p:nvSpPr>
            <p:cNvPr id="9157" name="Google Shape;9157;p82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82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82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0" name="Google Shape;9160;p82"/>
          <p:cNvGrpSpPr/>
          <p:nvPr/>
        </p:nvGrpSpPr>
        <p:grpSpPr>
          <a:xfrm>
            <a:off x="5761552" y="2416418"/>
            <a:ext cx="357002" cy="357037"/>
            <a:chOff x="-13079025" y="4079475"/>
            <a:chExt cx="354450" cy="354450"/>
          </a:xfrm>
        </p:grpSpPr>
        <p:sp>
          <p:nvSpPr>
            <p:cNvPr id="9161" name="Google Shape;9161;p82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82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82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82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5" name="Google Shape;9165;p82"/>
          <p:cNvGrpSpPr/>
          <p:nvPr/>
        </p:nvGrpSpPr>
        <p:grpSpPr>
          <a:xfrm>
            <a:off x="7534619" y="1532427"/>
            <a:ext cx="356221" cy="354670"/>
            <a:chOff x="-11292700" y="3213875"/>
            <a:chExt cx="353675" cy="352100"/>
          </a:xfrm>
        </p:grpSpPr>
        <p:sp>
          <p:nvSpPr>
            <p:cNvPr id="9166" name="Google Shape;9166;p82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82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82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82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82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82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82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3" name="Google Shape;9173;p82"/>
          <p:cNvGrpSpPr/>
          <p:nvPr/>
        </p:nvGrpSpPr>
        <p:grpSpPr>
          <a:xfrm>
            <a:off x="7528677" y="1972365"/>
            <a:ext cx="368106" cy="356232"/>
            <a:chOff x="-11299000" y="3647875"/>
            <a:chExt cx="365475" cy="353650"/>
          </a:xfrm>
        </p:grpSpPr>
        <p:sp>
          <p:nvSpPr>
            <p:cNvPr id="9174" name="Google Shape;9174;p82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82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82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82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82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82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0" name="Google Shape;9180;p82"/>
          <p:cNvGrpSpPr/>
          <p:nvPr/>
        </p:nvGrpSpPr>
        <p:grpSpPr>
          <a:xfrm>
            <a:off x="7544139" y="2428316"/>
            <a:ext cx="357808" cy="333240"/>
            <a:chOff x="-11295075" y="4092875"/>
            <a:chExt cx="355250" cy="330825"/>
          </a:xfrm>
        </p:grpSpPr>
        <p:sp>
          <p:nvSpPr>
            <p:cNvPr id="9181" name="Google Shape;9181;p82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82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82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82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82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6" name="Google Shape;9186;p82"/>
          <p:cNvGrpSpPr/>
          <p:nvPr/>
        </p:nvGrpSpPr>
        <p:grpSpPr>
          <a:xfrm>
            <a:off x="5769739" y="2891364"/>
            <a:ext cx="312585" cy="355451"/>
            <a:chOff x="-9500075" y="3180800"/>
            <a:chExt cx="310350" cy="352875"/>
          </a:xfrm>
        </p:grpSpPr>
        <p:sp>
          <p:nvSpPr>
            <p:cNvPr id="9187" name="Google Shape;9187;p82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82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82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82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82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82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82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82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82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6" name="Google Shape;9196;p82"/>
          <p:cNvGrpSpPr/>
          <p:nvPr/>
        </p:nvGrpSpPr>
        <p:grpSpPr>
          <a:xfrm>
            <a:off x="5747530" y="3366879"/>
            <a:ext cx="356221" cy="356257"/>
            <a:chOff x="-9523700" y="3614000"/>
            <a:chExt cx="353675" cy="353675"/>
          </a:xfrm>
        </p:grpSpPr>
        <p:sp>
          <p:nvSpPr>
            <p:cNvPr id="9197" name="Google Shape;9197;p82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82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82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82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82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82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82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82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82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6" name="Google Shape;9206;p82"/>
          <p:cNvGrpSpPr/>
          <p:nvPr/>
        </p:nvGrpSpPr>
        <p:grpSpPr>
          <a:xfrm>
            <a:off x="7532481" y="3389521"/>
            <a:ext cx="356221" cy="354670"/>
            <a:chOff x="-9523700" y="4049550"/>
            <a:chExt cx="353675" cy="352100"/>
          </a:xfrm>
        </p:grpSpPr>
        <p:sp>
          <p:nvSpPr>
            <p:cNvPr id="9207" name="Google Shape;9207;p82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82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82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82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82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82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82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4" name="Google Shape;9214;p82"/>
          <p:cNvGrpSpPr/>
          <p:nvPr/>
        </p:nvGrpSpPr>
        <p:grpSpPr>
          <a:xfrm>
            <a:off x="7088596" y="3389494"/>
            <a:ext cx="357002" cy="311029"/>
            <a:chOff x="-8209150" y="3659675"/>
            <a:chExt cx="354450" cy="308775"/>
          </a:xfrm>
        </p:grpSpPr>
        <p:sp>
          <p:nvSpPr>
            <p:cNvPr id="9215" name="Google Shape;9215;p82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82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82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82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82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82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1" name="Google Shape;9221;p82"/>
          <p:cNvGrpSpPr/>
          <p:nvPr/>
        </p:nvGrpSpPr>
        <p:grpSpPr>
          <a:xfrm>
            <a:off x="6191845" y="1532024"/>
            <a:ext cx="356221" cy="355476"/>
            <a:chOff x="-12643475" y="3212300"/>
            <a:chExt cx="353675" cy="352900"/>
          </a:xfrm>
        </p:grpSpPr>
        <p:sp>
          <p:nvSpPr>
            <p:cNvPr id="9222" name="Google Shape;9222;p82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82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82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82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82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82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82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82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82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1" name="Google Shape;9231;p82"/>
          <p:cNvGrpSpPr/>
          <p:nvPr/>
        </p:nvGrpSpPr>
        <p:grpSpPr>
          <a:xfrm>
            <a:off x="6191845" y="1983798"/>
            <a:ext cx="356221" cy="333366"/>
            <a:chOff x="-12643475" y="3657325"/>
            <a:chExt cx="353675" cy="330950"/>
          </a:xfrm>
        </p:grpSpPr>
        <p:sp>
          <p:nvSpPr>
            <p:cNvPr id="9232" name="Google Shape;9232;p82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82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82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82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82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82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8" name="Google Shape;9238;p82"/>
          <p:cNvGrpSpPr/>
          <p:nvPr/>
        </p:nvGrpSpPr>
        <p:grpSpPr>
          <a:xfrm>
            <a:off x="6202157" y="2418407"/>
            <a:ext cx="356221" cy="353059"/>
            <a:chOff x="-12643475" y="4081850"/>
            <a:chExt cx="353675" cy="350500"/>
          </a:xfrm>
        </p:grpSpPr>
        <p:sp>
          <p:nvSpPr>
            <p:cNvPr id="9239" name="Google Shape;9239;p82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82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82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82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3" name="Google Shape;9243;p82"/>
          <p:cNvGrpSpPr/>
          <p:nvPr/>
        </p:nvGrpSpPr>
        <p:grpSpPr>
          <a:xfrm>
            <a:off x="7974847" y="1532427"/>
            <a:ext cx="355416" cy="354670"/>
            <a:chOff x="-10857925" y="3213875"/>
            <a:chExt cx="352875" cy="352100"/>
          </a:xfrm>
        </p:grpSpPr>
        <p:sp>
          <p:nvSpPr>
            <p:cNvPr id="9244" name="Google Shape;9244;p82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82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82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82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82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82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82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82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82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82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54" name="Google Shape;9254;p82"/>
          <p:cNvSpPr/>
          <p:nvPr/>
        </p:nvSpPr>
        <p:spPr>
          <a:xfrm>
            <a:off x="8015262" y="1973047"/>
            <a:ext cx="273732" cy="354519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55" name="Google Shape;9255;p82"/>
          <p:cNvGrpSpPr/>
          <p:nvPr/>
        </p:nvGrpSpPr>
        <p:grpSpPr>
          <a:xfrm>
            <a:off x="7984757" y="2428316"/>
            <a:ext cx="356221" cy="333240"/>
            <a:chOff x="-10858725" y="4092875"/>
            <a:chExt cx="353675" cy="330825"/>
          </a:xfrm>
        </p:grpSpPr>
        <p:sp>
          <p:nvSpPr>
            <p:cNvPr id="9256" name="Google Shape;9256;p82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82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82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82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82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82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2" name="Google Shape;9262;p82"/>
          <p:cNvGrpSpPr/>
          <p:nvPr/>
        </p:nvGrpSpPr>
        <p:grpSpPr>
          <a:xfrm>
            <a:off x="6191762" y="2891855"/>
            <a:ext cx="356096" cy="354469"/>
            <a:chOff x="-9089725" y="3180200"/>
            <a:chExt cx="353550" cy="351900"/>
          </a:xfrm>
        </p:grpSpPr>
        <p:sp>
          <p:nvSpPr>
            <p:cNvPr id="9263" name="Google Shape;9263;p82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82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5" name="Google Shape;9265;p82"/>
          <p:cNvGrpSpPr/>
          <p:nvPr/>
        </p:nvGrpSpPr>
        <p:grpSpPr>
          <a:xfrm>
            <a:off x="6243280" y="3367282"/>
            <a:ext cx="252278" cy="355451"/>
            <a:chOff x="-9039300" y="3614000"/>
            <a:chExt cx="250475" cy="352875"/>
          </a:xfrm>
        </p:grpSpPr>
        <p:sp>
          <p:nvSpPr>
            <p:cNvPr id="9266" name="Google Shape;9266;p82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82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8" name="Google Shape;9268;p82"/>
          <p:cNvGrpSpPr/>
          <p:nvPr/>
        </p:nvGrpSpPr>
        <p:grpSpPr>
          <a:xfrm>
            <a:off x="7975246" y="3389521"/>
            <a:ext cx="354635" cy="354670"/>
            <a:chOff x="-9088150" y="4049550"/>
            <a:chExt cx="352100" cy="352100"/>
          </a:xfrm>
        </p:grpSpPr>
        <p:sp>
          <p:nvSpPr>
            <p:cNvPr id="9269" name="Google Shape;9269;p82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82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82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82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82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82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5" name="Google Shape;9275;p82"/>
          <p:cNvGrpSpPr/>
          <p:nvPr/>
        </p:nvGrpSpPr>
        <p:grpSpPr>
          <a:xfrm>
            <a:off x="7109610" y="2891754"/>
            <a:ext cx="315757" cy="354670"/>
            <a:chOff x="-8191825" y="3174500"/>
            <a:chExt cx="313500" cy="352100"/>
          </a:xfrm>
        </p:grpSpPr>
        <p:sp>
          <p:nvSpPr>
            <p:cNvPr id="9276" name="Google Shape;9276;p82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82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82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3" name="Google Shape;9283;p8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4" name="Google Shape;9284;p83"/>
          <p:cNvSpPr/>
          <p:nvPr/>
        </p:nvSpPr>
        <p:spPr>
          <a:xfrm>
            <a:off x="801940" y="1691070"/>
            <a:ext cx="343404" cy="446998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85" name="Google Shape;9285;p83"/>
          <p:cNvGrpSpPr/>
          <p:nvPr/>
        </p:nvGrpSpPr>
        <p:grpSpPr>
          <a:xfrm>
            <a:off x="748855" y="2243507"/>
            <a:ext cx="452798" cy="449473"/>
            <a:chOff x="-21322300" y="3693325"/>
            <a:chExt cx="306400" cy="304150"/>
          </a:xfrm>
        </p:grpSpPr>
        <p:sp>
          <p:nvSpPr>
            <p:cNvPr id="9286" name="Google Shape;9286;p83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83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83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83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0" name="Google Shape;9290;p83"/>
          <p:cNvGrpSpPr/>
          <p:nvPr/>
        </p:nvGrpSpPr>
        <p:grpSpPr>
          <a:xfrm>
            <a:off x="748263" y="2810244"/>
            <a:ext cx="453980" cy="422540"/>
            <a:chOff x="-21322300" y="4077125"/>
            <a:chExt cx="307200" cy="285925"/>
          </a:xfrm>
        </p:grpSpPr>
        <p:sp>
          <p:nvSpPr>
            <p:cNvPr id="9291" name="Google Shape;9291;p83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83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83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83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83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83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83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83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83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83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83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83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3" name="Google Shape;9303;p83"/>
          <p:cNvGrpSpPr/>
          <p:nvPr/>
        </p:nvGrpSpPr>
        <p:grpSpPr>
          <a:xfrm>
            <a:off x="3525440" y="1689128"/>
            <a:ext cx="451653" cy="450212"/>
            <a:chOff x="-19394200" y="3333800"/>
            <a:chExt cx="305625" cy="304650"/>
          </a:xfrm>
        </p:grpSpPr>
        <p:sp>
          <p:nvSpPr>
            <p:cNvPr id="9304" name="Google Shape;9304;p83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83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83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83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83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83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83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83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83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3" name="Google Shape;9313;p83"/>
          <p:cNvGrpSpPr/>
          <p:nvPr/>
        </p:nvGrpSpPr>
        <p:grpSpPr>
          <a:xfrm>
            <a:off x="3524276" y="2243580"/>
            <a:ext cx="453980" cy="449325"/>
            <a:chOff x="-19396575" y="3708500"/>
            <a:chExt cx="307200" cy="304050"/>
          </a:xfrm>
        </p:grpSpPr>
        <p:sp>
          <p:nvSpPr>
            <p:cNvPr id="9314" name="Google Shape;9314;p83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83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83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7" name="Google Shape;9317;p83"/>
          <p:cNvGrpSpPr/>
          <p:nvPr/>
        </p:nvGrpSpPr>
        <p:grpSpPr>
          <a:xfrm>
            <a:off x="3518457" y="2796461"/>
            <a:ext cx="465618" cy="450101"/>
            <a:chOff x="-19394200" y="4084200"/>
            <a:chExt cx="315075" cy="304575"/>
          </a:xfrm>
        </p:grpSpPr>
        <p:sp>
          <p:nvSpPr>
            <p:cNvPr id="9318" name="Google Shape;9318;p83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83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83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83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83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83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4" name="Google Shape;9324;p83"/>
          <p:cNvGrpSpPr/>
          <p:nvPr/>
        </p:nvGrpSpPr>
        <p:grpSpPr>
          <a:xfrm>
            <a:off x="6324167" y="1689001"/>
            <a:ext cx="400447" cy="450470"/>
            <a:chOff x="-17526750" y="3309200"/>
            <a:chExt cx="270975" cy="304825"/>
          </a:xfrm>
        </p:grpSpPr>
        <p:sp>
          <p:nvSpPr>
            <p:cNvPr id="9325" name="Google Shape;9325;p83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83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83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83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83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0" name="Google Shape;9330;p83"/>
          <p:cNvGrpSpPr/>
          <p:nvPr/>
        </p:nvGrpSpPr>
        <p:grpSpPr>
          <a:xfrm>
            <a:off x="6300319" y="2244173"/>
            <a:ext cx="448143" cy="448143"/>
            <a:chOff x="-17542500" y="3684100"/>
            <a:chExt cx="303250" cy="303250"/>
          </a:xfrm>
        </p:grpSpPr>
        <p:sp>
          <p:nvSpPr>
            <p:cNvPr id="9331" name="Google Shape;9331;p83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83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83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83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83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83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83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8" name="Google Shape;9338;p83"/>
          <p:cNvGrpSpPr/>
          <p:nvPr/>
        </p:nvGrpSpPr>
        <p:grpSpPr>
          <a:xfrm>
            <a:off x="6299728" y="2810817"/>
            <a:ext cx="449325" cy="421395"/>
            <a:chOff x="-17542500" y="4068450"/>
            <a:chExt cx="304050" cy="285150"/>
          </a:xfrm>
        </p:grpSpPr>
        <p:sp>
          <p:nvSpPr>
            <p:cNvPr id="9339" name="Google Shape;9339;p83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83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83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83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83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83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5" name="Google Shape;9345;p83"/>
          <p:cNvGrpSpPr/>
          <p:nvPr/>
        </p:nvGrpSpPr>
        <p:grpSpPr>
          <a:xfrm>
            <a:off x="3530150" y="3342211"/>
            <a:ext cx="343404" cy="449325"/>
            <a:chOff x="-15652200" y="3335975"/>
            <a:chExt cx="232375" cy="304050"/>
          </a:xfrm>
        </p:grpSpPr>
        <p:sp>
          <p:nvSpPr>
            <p:cNvPr id="9346" name="Google Shape;9346;p83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83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83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83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83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83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83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83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83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5" name="Google Shape;9355;p83"/>
          <p:cNvGrpSpPr/>
          <p:nvPr/>
        </p:nvGrpSpPr>
        <p:grpSpPr>
          <a:xfrm>
            <a:off x="1303491" y="1689573"/>
            <a:ext cx="450470" cy="449325"/>
            <a:chOff x="-20946600" y="3317850"/>
            <a:chExt cx="304825" cy="304050"/>
          </a:xfrm>
        </p:grpSpPr>
        <p:sp>
          <p:nvSpPr>
            <p:cNvPr id="9356" name="Google Shape;9356;p83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83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83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9" name="Google Shape;9359;p83"/>
          <p:cNvGrpSpPr/>
          <p:nvPr/>
        </p:nvGrpSpPr>
        <p:grpSpPr>
          <a:xfrm>
            <a:off x="1304064" y="2243729"/>
            <a:ext cx="449325" cy="449030"/>
            <a:chOff x="-20945825" y="3692175"/>
            <a:chExt cx="304050" cy="303850"/>
          </a:xfrm>
        </p:grpSpPr>
        <p:sp>
          <p:nvSpPr>
            <p:cNvPr id="9360" name="Google Shape;9360;p83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83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83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83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4" name="Google Shape;9364;p83"/>
          <p:cNvGrpSpPr/>
          <p:nvPr/>
        </p:nvGrpSpPr>
        <p:grpSpPr>
          <a:xfrm>
            <a:off x="1329667" y="2797442"/>
            <a:ext cx="398119" cy="448143"/>
            <a:chOff x="-20930075" y="4066100"/>
            <a:chExt cx="269400" cy="303250"/>
          </a:xfrm>
        </p:grpSpPr>
        <p:sp>
          <p:nvSpPr>
            <p:cNvPr id="9365" name="Google Shape;9365;p83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83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7" name="Google Shape;9367;p83"/>
          <p:cNvGrpSpPr/>
          <p:nvPr/>
        </p:nvGrpSpPr>
        <p:grpSpPr>
          <a:xfrm>
            <a:off x="4110888" y="1689848"/>
            <a:ext cx="372516" cy="448771"/>
            <a:chOff x="-18994100" y="3334775"/>
            <a:chExt cx="252075" cy="303675"/>
          </a:xfrm>
        </p:grpSpPr>
        <p:sp>
          <p:nvSpPr>
            <p:cNvPr id="9368" name="Google Shape;9368;p83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83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83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83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2" name="Google Shape;9372;p83"/>
          <p:cNvGrpSpPr/>
          <p:nvPr/>
        </p:nvGrpSpPr>
        <p:grpSpPr>
          <a:xfrm>
            <a:off x="4125445" y="2244743"/>
            <a:ext cx="343404" cy="446998"/>
            <a:chOff x="-18983850" y="3710075"/>
            <a:chExt cx="232375" cy="302475"/>
          </a:xfrm>
        </p:grpSpPr>
        <p:sp>
          <p:nvSpPr>
            <p:cNvPr id="9373" name="Google Shape;9373;p83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83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83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83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7" name="Google Shape;9377;p83"/>
          <p:cNvGrpSpPr/>
          <p:nvPr/>
        </p:nvGrpSpPr>
        <p:grpSpPr>
          <a:xfrm>
            <a:off x="4071911" y="2797422"/>
            <a:ext cx="450470" cy="448180"/>
            <a:chOff x="-19020075" y="4084200"/>
            <a:chExt cx="304825" cy="303275"/>
          </a:xfrm>
        </p:grpSpPr>
        <p:sp>
          <p:nvSpPr>
            <p:cNvPr id="9378" name="Google Shape;9378;p83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83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83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83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83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83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83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83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83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7" name="Google Shape;9387;p83"/>
          <p:cNvGrpSpPr/>
          <p:nvPr/>
        </p:nvGrpSpPr>
        <p:grpSpPr>
          <a:xfrm>
            <a:off x="6889176" y="1689001"/>
            <a:ext cx="396937" cy="450470"/>
            <a:chOff x="-17149475" y="3309200"/>
            <a:chExt cx="268600" cy="304825"/>
          </a:xfrm>
        </p:grpSpPr>
        <p:sp>
          <p:nvSpPr>
            <p:cNvPr id="9388" name="Google Shape;9388;p83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83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0" name="Google Shape;9390;p83"/>
          <p:cNvGrpSpPr/>
          <p:nvPr/>
        </p:nvGrpSpPr>
        <p:grpSpPr>
          <a:xfrm>
            <a:off x="6862982" y="2258120"/>
            <a:ext cx="449325" cy="420249"/>
            <a:chOff x="-17168375" y="3692750"/>
            <a:chExt cx="304050" cy="284375"/>
          </a:xfrm>
        </p:grpSpPr>
        <p:sp>
          <p:nvSpPr>
            <p:cNvPr id="9391" name="Google Shape;9391;p83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83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83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83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83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83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83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8" name="Google Shape;9398;p83"/>
          <p:cNvGrpSpPr/>
          <p:nvPr/>
        </p:nvGrpSpPr>
        <p:grpSpPr>
          <a:xfrm>
            <a:off x="6859491" y="2796852"/>
            <a:ext cx="456308" cy="449325"/>
            <a:chOff x="-17170750" y="4058800"/>
            <a:chExt cx="308775" cy="304050"/>
          </a:xfrm>
        </p:grpSpPr>
        <p:sp>
          <p:nvSpPr>
            <p:cNvPr id="9399" name="Google Shape;9399;p83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83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83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83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83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83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83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83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83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83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83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83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83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83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83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83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83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6" name="Google Shape;9416;p83"/>
          <p:cNvGrpSpPr/>
          <p:nvPr/>
        </p:nvGrpSpPr>
        <p:grpSpPr>
          <a:xfrm>
            <a:off x="5721388" y="3343358"/>
            <a:ext cx="450470" cy="446998"/>
            <a:chOff x="-15688425" y="3707725"/>
            <a:chExt cx="304825" cy="302475"/>
          </a:xfrm>
        </p:grpSpPr>
        <p:sp>
          <p:nvSpPr>
            <p:cNvPr id="9417" name="Google Shape;9417;p83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83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83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83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83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83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3" name="Google Shape;9423;p83"/>
          <p:cNvGrpSpPr/>
          <p:nvPr/>
        </p:nvGrpSpPr>
        <p:grpSpPr>
          <a:xfrm>
            <a:off x="1865544" y="1690441"/>
            <a:ext cx="451653" cy="447589"/>
            <a:chOff x="-20572500" y="3319025"/>
            <a:chExt cx="305625" cy="302875"/>
          </a:xfrm>
        </p:grpSpPr>
        <p:sp>
          <p:nvSpPr>
            <p:cNvPr id="9424" name="Google Shape;9424;p83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83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6" name="Google Shape;9426;p83"/>
          <p:cNvGrpSpPr/>
          <p:nvPr/>
        </p:nvGrpSpPr>
        <p:grpSpPr>
          <a:xfrm>
            <a:off x="1866708" y="2305410"/>
            <a:ext cx="449325" cy="325670"/>
            <a:chOff x="-20571700" y="3722875"/>
            <a:chExt cx="304050" cy="220375"/>
          </a:xfrm>
        </p:grpSpPr>
        <p:sp>
          <p:nvSpPr>
            <p:cNvPr id="9427" name="Google Shape;9427;p83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83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83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83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83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83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83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4" name="Google Shape;9434;p83"/>
          <p:cNvGrpSpPr/>
          <p:nvPr/>
        </p:nvGrpSpPr>
        <p:grpSpPr>
          <a:xfrm>
            <a:off x="1866135" y="2796278"/>
            <a:ext cx="450470" cy="450470"/>
            <a:chOff x="-20571700" y="4066875"/>
            <a:chExt cx="304825" cy="304825"/>
          </a:xfrm>
        </p:grpSpPr>
        <p:sp>
          <p:nvSpPr>
            <p:cNvPr id="9435" name="Google Shape;9435;p83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83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83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83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83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83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1" name="Google Shape;9441;p83"/>
          <p:cNvGrpSpPr/>
          <p:nvPr/>
        </p:nvGrpSpPr>
        <p:grpSpPr>
          <a:xfrm>
            <a:off x="4632837" y="1688259"/>
            <a:ext cx="453980" cy="451948"/>
            <a:chOff x="-18645175" y="3334200"/>
            <a:chExt cx="307200" cy="305825"/>
          </a:xfrm>
        </p:grpSpPr>
        <p:sp>
          <p:nvSpPr>
            <p:cNvPr id="9442" name="Google Shape;9442;p83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83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83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83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83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7" name="Google Shape;9447;p83"/>
          <p:cNvGrpSpPr/>
          <p:nvPr/>
        </p:nvGrpSpPr>
        <p:grpSpPr>
          <a:xfrm>
            <a:off x="4633429" y="2242989"/>
            <a:ext cx="452798" cy="450507"/>
            <a:chOff x="-18645175" y="3708500"/>
            <a:chExt cx="306400" cy="304850"/>
          </a:xfrm>
        </p:grpSpPr>
        <p:sp>
          <p:nvSpPr>
            <p:cNvPr id="9448" name="Google Shape;9448;p83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83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83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83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83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83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83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5" name="Google Shape;9455;p83"/>
          <p:cNvGrpSpPr/>
          <p:nvPr/>
        </p:nvGrpSpPr>
        <p:grpSpPr>
          <a:xfrm>
            <a:off x="4631101" y="2795630"/>
            <a:ext cx="457453" cy="451763"/>
            <a:chOff x="-18647525" y="4082625"/>
            <a:chExt cx="309550" cy="305700"/>
          </a:xfrm>
        </p:grpSpPr>
        <p:sp>
          <p:nvSpPr>
            <p:cNvPr id="9456" name="Google Shape;9456;p83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83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83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83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0" name="Google Shape;9460;p83"/>
          <p:cNvGrpSpPr/>
          <p:nvPr/>
        </p:nvGrpSpPr>
        <p:grpSpPr>
          <a:xfrm>
            <a:off x="7441485" y="1689592"/>
            <a:ext cx="395755" cy="449288"/>
            <a:chOff x="-16775350" y="3309200"/>
            <a:chExt cx="267800" cy="304025"/>
          </a:xfrm>
        </p:grpSpPr>
        <p:sp>
          <p:nvSpPr>
            <p:cNvPr id="9461" name="Google Shape;9461;p83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83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83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4" name="Google Shape;9464;p83"/>
          <p:cNvGrpSpPr/>
          <p:nvPr/>
        </p:nvGrpSpPr>
        <p:grpSpPr>
          <a:xfrm>
            <a:off x="7441485" y="2241827"/>
            <a:ext cx="395755" cy="452835"/>
            <a:chOff x="-16775350" y="3683300"/>
            <a:chExt cx="267800" cy="306425"/>
          </a:xfrm>
        </p:grpSpPr>
        <p:sp>
          <p:nvSpPr>
            <p:cNvPr id="9465" name="Google Shape;9465;p83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83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83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8" name="Google Shape;9468;p83"/>
          <p:cNvGrpSpPr/>
          <p:nvPr/>
        </p:nvGrpSpPr>
        <p:grpSpPr>
          <a:xfrm>
            <a:off x="7413536" y="2796870"/>
            <a:ext cx="451653" cy="449288"/>
            <a:chOff x="-16794250" y="4058225"/>
            <a:chExt cx="305625" cy="304025"/>
          </a:xfrm>
        </p:grpSpPr>
        <p:sp>
          <p:nvSpPr>
            <p:cNvPr id="9469" name="Google Shape;9469;p83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83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83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83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83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83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83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83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83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78" name="Google Shape;9478;p83"/>
          <p:cNvSpPr/>
          <p:nvPr/>
        </p:nvSpPr>
        <p:spPr>
          <a:xfrm>
            <a:off x="7992205" y="1689084"/>
            <a:ext cx="452798" cy="450470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79" name="Google Shape;9479;p83"/>
          <p:cNvGrpSpPr/>
          <p:nvPr/>
        </p:nvGrpSpPr>
        <p:grpSpPr>
          <a:xfrm>
            <a:off x="2414953" y="1689573"/>
            <a:ext cx="457453" cy="449325"/>
            <a:chOff x="-20199150" y="3317850"/>
            <a:chExt cx="309550" cy="304050"/>
          </a:xfrm>
        </p:grpSpPr>
        <p:sp>
          <p:nvSpPr>
            <p:cNvPr id="9480" name="Google Shape;9480;p83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83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83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83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83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83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83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7" name="Google Shape;9487;p83"/>
          <p:cNvGrpSpPr/>
          <p:nvPr/>
        </p:nvGrpSpPr>
        <p:grpSpPr>
          <a:xfrm>
            <a:off x="2417281" y="2242861"/>
            <a:ext cx="452798" cy="450766"/>
            <a:chOff x="-20199150" y="3693150"/>
            <a:chExt cx="306400" cy="305025"/>
          </a:xfrm>
        </p:grpSpPr>
        <p:sp>
          <p:nvSpPr>
            <p:cNvPr id="9488" name="Google Shape;9488;p83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83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83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83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83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83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4" name="Google Shape;9494;p83"/>
          <p:cNvGrpSpPr/>
          <p:nvPr/>
        </p:nvGrpSpPr>
        <p:grpSpPr>
          <a:xfrm>
            <a:off x="2417854" y="2795687"/>
            <a:ext cx="451653" cy="451653"/>
            <a:chOff x="-20197575" y="4066875"/>
            <a:chExt cx="305625" cy="305625"/>
          </a:xfrm>
        </p:grpSpPr>
        <p:sp>
          <p:nvSpPr>
            <p:cNvPr id="9495" name="Google Shape;9495;p83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83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83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83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83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83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83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83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3" name="Google Shape;9503;p83"/>
          <p:cNvGrpSpPr/>
          <p:nvPr/>
        </p:nvGrpSpPr>
        <p:grpSpPr>
          <a:xfrm>
            <a:off x="5200071" y="1687520"/>
            <a:ext cx="449325" cy="453426"/>
            <a:chOff x="-18271050" y="3333200"/>
            <a:chExt cx="304050" cy="306825"/>
          </a:xfrm>
        </p:grpSpPr>
        <p:sp>
          <p:nvSpPr>
            <p:cNvPr id="9504" name="Google Shape;9504;p83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83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83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83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83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9" name="Google Shape;9509;p83"/>
          <p:cNvGrpSpPr/>
          <p:nvPr/>
        </p:nvGrpSpPr>
        <p:grpSpPr>
          <a:xfrm>
            <a:off x="5200644" y="2244171"/>
            <a:ext cx="448180" cy="448143"/>
            <a:chOff x="-18270275" y="3710875"/>
            <a:chExt cx="303275" cy="303250"/>
          </a:xfrm>
        </p:grpSpPr>
        <p:sp>
          <p:nvSpPr>
            <p:cNvPr id="9510" name="Google Shape;9510;p83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83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83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83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83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83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6" name="Google Shape;9516;p83"/>
          <p:cNvGrpSpPr/>
          <p:nvPr/>
        </p:nvGrpSpPr>
        <p:grpSpPr>
          <a:xfrm>
            <a:off x="5254196" y="2797422"/>
            <a:ext cx="341076" cy="448180"/>
            <a:chOff x="-18234025" y="4084200"/>
            <a:chExt cx="230800" cy="303275"/>
          </a:xfrm>
        </p:grpSpPr>
        <p:sp>
          <p:nvSpPr>
            <p:cNvPr id="9517" name="Google Shape;9517;p83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83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83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0" name="Google Shape;9520;p83"/>
          <p:cNvGrpSpPr/>
          <p:nvPr/>
        </p:nvGrpSpPr>
        <p:grpSpPr>
          <a:xfrm>
            <a:off x="2366751" y="3341641"/>
            <a:ext cx="449325" cy="450470"/>
            <a:chOff x="-16419350" y="3308400"/>
            <a:chExt cx="304050" cy="304825"/>
          </a:xfrm>
        </p:grpSpPr>
        <p:sp>
          <p:nvSpPr>
            <p:cNvPr id="9521" name="Google Shape;9521;p83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83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83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83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83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83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83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8" name="Google Shape;9528;p83"/>
          <p:cNvGrpSpPr/>
          <p:nvPr/>
        </p:nvGrpSpPr>
        <p:grpSpPr>
          <a:xfrm>
            <a:off x="4638306" y="3340423"/>
            <a:ext cx="395755" cy="452872"/>
            <a:chOff x="-16401225" y="3683275"/>
            <a:chExt cx="267800" cy="306450"/>
          </a:xfrm>
        </p:grpSpPr>
        <p:sp>
          <p:nvSpPr>
            <p:cNvPr id="9529" name="Google Shape;9529;p83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83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83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83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83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83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83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6" name="Google Shape;9536;p83"/>
          <p:cNvGrpSpPr/>
          <p:nvPr/>
        </p:nvGrpSpPr>
        <p:grpSpPr>
          <a:xfrm>
            <a:off x="8003755" y="2797062"/>
            <a:ext cx="450470" cy="448180"/>
            <a:chOff x="-16419350" y="4058200"/>
            <a:chExt cx="304825" cy="303275"/>
          </a:xfrm>
        </p:grpSpPr>
        <p:sp>
          <p:nvSpPr>
            <p:cNvPr id="9537" name="Google Shape;9537;p83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83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83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83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83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83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83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4" name="Google Shape;9544;p83"/>
          <p:cNvGrpSpPr/>
          <p:nvPr/>
        </p:nvGrpSpPr>
        <p:grpSpPr>
          <a:xfrm>
            <a:off x="4030643" y="3343080"/>
            <a:ext cx="450507" cy="447589"/>
            <a:chOff x="-15296200" y="3326900"/>
            <a:chExt cx="304850" cy="302875"/>
          </a:xfrm>
        </p:grpSpPr>
        <p:sp>
          <p:nvSpPr>
            <p:cNvPr id="9545" name="Google Shape;9545;p83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83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83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83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83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0" name="Google Shape;9550;p83"/>
          <p:cNvGrpSpPr/>
          <p:nvPr/>
        </p:nvGrpSpPr>
        <p:grpSpPr>
          <a:xfrm>
            <a:off x="2946296" y="1706881"/>
            <a:ext cx="486566" cy="414708"/>
            <a:chOff x="-19835275" y="3330250"/>
            <a:chExt cx="329250" cy="280625"/>
          </a:xfrm>
        </p:grpSpPr>
        <p:sp>
          <p:nvSpPr>
            <p:cNvPr id="9551" name="Google Shape;9551;p83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83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83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4" name="Google Shape;9554;p83"/>
          <p:cNvGrpSpPr/>
          <p:nvPr/>
        </p:nvGrpSpPr>
        <p:grpSpPr>
          <a:xfrm>
            <a:off x="2964325" y="2243470"/>
            <a:ext cx="450507" cy="449547"/>
            <a:chOff x="-19822675" y="3692750"/>
            <a:chExt cx="304850" cy="304200"/>
          </a:xfrm>
        </p:grpSpPr>
        <p:sp>
          <p:nvSpPr>
            <p:cNvPr id="9555" name="Google Shape;9555;p83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83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83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83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83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0" name="Google Shape;9560;p83"/>
          <p:cNvGrpSpPr/>
          <p:nvPr/>
        </p:nvGrpSpPr>
        <p:grpSpPr>
          <a:xfrm>
            <a:off x="2964916" y="2796278"/>
            <a:ext cx="449325" cy="450470"/>
            <a:chOff x="-19822675" y="4066875"/>
            <a:chExt cx="304050" cy="304825"/>
          </a:xfrm>
        </p:grpSpPr>
        <p:sp>
          <p:nvSpPr>
            <p:cNvPr id="9561" name="Google Shape;9561;p83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83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83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83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83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83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7" name="Google Shape;9567;p83"/>
          <p:cNvGrpSpPr/>
          <p:nvPr/>
        </p:nvGrpSpPr>
        <p:grpSpPr>
          <a:xfrm>
            <a:off x="5773985" y="1689571"/>
            <a:ext cx="399302" cy="449325"/>
            <a:chOff x="-17878825" y="3334400"/>
            <a:chExt cx="270200" cy="304050"/>
          </a:xfrm>
        </p:grpSpPr>
        <p:sp>
          <p:nvSpPr>
            <p:cNvPr id="9568" name="Google Shape;9568;p83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83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83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83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83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83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83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5" name="Google Shape;9575;p83"/>
          <p:cNvGrpSpPr/>
          <p:nvPr/>
        </p:nvGrpSpPr>
        <p:grpSpPr>
          <a:xfrm>
            <a:off x="5747809" y="2242416"/>
            <a:ext cx="451653" cy="451653"/>
            <a:chOff x="-17896150" y="3709300"/>
            <a:chExt cx="305625" cy="305625"/>
          </a:xfrm>
        </p:grpSpPr>
        <p:sp>
          <p:nvSpPr>
            <p:cNvPr id="9576" name="Google Shape;9576;p83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83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83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83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0" name="Google Shape;9580;p83"/>
          <p:cNvGrpSpPr/>
          <p:nvPr/>
        </p:nvGrpSpPr>
        <p:grpSpPr>
          <a:xfrm>
            <a:off x="5775740" y="2795686"/>
            <a:ext cx="395792" cy="451653"/>
            <a:chOff x="-17878025" y="4082625"/>
            <a:chExt cx="267825" cy="305625"/>
          </a:xfrm>
        </p:grpSpPr>
        <p:sp>
          <p:nvSpPr>
            <p:cNvPr id="9581" name="Google Shape;9581;p83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83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83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83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83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83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83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8" name="Google Shape;9588;p83"/>
          <p:cNvGrpSpPr/>
          <p:nvPr/>
        </p:nvGrpSpPr>
        <p:grpSpPr>
          <a:xfrm>
            <a:off x="2919632" y="3355015"/>
            <a:ext cx="450507" cy="423722"/>
            <a:chOff x="-16044450" y="3317850"/>
            <a:chExt cx="304850" cy="286725"/>
          </a:xfrm>
        </p:grpSpPr>
        <p:sp>
          <p:nvSpPr>
            <p:cNvPr id="9589" name="Google Shape;9589;p83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83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83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83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93" name="Google Shape;9593;p83"/>
          <p:cNvSpPr/>
          <p:nvPr/>
        </p:nvSpPr>
        <p:spPr>
          <a:xfrm>
            <a:off x="5164353" y="3341975"/>
            <a:ext cx="448180" cy="450507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94" name="Google Shape;9594;p83"/>
          <p:cNvGrpSpPr/>
          <p:nvPr/>
        </p:nvGrpSpPr>
        <p:grpSpPr>
          <a:xfrm>
            <a:off x="8042149" y="2243724"/>
            <a:ext cx="373662" cy="449030"/>
            <a:chOff x="-16018450" y="4058400"/>
            <a:chExt cx="252850" cy="303850"/>
          </a:xfrm>
        </p:grpSpPr>
        <p:sp>
          <p:nvSpPr>
            <p:cNvPr id="9595" name="Google Shape;9595;p83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83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83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83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99" name="Google Shape;9599;p83"/>
          <p:cNvSpPr/>
          <p:nvPr/>
        </p:nvSpPr>
        <p:spPr>
          <a:xfrm>
            <a:off x="6274865" y="3343157"/>
            <a:ext cx="449288" cy="448143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4" name="Google Shape;9604;p8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05" name="Google Shape;9605;p84"/>
          <p:cNvGrpSpPr/>
          <p:nvPr/>
        </p:nvGrpSpPr>
        <p:grpSpPr>
          <a:xfrm>
            <a:off x="845901" y="1689241"/>
            <a:ext cx="442337" cy="419623"/>
            <a:chOff x="-6696925" y="3272575"/>
            <a:chExt cx="307200" cy="291425"/>
          </a:xfrm>
        </p:grpSpPr>
        <p:sp>
          <p:nvSpPr>
            <p:cNvPr id="9606" name="Google Shape;9606;p84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84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8" name="Google Shape;9608;p84"/>
          <p:cNvGrpSpPr/>
          <p:nvPr/>
        </p:nvGrpSpPr>
        <p:grpSpPr>
          <a:xfrm>
            <a:off x="845884" y="2204636"/>
            <a:ext cx="442373" cy="420775"/>
            <a:chOff x="-6690625" y="3631325"/>
            <a:chExt cx="307225" cy="292225"/>
          </a:xfrm>
        </p:grpSpPr>
        <p:sp>
          <p:nvSpPr>
            <p:cNvPr id="9609" name="Google Shape;9609;p84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84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84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84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84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4" name="Google Shape;9614;p84"/>
          <p:cNvGrpSpPr/>
          <p:nvPr/>
        </p:nvGrpSpPr>
        <p:grpSpPr>
          <a:xfrm>
            <a:off x="868005" y="2756972"/>
            <a:ext cx="421927" cy="419371"/>
            <a:chOff x="-6689825" y="3992050"/>
            <a:chExt cx="293025" cy="291250"/>
          </a:xfrm>
        </p:grpSpPr>
        <p:sp>
          <p:nvSpPr>
            <p:cNvPr id="9615" name="Google Shape;9615;p84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84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84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84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84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84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84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84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84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84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84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84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27" name="Google Shape;9627;p84"/>
          <p:cNvSpPr/>
          <p:nvPr/>
        </p:nvSpPr>
        <p:spPr>
          <a:xfrm>
            <a:off x="3545854" y="1689199"/>
            <a:ext cx="434634" cy="419227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28" name="Google Shape;9628;p84"/>
          <p:cNvGrpSpPr/>
          <p:nvPr/>
        </p:nvGrpSpPr>
        <p:grpSpPr>
          <a:xfrm>
            <a:off x="3551317" y="2205192"/>
            <a:ext cx="423043" cy="419659"/>
            <a:chOff x="-4837325" y="3612425"/>
            <a:chExt cx="293800" cy="291450"/>
          </a:xfrm>
        </p:grpSpPr>
        <p:sp>
          <p:nvSpPr>
            <p:cNvPr id="9629" name="Google Shape;9629;p84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84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84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2" name="Google Shape;9632;p84"/>
          <p:cNvGrpSpPr/>
          <p:nvPr/>
        </p:nvGrpSpPr>
        <p:grpSpPr>
          <a:xfrm>
            <a:off x="3564349" y="2756826"/>
            <a:ext cx="420775" cy="419659"/>
            <a:chOff x="-4837325" y="3971575"/>
            <a:chExt cx="292225" cy="291450"/>
          </a:xfrm>
        </p:grpSpPr>
        <p:sp>
          <p:nvSpPr>
            <p:cNvPr id="9633" name="Google Shape;9633;p84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84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84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84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84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84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9" name="Google Shape;9639;p84"/>
          <p:cNvGrpSpPr/>
          <p:nvPr/>
        </p:nvGrpSpPr>
        <p:grpSpPr>
          <a:xfrm>
            <a:off x="6256364" y="1714185"/>
            <a:ext cx="430998" cy="369730"/>
            <a:chOff x="-3037625" y="3254850"/>
            <a:chExt cx="299325" cy="256775"/>
          </a:xfrm>
        </p:grpSpPr>
        <p:sp>
          <p:nvSpPr>
            <p:cNvPr id="9640" name="Google Shape;9640;p84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84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84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84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4" name="Google Shape;9644;p84"/>
          <p:cNvGrpSpPr/>
          <p:nvPr/>
        </p:nvGrpSpPr>
        <p:grpSpPr>
          <a:xfrm>
            <a:off x="6260324" y="2204615"/>
            <a:ext cx="423079" cy="420811"/>
            <a:chOff x="-3031325" y="3597450"/>
            <a:chExt cx="293825" cy="292250"/>
          </a:xfrm>
        </p:grpSpPr>
        <p:sp>
          <p:nvSpPr>
            <p:cNvPr id="9645" name="Google Shape;9645;p84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84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84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84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9" name="Google Shape;9649;p84"/>
          <p:cNvGrpSpPr/>
          <p:nvPr/>
        </p:nvGrpSpPr>
        <p:grpSpPr>
          <a:xfrm>
            <a:off x="6272798" y="2781214"/>
            <a:ext cx="421927" cy="370882"/>
            <a:chOff x="-3030525" y="3973150"/>
            <a:chExt cx="293025" cy="257575"/>
          </a:xfrm>
        </p:grpSpPr>
        <p:sp>
          <p:nvSpPr>
            <p:cNvPr id="9650" name="Google Shape;9650;p84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84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2" name="Google Shape;9652;p84"/>
          <p:cNvGrpSpPr/>
          <p:nvPr/>
        </p:nvGrpSpPr>
        <p:grpSpPr>
          <a:xfrm>
            <a:off x="1374391" y="3369426"/>
            <a:ext cx="421927" cy="297195"/>
            <a:chOff x="-1199300" y="3279250"/>
            <a:chExt cx="293025" cy="206400"/>
          </a:xfrm>
        </p:grpSpPr>
        <p:sp>
          <p:nvSpPr>
            <p:cNvPr id="9653" name="Google Shape;9653;p84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84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84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84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7" name="Google Shape;9657;p84"/>
          <p:cNvGrpSpPr/>
          <p:nvPr/>
        </p:nvGrpSpPr>
        <p:grpSpPr>
          <a:xfrm>
            <a:off x="1381477" y="1688773"/>
            <a:ext cx="444605" cy="420559"/>
            <a:chOff x="-6338550" y="3272950"/>
            <a:chExt cx="308775" cy="292075"/>
          </a:xfrm>
        </p:grpSpPr>
        <p:sp>
          <p:nvSpPr>
            <p:cNvPr id="9658" name="Google Shape;9658;p84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84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84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1" name="Google Shape;9661;p84"/>
          <p:cNvGrpSpPr/>
          <p:nvPr/>
        </p:nvGrpSpPr>
        <p:grpSpPr>
          <a:xfrm>
            <a:off x="1392817" y="2205194"/>
            <a:ext cx="421927" cy="419659"/>
            <a:chOff x="-6329100" y="3632100"/>
            <a:chExt cx="293025" cy="291450"/>
          </a:xfrm>
        </p:grpSpPr>
        <p:sp>
          <p:nvSpPr>
            <p:cNvPr id="9662" name="Google Shape;9662;p84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84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84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5" name="Google Shape;9665;p84"/>
          <p:cNvGrpSpPr/>
          <p:nvPr/>
        </p:nvGrpSpPr>
        <p:grpSpPr>
          <a:xfrm>
            <a:off x="1405867" y="2756828"/>
            <a:ext cx="419623" cy="419659"/>
            <a:chOff x="-6329875" y="3992050"/>
            <a:chExt cx="291425" cy="291450"/>
          </a:xfrm>
        </p:grpSpPr>
        <p:sp>
          <p:nvSpPr>
            <p:cNvPr id="9666" name="Google Shape;9666;p84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84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84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84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0" name="Google Shape;9670;p84"/>
          <p:cNvGrpSpPr/>
          <p:nvPr/>
        </p:nvGrpSpPr>
        <p:grpSpPr>
          <a:xfrm>
            <a:off x="4092004" y="1687530"/>
            <a:ext cx="423079" cy="423043"/>
            <a:chOff x="-4478975" y="3251700"/>
            <a:chExt cx="293825" cy="293800"/>
          </a:xfrm>
        </p:grpSpPr>
        <p:sp>
          <p:nvSpPr>
            <p:cNvPr id="9671" name="Google Shape;9671;p84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84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84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4" name="Google Shape;9674;p84"/>
          <p:cNvGrpSpPr/>
          <p:nvPr/>
        </p:nvGrpSpPr>
        <p:grpSpPr>
          <a:xfrm>
            <a:off x="4092004" y="2205192"/>
            <a:ext cx="423079" cy="419659"/>
            <a:chOff x="-4475825" y="3612425"/>
            <a:chExt cx="293825" cy="291450"/>
          </a:xfrm>
        </p:grpSpPr>
        <p:sp>
          <p:nvSpPr>
            <p:cNvPr id="9675" name="Google Shape;9675;p84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84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84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8" name="Google Shape;9678;p84"/>
          <p:cNvGrpSpPr/>
          <p:nvPr/>
        </p:nvGrpSpPr>
        <p:grpSpPr>
          <a:xfrm>
            <a:off x="4101077" y="2756844"/>
            <a:ext cx="428730" cy="419623"/>
            <a:chOff x="-4480550" y="3970800"/>
            <a:chExt cx="297750" cy="291425"/>
          </a:xfrm>
        </p:grpSpPr>
        <p:sp>
          <p:nvSpPr>
            <p:cNvPr id="9679" name="Google Shape;9679;p84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84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1" name="Google Shape;9681;p84"/>
          <p:cNvGrpSpPr/>
          <p:nvPr/>
        </p:nvGrpSpPr>
        <p:grpSpPr>
          <a:xfrm>
            <a:off x="6804910" y="1689221"/>
            <a:ext cx="415123" cy="419659"/>
            <a:chOff x="-2668225" y="3239075"/>
            <a:chExt cx="288300" cy="291450"/>
          </a:xfrm>
        </p:grpSpPr>
        <p:sp>
          <p:nvSpPr>
            <p:cNvPr id="9682" name="Google Shape;9682;p84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84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84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84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84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7" name="Google Shape;9687;p84"/>
          <p:cNvGrpSpPr/>
          <p:nvPr/>
        </p:nvGrpSpPr>
        <p:grpSpPr>
          <a:xfrm>
            <a:off x="6802066" y="2205191"/>
            <a:ext cx="420811" cy="419659"/>
            <a:chOff x="-2671375" y="3597450"/>
            <a:chExt cx="292250" cy="291450"/>
          </a:xfrm>
        </p:grpSpPr>
        <p:sp>
          <p:nvSpPr>
            <p:cNvPr id="9688" name="Google Shape;9688;p84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84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0" name="Google Shape;9690;p84"/>
          <p:cNvGrpSpPr/>
          <p:nvPr/>
        </p:nvGrpSpPr>
        <p:grpSpPr>
          <a:xfrm>
            <a:off x="6812849" y="2755691"/>
            <a:ext cx="423043" cy="421927"/>
            <a:chOff x="-2670575" y="3956600"/>
            <a:chExt cx="293800" cy="293025"/>
          </a:xfrm>
        </p:grpSpPr>
        <p:sp>
          <p:nvSpPr>
            <p:cNvPr id="9691" name="Google Shape;9691;p84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84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84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84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5" name="Google Shape;9695;p84"/>
          <p:cNvGrpSpPr/>
          <p:nvPr/>
        </p:nvGrpSpPr>
        <p:grpSpPr>
          <a:xfrm>
            <a:off x="3070370" y="3311947"/>
            <a:ext cx="426462" cy="418363"/>
            <a:chOff x="-1183550" y="3586525"/>
            <a:chExt cx="296175" cy="290550"/>
          </a:xfrm>
        </p:grpSpPr>
        <p:sp>
          <p:nvSpPr>
            <p:cNvPr id="9696" name="Google Shape;9696;p84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84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84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84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84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84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84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84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84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5" name="Google Shape;9705;p84"/>
          <p:cNvGrpSpPr/>
          <p:nvPr/>
        </p:nvGrpSpPr>
        <p:grpSpPr>
          <a:xfrm>
            <a:off x="1933980" y="1689799"/>
            <a:ext cx="420811" cy="418507"/>
            <a:chOff x="-5971525" y="3273750"/>
            <a:chExt cx="292250" cy="290650"/>
          </a:xfrm>
        </p:grpSpPr>
        <p:sp>
          <p:nvSpPr>
            <p:cNvPr id="9706" name="Google Shape;9706;p84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84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8" name="Google Shape;9708;p84"/>
          <p:cNvGrpSpPr/>
          <p:nvPr/>
        </p:nvGrpSpPr>
        <p:grpSpPr>
          <a:xfrm>
            <a:off x="1928310" y="2203826"/>
            <a:ext cx="432150" cy="422395"/>
            <a:chOff x="-5974675" y="3632100"/>
            <a:chExt cx="300125" cy="293350"/>
          </a:xfrm>
        </p:grpSpPr>
        <p:sp>
          <p:nvSpPr>
            <p:cNvPr id="9709" name="Google Shape;9709;p84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84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84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2" name="Google Shape;9712;p84"/>
          <p:cNvGrpSpPr/>
          <p:nvPr/>
        </p:nvGrpSpPr>
        <p:grpSpPr>
          <a:xfrm>
            <a:off x="1958351" y="2755694"/>
            <a:ext cx="395865" cy="421927"/>
            <a:chOff x="-5971525" y="3990475"/>
            <a:chExt cx="274925" cy="293025"/>
          </a:xfrm>
        </p:grpSpPr>
        <p:sp>
          <p:nvSpPr>
            <p:cNvPr id="9713" name="Google Shape;9713;p84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84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84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84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7" name="Google Shape;9717;p84"/>
          <p:cNvGrpSpPr/>
          <p:nvPr/>
        </p:nvGrpSpPr>
        <p:grpSpPr>
          <a:xfrm>
            <a:off x="4631558" y="1689798"/>
            <a:ext cx="420775" cy="418507"/>
            <a:chOff x="-4118225" y="3253275"/>
            <a:chExt cx="292225" cy="290650"/>
          </a:xfrm>
        </p:grpSpPr>
        <p:sp>
          <p:nvSpPr>
            <p:cNvPr id="9718" name="Google Shape;9718;p84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84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0" name="Google Shape;9720;p84"/>
          <p:cNvGrpSpPr/>
          <p:nvPr/>
        </p:nvGrpSpPr>
        <p:grpSpPr>
          <a:xfrm>
            <a:off x="4682008" y="2204922"/>
            <a:ext cx="319874" cy="420199"/>
            <a:chOff x="-4082800" y="3612425"/>
            <a:chExt cx="222150" cy="291825"/>
          </a:xfrm>
        </p:grpSpPr>
        <p:sp>
          <p:nvSpPr>
            <p:cNvPr id="9721" name="Google Shape;9721;p84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84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84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4" name="Google Shape;9724;p84"/>
          <p:cNvGrpSpPr/>
          <p:nvPr/>
        </p:nvGrpSpPr>
        <p:grpSpPr>
          <a:xfrm>
            <a:off x="4643456" y="2769876"/>
            <a:ext cx="420775" cy="393561"/>
            <a:chOff x="-4118225" y="3990475"/>
            <a:chExt cx="292225" cy="273325"/>
          </a:xfrm>
        </p:grpSpPr>
        <p:sp>
          <p:nvSpPr>
            <p:cNvPr id="9725" name="Google Shape;9725;p84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84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84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84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9" name="Google Shape;9729;p84"/>
          <p:cNvGrpSpPr/>
          <p:nvPr/>
        </p:nvGrpSpPr>
        <p:grpSpPr>
          <a:xfrm>
            <a:off x="7354110" y="1688087"/>
            <a:ext cx="394713" cy="421927"/>
            <a:chOff x="-2312225" y="3238300"/>
            <a:chExt cx="274125" cy="293025"/>
          </a:xfrm>
        </p:grpSpPr>
        <p:sp>
          <p:nvSpPr>
            <p:cNvPr id="9730" name="Google Shape;9730;p84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84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2" name="Google Shape;9732;p84"/>
          <p:cNvGrpSpPr/>
          <p:nvPr/>
        </p:nvGrpSpPr>
        <p:grpSpPr>
          <a:xfrm>
            <a:off x="7341062" y="2153586"/>
            <a:ext cx="420811" cy="522864"/>
            <a:chOff x="-2310650" y="3525775"/>
            <a:chExt cx="292250" cy="363125"/>
          </a:xfrm>
        </p:grpSpPr>
        <p:sp>
          <p:nvSpPr>
            <p:cNvPr id="9733" name="Google Shape;9733;p84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84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84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84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7" name="Google Shape;9737;p84"/>
          <p:cNvGrpSpPr/>
          <p:nvPr/>
        </p:nvGrpSpPr>
        <p:grpSpPr>
          <a:xfrm>
            <a:off x="7351827" y="2756825"/>
            <a:ext cx="423079" cy="419659"/>
            <a:chOff x="-2310650" y="3958175"/>
            <a:chExt cx="293825" cy="291450"/>
          </a:xfrm>
        </p:grpSpPr>
        <p:sp>
          <p:nvSpPr>
            <p:cNvPr id="9738" name="Google Shape;9738;p84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84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0" name="Google Shape;9740;p84"/>
          <p:cNvGrpSpPr/>
          <p:nvPr/>
        </p:nvGrpSpPr>
        <p:grpSpPr>
          <a:xfrm>
            <a:off x="4718688" y="3308459"/>
            <a:ext cx="424159" cy="419659"/>
            <a:chOff x="-1182750" y="3962900"/>
            <a:chExt cx="294575" cy="291450"/>
          </a:xfrm>
        </p:grpSpPr>
        <p:sp>
          <p:nvSpPr>
            <p:cNvPr id="9741" name="Google Shape;9741;p84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84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84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84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84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84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84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8" name="Google Shape;9748;p84"/>
          <p:cNvGrpSpPr/>
          <p:nvPr/>
        </p:nvGrpSpPr>
        <p:grpSpPr>
          <a:xfrm>
            <a:off x="2471824" y="1689223"/>
            <a:ext cx="424195" cy="419659"/>
            <a:chOff x="-5611575" y="3272950"/>
            <a:chExt cx="294600" cy="291450"/>
          </a:xfrm>
        </p:grpSpPr>
        <p:sp>
          <p:nvSpPr>
            <p:cNvPr id="9749" name="Google Shape;9749;p84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84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84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84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84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4" name="Google Shape;9754;p84"/>
          <p:cNvGrpSpPr/>
          <p:nvPr/>
        </p:nvGrpSpPr>
        <p:grpSpPr>
          <a:xfrm>
            <a:off x="2471824" y="2205770"/>
            <a:ext cx="424195" cy="418507"/>
            <a:chOff x="-5613150" y="3632900"/>
            <a:chExt cx="294600" cy="290650"/>
          </a:xfrm>
        </p:grpSpPr>
        <p:sp>
          <p:nvSpPr>
            <p:cNvPr id="9755" name="Google Shape;9755;p84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84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7" name="Google Shape;9757;p84"/>
          <p:cNvGrpSpPr/>
          <p:nvPr/>
        </p:nvGrpSpPr>
        <p:grpSpPr>
          <a:xfrm>
            <a:off x="2483722" y="2756270"/>
            <a:ext cx="424195" cy="420775"/>
            <a:chOff x="-5613150" y="3991275"/>
            <a:chExt cx="294600" cy="292225"/>
          </a:xfrm>
        </p:grpSpPr>
        <p:sp>
          <p:nvSpPr>
            <p:cNvPr id="9758" name="Google Shape;9758;p84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84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84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84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84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84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84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84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84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7" name="Google Shape;9767;p84"/>
          <p:cNvGrpSpPr/>
          <p:nvPr/>
        </p:nvGrpSpPr>
        <p:grpSpPr>
          <a:xfrm>
            <a:off x="5155210" y="1689438"/>
            <a:ext cx="434634" cy="419227"/>
            <a:chOff x="-3768700" y="3253275"/>
            <a:chExt cx="301850" cy="291150"/>
          </a:xfrm>
        </p:grpSpPr>
        <p:sp>
          <p:nvSpPr>
            <p:cNvPr id="9768" name="Google Shape;9768;p84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84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84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1" name="Google Shape;9771;p84"/>
          <p:cNvGrpSpPr/>
          <p:nvPr/>
        </p:nvGrpSpPr>
        <p:grpSpPr>
          <a:xfrm>
            <a:off x="5159293" y="2217090"/>
            <a:ext cx="426462" cy="395865"/>
            <a:chOff x="-3808700" y="3628950"/>
            <a:chExt cx="296175" cy="274925"/>
          </a:xfrm>
        </p:grpSpPr>
        <p:sp>
          <p:nvSpPr>
            <p:cNvPr id="9772" name="Google Shape;9772;p84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84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84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5" name="Google Shape;9775;p84"/>
          <p:cNvGrpSpPr/>
          <p:nvPr/>
        </p:nvGrpSpPr>
        <p:grpSpPr>
          <a:xfrm>
            <a:off x="5224504" y="2756412"/>
            <a:ext cx="419443" cy="420487"/>
            <a:chOff x="-3771675" y="3971775"/>
            <a:chExt cx="291300" cy="292025"/>
          </a:xfrm>
        </p:grpSpPr>
        <p:sp>
          <p:nvSpPr>
            <p:cNvPr id="9776" name="Google Shape;9776;p84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84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84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84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84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1" name="Google Shape;9781;p84"/>
          <p:cNvGrpSpPr/>
          <p:nvPr/>
        </p:nvGrpSpPr>
        <p:grpSpPr>
          <a:xfrm>
            <a:off x="7885948" y="1716461"/>
            <a:ext cx="420271" cy="320774"/>
            <a:chOff x="-1951475" y="3273100"/>
            <a:chExt cx="291875" cy="222775"/>
          </a:xfrm>
        </p:grpSpPr>
        <p:sp>
          <p:nvSpPr>
            <p:cNvPr id="9782" name="Google Shape;9782;p84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84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84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5" name="Google Shape;9785;p84"/>
          <p:cNvGrpSpPr/>
          <p:nvPr/>
        </p:nvGrpSpPr>
        <p:grpSpPr>
          <a:xfrm>
            <a:off x="7883429" y="2205191"/>
            <a:ext cx="425310" cy="419659"/>
            <a:chOff x="-1951475" y="3597450"/>
            <a:chExt cx="295375" cy="291450"/>
          </a:xfrm>
        </p:grpSpPr>
        <p:sp>
          <p:nvSpPr>
            <p:cNvPr id="9786" name="Google Shape;9786;p84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84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84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84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0" name="Google Shape;9790;p84"/>
          <p:cNvGrpSpPr/>
          <p:nvPr/>
        </p:nvGrpSpPr>
        <p:grpSpPr>
          <a:xfrm>
            <a:off x="7885680" y="2756825"/>
            <a:ext cx="444605" cy="419659"/>
            <a:chOff x="-1960150" y="3956600"/>
            <a:chExt cx="308775" cy="291450"/>
          </a:xfrm>
        </p:grpSpPr>
        <p:sp>
          <p:nvSpPr>
            <p:cNvPr id="9791" name="Google Shape;9791;p84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84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3" name="Google Shape;9793;p84"/>
          <p:cNvGrpSpPr/>
          <p:nvPr/>
        </p:nvGrpSpPr>
        <p:grpSpPr>
          <a:xfrm>
            <a:off x="1939718" y="3307636"/>
            <a:ext cx="420775" cy="420775"/>
            <a:chOff x="-804700" y="3226500"/>
            <a:chExt cx="292225" cy="292225"/>
          </a:xfrm>
        </p:grpSpPr>
        <p:sp>
          <p:nvSpPr>
            <p:cNvPr id="9794" name="Google Shape;9794;p84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84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84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84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84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84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84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1" name="Google Shape;9801;p84"/>
          <p:cNvGrpSpPr/>
          <p:nvPr/>
        </p:nvGrpSpPr>
        <p:grpSpPr>
          <a:xfrm>
            <a:off x="3019809" y="1688647"/>
            <a:ext cx="420775" cy="420811"/>
            <a:chOff x="-5251625" y="3272950"/>
            <a:chExt cx="292225" cy="292250"/>
          </a:xfrm>
        </p:grpSpPr>
        <p:sp>
          <p:nvSpPr>
            <p:cNvPr id="9802" name="Google Shape;9802;p84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84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84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5" name="Google Shape;9805;p84"/>
          <p:cNvGrpSpPr/>
          <p:nvPr/>
        </p:nvGrpSpPr>
        <p:grpSpPr>
          <a:xfrm>
            <a:off x="3016407" y="2204348"/>
            <a:ext cx="427578" cy="421351"/>
            <a:chOff x="-5254775" y="3631325"/>
            <a:chExt cx="296950" cy="292625"/>
          </a:xfrm>
        </p:grpSpPr>
        <p:sp>
          <p:nvSpPr>
            <p:cNvPr id="9806" name="Google Shape;9806;p84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84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84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84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84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84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84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3" name="Google Shape;9813;p84"/>
          <p:cNvGrpSpPr/>
          <p:nvPr/>
        </p:nvGrpSpPr>
        <p:grpSpPr>
          <a:xfrm>
            <a:off x="3032265" y="2756270"/>
            <a:ext cx="419659" cy="420775"/>
            <a:chOff x="-5251625" y="3991275"/>
            <a:chExt cx="291450" cy="292225"/>
          </a:xfrm>
        </p:grpSpPr>
        <p:sp>
          <p:nvSpPr>
            <p:cNvPr id="9814" name="Google Shape;9814;p84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84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84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84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84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9" name="Google Shape;9819;p84"/>
          <p:cNvGrpSpPr/>
          <p:nvPr/>
        </p:nvGrpSpPr>
        <p:grpSpPr>
          <a:xfrm>
            <a:off x="5772848" y="1689240"/>
            <a:ext cx="319874" cy="419623"/>
            <a:chOff x="-3365275" y="3253275"/>
            <a:chExt cx="222150" cy="291425"/>
          </a:xfrm>
        </p:grpSpPr>
        <p:sp>
          <p:nvSpPr>
            <p:cNvPr id="9820" name="Google Shape;9820;p84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84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2" name="Google Shape;9822;p84"/>
          <p:cNvGrpSpPr/>
          <p:nvPr/>
        </p:nvGrpSpPr>
        <p:grpSpPr>
          <a:xfrm>
            <a:off x="5746786" y="2204058"/>
            <a:ext cx="371998" cy="421927"/>
            <a:chOff x="-3383375" y="3611625"/>
            <a:chExt cx="258350" cy="293025"/>
          </a:xfrm>
        </p:grpSpPr>
        <p:sp>
          <p:nvSpPr>
            <p:cNvPr id="9823" name="Google Shape;9823;p84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84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5" name="Google Shape;9825;p84"/>
          <p:cNvGrpSpPr/>
          <p:nvPr/>
        </p:nvGrpSpPr>
        <p:grpSpPr>
          <a:xfrm>
            <a:off x="5809135" y="2756826"/>
            <a:ext cx="271097" cy="419659"/>
            <a:chOff x="-3347950" y="3971575"/>
            <a:chExt cx="188275" cy="291450"/>
          </a:xfrm>
        </p:grpSpPr>
        <p:sp>
          <p:nvSpPr>
            <p:cNvPr id="9826" name="Google Shape;9826;p84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84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84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9" name="Google Shape;9829;p84"/>
          <p:cNvGrpSpPr/>
          <p:nvPr/>
        </p:nvGrpSpPr>
        <p:grpSpPr>
          <a:xfrm>
            <a:off x="858994" y="3307061"/>
            <a:ext cx="371998" cy="421927"/>
            <a:chOff x="-1575775" y="3238300"/>
            <a:chExt cx="258350" cy="293025"/>
          </a:xfrm>
        </p:grpSpPr>
        <p:sp>
          <p:nvSpPr>
            <p:cNvPr id="9830" name="Google Shape;9830;p84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84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84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84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84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5" name="Google Shape;9835;p84"/>
          <p:cNvGrpSpPr/>
          <p:nvPr/>
        </p:nvGrpSpPr>
        <p:grpSpPr>
          <a:xfrm>
            <a:off x="2503892" y="3309051"/>
            <a:ext cx="423079" cy="424159"/>
            <a:chOff x="-1591550" y="3597475"/>
            <a:chExt cx="293825" cy="294575"/>
          </a:xfrm>
        </p:grpSpPr>
        <p:sp>
          <p:nvSpPr>
            <p:cNvPr id="9836" name="Google Shape;9836;p84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84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84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9" name="Google Shape;9839;p84"/>
          <p:cNvGrpSpPr/>
          <p:nvPr/>
        </p:nvGrpSpPr>
        <p:grpSpPr>
          <a:xfrm>
            <a:off x="4153362" y="3318663"/>
            <a:ext cx="421927" cy="399248"/>
            <a:chOff x="-1592325" y="3957400"/>
            <a:chExt cx="293025" cy="277275"/>
          </a:xfrm>
        </p:grpSpPr>
        <p:sp>
          <p:nvSpPr>
            <p:cNvPr id="9840" name="Google Shape;9840;p84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84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84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84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4" name="Google Shape;9844;p84"/>
          <p:cNvGrpSpPr/>
          <p:nvPr/>
        </p:nvGrpSpPr>
        <p:grpSpPr>
          <a:xfrm>
            <a:off x="3640232" y="3310744"/>
            <a:ext cx="369730" cy="420775"/>
            <a:chOff x="-778700" y="3612425"/>
            <a:chExt cx="256775" cy="292225"/>
          </a:xfrm>
        </p:grpSpPr>
        <p:sp>
          <p:nvSpPr>
            <p:cNvPr id="9845" name="Google Shape;9845;p84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84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84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84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84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84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1" name="Google Shape;9851;p84"/>
          <p:cNvGrpSpPr/>
          <p:nvPr/>
        </p:nvGrpSpPr>
        <p:grpSpPr>
          <a:xfrm>
            <a:off x="6111733" y="3828305"/>
            <a:ext cx="340731" cy="387641"/>
            <a:chOff x="7728464" y="1561258"/>
            <a:chExt cx="349719" cy="397866"/>
          </a:xfrm>
        </p:grpSpPr>
        <p:sp>
          <p:nvSpPr>
            <p:cNvPr id="9852" name="Google Shape;9852;p84"/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84"/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4" name="Google Shape;9854;p84"/>
          <p:cNvGrpSpPr/>
          <p:nvPr/>
        </p:nvGrpSpPr>
        <p:grpSpPr>
          <a:xfrm>
            <a:off x="4034702" y="3828305"/>
            <a:ext cx="387681" cy="387641"/>
            <a:chOff x="5611350" y="1561258"/>
            <a:chExt cx="397907" cy="397866"/>
          </a:xfrm>
        </p:grpSpPr>
        <p:sp>
          <p:nvSpPr>
            <p:cNvPr id="9855" name="Google Shape;9855;p84"/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84"/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84"/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84"/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9" name="Google Shape;9859;p84"/>
          <p:cNvGrpSpPr/>
          <p:nvPr/>
        </p:nvGrpSpPr>
        <p:grpSpPr>
          <a:xfrm>
            <a:off x="4553987" y="3925571"/>
            <a:ext cx="387610" cy="193109"/>
            <a:chOff x="6140660" y="1661097"/>
            <a:chExt cx="397835" cy="198202"/>
          </a:xfrm>
        </p:grpSpPr>
        <p:sp>
          <p:nvSpPr>
            <p:cNvPr id="9860" name="Google Shape;9860;p84"/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84"/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84"/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84"/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4" name="Google Shape;9864;p84"/>
          <p:cNvGrpSpPr/>
          <p:nvPr/>
        </p:nvGrpSpPr>
        <p:grpSpPr>
          <a:xfrm>
            <a:off x="5073202" y="3828305"/>
            <a:ext cx="387681" cy="387641"/>
            <a:chOff x="6669907" y="1561258"/>
            <a:chExt cx="397907" cy="397866"/>
          </a:xfrm>
        </p:grpSpPr>
        <p:sp>
          <p:nvSpPr>
            <p:cNvPr id="9865" name="Google Shape;9865;p84"/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84"/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84"/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84"/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84"/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0" name="Google Shape;9870;p84"/>
          <p:cNvGrpSpPr/>
          <p:nvPr/>
        </p:nvGrpSpPr>
        <p:grpSpPr>
          <a:xfrm>
            <a:off x="5592488" y="3828305"/>
            <a:ext cx="387641" cy="387641"/>
            <a:chOff x="7199196" y="1561258"/>
            <a:chExt cx="397866" cy="397866"/>
          </a:xfrm>
        </p:grpSpPr>
        <p:sp>
          <p:nvSpPr>
            <p:cNvPr id="9871" name="Google Shape;9871;p84"/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84"/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84"/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4" name="Google Shape;9874;p84"/>
          <p:cNvGrpSpPr/>
          <p:nvPr/>
        </p:nvGrpSpPr>
        <p:grpSpPr>
          <a:xfrm>
            <a:off x="1958433" y="3885842"/>
            <a:ext cx="387681" cy="272572"/>
            <a:chOff x="3386036" y="1746339"/>
            <a:chExt cx="397907" cy="279762"/>
          </a:xfrm>
        </p:grpSpPr>
        <p:sp>
          <p:nvSpPr>
            <p:cNvPr id="9875" name="Google Shape;9875;p84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84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7" name="Google Shape;9877;p84"/>
          <p:cNvGrpSpPr/>
          <p:nvPr/>
        </p:nvGrpSpPr>
        <p:grpSpPr>
          <a:xfrm>
            <a:off x="2996130" y="3828288"/>
            <a:ext cx="387681" cy="387681"/>
            <a:chOff x="4417380" y="1687279"/>
            <a:chExt cx="397907" cy="397907"/>
          </a:xfrm>
        </p:grpSpPr>
        <p:sp>
          <p:nvSpPr>
            <p:cNvPr id="9878" name="Google Shape;9878;p84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84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0" name="Google Shape;9880;p84"/>
          <p:cNvGrpSpPr/>
          <p:nvPr/>
        </p:nvGrpSpPr>
        <p:grpSpPr>
          <a:xfrm>
            <a:off x="7942611" y="3308537"/>
            <a:ext cx="387661" cy="387661"/>
            <a:chOff x="2869999" y="1687279"/>
            <a:chExt cx="397887" cy="397887"/>
          </a:xfrm>
        </p:grpSpPr>
        <p:sp>
          <p:nvSpPr>
            <p:cNvPr id="9881" name="Google Shape;9881;p84"/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84"/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3" name="Google Shape;9883;p84"/>
          <p:cNvGrpSpPr/>
          <p:nvPr/>
        </p:nvGrpSpPr>
        <p:grpSpPr>
          <a:xfrm>
            <a:off x="2477718" y="3828664"/>
            <a:ext cx="386807" cy="386929"/>
            <a:chOff x="3902887" y="1687655"/>
            <a:chExt cx="397010" cy="397135"/>
          </a:xfrm>
        </p:grpSpPr>
        <p:sp>
          <p:nvSpPr>
            <p:cNvPr id="9884" name="Google Shape;9884;p84"/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84"/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6" name="Google Shape;9886;p84"/>
          <p:cNvGrpSpPr/>
          <p:nvPr/>
        </p:nvGrpSpPr>
        <p:grpSpPr>
          <a:xfrm>
            <a:off x="3515416" y="3828288"/>
            <a:ext cx="387681" cy="387681"/>
            <a:chOff x="4933458" y="1687279"/>
            <a:chExt cx="397907" cy="397907"/>
          </a:xfrm>
        </p:grpSpPr>
        <p:sp>
          <p:nvSpPr>
            <p:cNvPr id="9887" name="Google Shape;9887;p84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84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9" name="Google Shape;9889;p84"/>
          <p:cNvGrpSpPr/>
          <p:nvPr/>
        </p:nvGrpSpPr>
        <p:grpSpPr>
          <a:xfrm>
            <a:off x="6348367" y="3308537"/>
            <a:ext cx="387661" cy="387661"/>
            <a:chOff x="1379798" y="1723250"/>
            <a:chExt cx="397887" cy="397887"/>
          </a:xfrm>
        </p:grpSpPr>
        <p:sp>
          <p:nvSpPr>
            <p:cNvPr id="9890" name="Google Shape;9890;p84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84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84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84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4" name="Google Shape;9894;p84"/>
          <p:cNvGrpSpPr/>
          <p:nvPr/>
        </p:nvGrpSpPr>
        <p:grpSpPr>
          <a:xfrm>
            <a:off x="5286246" y="3308537"/>
            <a:ext cx="387681" cy="387661"/>
            <a:chOff x="266768" y="1721375"/>
            <a:chExt cx="397907" cy="397887"/>
          </a:xfrm>
        </p:grpSpPr>
        <p:sp>
          <p:nvSpPr>
            <p:cNvPr id="9895" name="Google Shape;9895;p84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84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7" name="Google Shape;9897;p84"/>
          <p:cNvGrpSpPr/>
          <p:nvPr/>
        </p:nvGrpSpPr>
        <p:grpSpPr>
          <a:xfrm>
            <a:off x="5817327" y="3308537"/>
            <a:ext cx="387641" cy="387661"/>
            <a:chOff x="864491" y="1723250"/>
            <a:chExt cx="397866" cy="397887"/>
          </a:xfrm>
        </p:grpSpPr>
        <p:sp>
          <p:nvSpPr>
            <p:cNvPr id="9898" name="Google Shape;9898;p84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84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84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01" name="Google Shape;9901;p84"/>
          <p:cNvSpPr/>
          <p:nvPr/>
        </p:nvSpPr>
        <p:spPr>
          <a:xfrm>
            <a:off x="6879427" y="3343765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02" name="Google Shape;9902;p84"/>
          <p:cNvGrpSpPr/>
          <p:nvPr/>
        </p:nvGrpSpPr>
        <p:grpSpPr>
          <a:xfrm>
            <a:off x="7411672" y="3308924"/>
            <a:ext cx="387539" cy="386888"/>
            <a:chOff x="2408992" y="1722875"/>
            <a:chExt cx="397761" cy="397093"/>
          </a:xfrm>
        </p:grpSpPr>
        <p:sp>
          <p:nvSpPr>
            <p:cNvPr id="9903" name="Google Shape;9903;p84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84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1" y="1654972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7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8">
              <a:defRPr/>
            </a:pPr>
            <a:r>
              <a:rPr lang="en-US" altLang="zh-CN" sz="3600" dirty="0">
                <a:solidFill>
                  <a:srgbClr val="FFFFFF"/>
                </a:solidFill>
                <a:hlinkClick r:id="rId4"/>
              </a:rPr>
              <a:t>www.greatppt.com</a:t>
            </a:r>
            <a:endParaRPr lang="en-US" altLang="zh-CN" sz="3600" dirty="0">
              <a:solidFill>
                <a:srgbClr val="FFFFFF"/>
              </a:solidFill>
            </a:endParaRPr>
          </a:p>
          <a:p>
            <a:pPr algn="ctr" defTabSz="914378">
              <a:defRPr/>
            </a:pPr>
            <a:r>
              <a:rPr lang="en-US" altLang="zh-CN" sz="2400" dirty="0">
                <a:solidFill>
                  <a:srgbClr val="78909C">
                    <a:lumMod val="20000"/>
                    <a:lumOff val="80000"/>
                  </a:srgbClr>
                </a:solidFill>
              </a:rPr>
              <a:t>Free Templates and Themes</a:t>
            </a:r>
          </a:p>
          <a:p>
            <a:pPr algn="ctr" defTabSz="914378">
              <a:defRPr/>
            </a:pPr>
            <a:r>
              <a:rPr lang="en-US" altLang="zh-CN" sz="2400" dirty="0">
                <a:solidFill>
                  <a:srgbClr val="78909C">
                    <a:lumMod val="20000"/>
                    <a:lumOff val="80000"/>
                  </a:srgbClr>
                </a:solidFill>
              </a:rPr>
              <a:t>Create beautiful presentations in minutes</a:t>
            </a:r>
            <a:endParaRPr lang="zh-CN" altLang="en-US" sz="2400" dirty="0">
              <a:solidFill>
                <a:srgbClr val="78909C">
                  <a:lumMod val="20000"/>
                  <a:lumOff val="8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42"/>
          <p:cNvSpPr txBox="1">
            <a:spLocks noGrp="1"/>
          </p:cNvSpPr>
          <p:nvPr>
            <p:ph type="title"/>
          </p:nvPr>
        </p:nvSpPr>
        <p:spPr>
          <a:xfrm>
            <a:off x="1228788" y="1505575"/>
            <a:ext cx="3012300" cy="789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440" name="Google Shape;440;p42"/>
          <p:cNvSpPr txBox="1">
            <a:spLocks noGrp="1"/>
          </p:cNvSpPr>
          <p:nvPr>
            <p:ph type="subTitle" idx="1"/>
          </p:nvPr>
        </p:nvSpPr>
        <p:spPr>
          <a:xfrm>
            <a:off x="1222713" y="2281750"/>
            <a:ext cx="3018300" cy="137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and also the smallest one in the Solar System. This planet was named after the Roman messenger god</a:t>
            </a:r>
            <a:endParaRPr/>
          </a:p>
        </p:txBody>
      </p:sp>
      <p:grpSp>
        <p:nvGrpSpPr>
          <p:cNvPr id="441" name="Google Shape;441;p42"/>
          <p:cNvGrpSpPr/>
          <p:nvPr/>
        </p:nvGrpSpPr>
        <p:grpSpPr>
          <a:xfrm>
            <a:off x="736594" y="3976701"/>
            <a:ext cx="800175" cy="423437"/>
            <a:chOff x="736625" y="4084775"/>
            <a:chExt cx="596300" cy="315550"/>
          </a:xfrm>
        </p:grpSpPr>
        <p:sp>
          <p:nvSpPr>
            <p:cNvPr id="442" name="Google Shape;442;p42"/>
            <p:cNvSpPr/>
            <p:nvPr/>
          </p:nvSpPr>
          <p:spPr>
            <a:xfrm>
              <a:off x="736625" y="4109625"/>
              <a:ext cx="290700" cy="2907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2"/>
            <p:cNvSpPr/>
            <p:nvPr/>
          </p:nvSpPr>
          <p:spPr>
            <a:xfrm>
              <a:off x="1207525" y="4084775"/>
              <a:ext cx="125400" cy="1251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" name="Google Shape;444;p42"/>
          <p:cNvGrpSpPr/>
          <p:nvPr/>
        </p:nvGrpSpPr>
        <p:grpSpPr>
          <a:xfrm>
            <a:off x="4994117" y="856453"/>
            <a:ext cx="3261709" cy="3436293"/>
            <a:chOff x="4994117" y="856453"/>
            <a:chExt cx="3261709" cy="3436293"/>
          </a:xfrm>
        </p:grpSpPr>
        <p:grpSp>
          <p:nvGrpSpPr>
            <p:cNvPr id="445" name="Google Shape;445;p42"/>
            <p:cNvGrpSpPr/>
            <p:nvPr/>
          </p:nvGrpSpPr>
          <p:grpSpPr>
            <a:xfrm>
              <a:off x="4994117" y="856453"/>
              <a:ext cx="3261709" cy="3436293"/>
              <a:chOff x="4994117" y="856453"/>
              <a:chExt cx="3261709" cy="3436293"/>
            </a:xfrm>
          </p:grpSpPr>
          <p:grpSp>
            <p:nvGrpSpPr>
              <p:cNvPr id="446" name="Google Shape;446;p42"/>
              <p:cNvGrpSpPr/>
              <p:nvPr/>
            </p:nvGrpSpPr>
            <p:grpSpPr>
              <a:xfrm>
                <a:off x="4994117" y="901006"/>
                <a:ext cx="3261709" cy="3391740"/>
                <a:chOff x="4994117" y="901006"/>
                <a:chExt cx="3261709" cy="3391740"/>
              </a:xfrm>
            </p:grpSpPr>
            <p:sp>
              <p:nvSpPr>
                <p:cNvPr id="447" name="Google Shape;447;p42"/>
                <p:cNvSpPr/>
                <p:nvPr/>
              </p:nvSpPr>
              <p:spPr>
                <a:xfrm flipH="1">
                  <a:off x="4994117" y="3831781"/>
                  <a:ext cx="3261709" cy="4609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20" h="4137" extrusionOk="0">
                      <a:moveTo>
                        <a:pt x="15924" y="1"/>
                      </a:moveTo>
                      <a:cubicBezTo>
                        <a:pt x="7118" y="1"/>
                        <a:pt x="0" y="929"/>
                        <a:pt x="0" y="2083"/>
                      </a:cubicBezTo>
                      <a:cubicBezTo>
                        <a:pt x="0" y="3208"/>
                        <a:pt x="7118" y="4136"/>
                        <a:pt x="15924" y="4136"/>
                      </a:cubicBezTo>
                      <a:cubicBezTo>
                        <a:pt x="24701" y="4136"/>
                        <a:pt x="31819" y="3208"/>
                        <a:pt x="31819" y="2083"/>
                      </a:cubicBezTo>
                      <a:cubicBezTo>
                        <a:pt x="31819" y="929"/>
                        <a:pt x="24701" y="1"/>
                        <a:pt x="1592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48" name="Google Shape;448;p42"/>
                <p:cNvGrpSpPr/>
                <p:nvPr/>
              </p:nvGrpSpPr>
              <p:grpSpPr>
                <a:xfrm flipH="1">
                  <a:off x="5281080" y="2127666"/>
                  <a:ext cx="1303467" cy="1963028"/>
                  <a:chOff x="6876350" y="1721675"/>
                  <a:chExt cx="820100" cy="1235075"/>
                </a:xfrm>
              </p:grpSpPr>
              <p:sp>
                <p:nvSpPr>
                  <p:cNvPr id="449" name="Google Shape;449;p42"/>
                  <p:cNvSpPr/>
                  <p:nvPr/>
                </p:nvSpPr>
                <p:spPr>
                  <a:xfrm>
                    <a:off x="7025450" y="1851800"/>
                    <a:ext cx="265900" cy="94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36" h="37981" extrusionOk="0">
                        <a:moveTo>
                          <a:pt x="4924" y="0"/>
                        </a:moveTo>
                        <a:lnTo>
                          <a:pt x="1" y="760"/>
                        </a:lnTo>
                        <a:lnTo>
                          <a:pt x="5684" y="37980"/>
                        </a:lnTo>
                        <a:lnTo>
                          <a:pt x="10635" y="37220"/>
                        </a:lnTo>
                        <a:lnTo>
                          <a:pt x="4924" y="0"/>
                        </a:ln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0" name="Google Shape;450;p42"/>
                  <p:cNvSpPr/>
                  <p:nvPr/>
                </p:nvSpPr>
                <p:spPr>
                  <a:xfrm>
                    <a:off x="7025450" y="1728000"/>
                    <a:ext cx="123125" cy="142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5" h="5712" extrusionOk="0">
                        <a:moveTo>
                          <a:pt x="1632" y="1"/>
                        </a:moveTo>
                        <a:lnTo>
                          <a:pt x="1070" y="1942"/>
                        </a:lnTo>
                        <a:lnTo>
                          <a:pt x="1" y="5712"/>
                        </a:lnTo>
                        <a:lnTo>
                          <a:pt x="1" y="5712"/>
                        </a:lnTo>
                        <a:lnTo>
                          <a:pt x="4924" y="4952"/>
                        </a:lnTo>
                        <a:lnTo>
                          <a:pt x="2758" y="1689"/>
                        </a:lnTo>
                        <a:lnTo>
                          <a:pt x="1632" y="1"/>
                        </a:ln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1" name="Google Shape;451;p42"/>
                  <p:cNvSpPr/>
                  <p:nvPr/>
                </p:nvSpPr>
                <p:spPr>
                  <a:xfrm>
                    <a:off x="7156975" y="2714775"/>
                    <a:ext cx="134375" cy="86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75" h="3462" extrusionOk="0">
                        <a:moveTo>
                          <a:pt x="4952" y="1"/>
                        </a:moveTo>
                        <a:lnTo>
                          <a:pt x="1" y="760"/>
                        </a:lnTo>
                        <a:lnTo>
                          <a:pt x="423" y="3461"/>
                        </a:lnTo>
                        <a:lnTo>
                          <a:pt x="5374" y="2701"/>
                        </a:lnTo>
                        <a:lnTo>
                          <a:pt x="4952" y="1"/>
                        </a:lnTo>
                        <a:close/>
                      </a:path>
                    </a:pathLst>
                  </a:custGeom>
                  <a:solidFill>
                    <a:srgbClr val="C0B0C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2" name="Google Shape;452;p42"/>
                  <p:cNvSpPr/>
                  <p:nvPr/>
                </p:nvSpPr>
                <p:spPr>
                  <a:xfrm>
                    <a:off x="7167525" y="2782300"/>
                    <a:ext cx="130850" cy="7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4" h="2853" extrusionOk="0">
                        <a:moveTo>
                          <a:pt x="4952" y="0"/>
                        </a:moveTo>
                        <a:lnTo>
                          <a:pt x="1" y="760"/>
                        </a:lnTo>
                        <a:lnTo>
                          <a:pt x="282" y="2504"/>
                        </a:lnTo>
                        <a:cubicBezTo>
                          <a:pt x="306" y="2700"/>
                          <a:pt x="479" y="2853"/>
                          <a:pt x="672" y="2853"/>
                        </a:cubicBezTo>
                        <a:cubicBezTo>
                          <a:pt x="701" y="2853"/>
                          <a:pt x="731" y="2849"/>
                          <a:pt x="760" y="2842"/>
                        </a:cubicBezTo>
                        <a:lnTo>
                          <a:pt x="4868" y="2223"/>
                        </a:lnTo>
                        <a:cubicBezTo>
                          <a:pt x="5093" y="2195"/>
                          <a:pt x="5233" y="1970"/>
                          <a:pt x="5205" y="1745"/>
                        </a:cubicBezTo>
                        <a:lnTo>
                          <a:pt x="4952" y="0"/>
                        </a:lnTo>
                        <a:close/>
                      </a:path>
                    </a:pathLst>
                  </a:custGeom>
                  <a:solidFill>
                    <a:srgbClr val="BBE2E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3" name="Google Shape;453;p42"/>
                  <p:cNvSpPr/>
                  <p:nvPr/>
                </p:nvSpPr>
                <p:spPr>
                  <a:xfrm>
                    <a:off x="7052175" y="1728000"/>
                    <a:ext cx="42225" cy="48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9" h="1942" extrusionOk="0">
                        <a:moveTo>
                          <a:pt x="563" y="1"/>
                        </a:moveTo>
                        <a:lnTo>
                          <a:pt x="1" y="1942"/>
                        </a:lnTo>
                        <a:lnTo>
                          <a:pt x="1689" y="1689"/>
                        </a:lnTo>
                        <a:lnTo>
                          <a:pt x="563" y="1"/>
                        </a:ln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4" name="Google Shape;454;p42"/>
                  <p:cNvSpPr/>
                  <p:nvPr/>
                </p:nvSpPr>
                <p:spPr>
                  <a:xfrm>
                    <a:off x="7149950" y="2666250"/>
                    <a:ext cx="130850" cy="67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4" h="2702" extrusionOk="0">
                        <a:moveTo>
                          <a:pt x="4924" y="0"/>
                        </a:moveTo>
                        <a:lnTo>
                          <a:pt x="0" y="760"/>
                        </a:lnTo>
                        <a:lnTo>
                          <a:pt x="310" y="2701"/>
                        </a:lnTo>
                        <a:lnTo>
                          <a:pt x="5233" y="1942"/>
                        </a:lnTo>
                        <a:lnTo>
                          <a:pt x="4924" y="0"/>
                        </a:lnTo>
                        <a:close/>
                      </a:path>
                    </a:pathLst>
                  </a:custGeom>
                  <a:solidFill>
                    <a:srgbClr val="E562A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5" name="Google Shape;455;p42"/>
                  <p:cNvSpPr/>
                  <p:nvPr/>
                </p:nvSpPr>
                <p:spPr>
                  <a:xfrm>
                    <a:off x="7062025" y="1900925"/>
                    <a:ext cx="125925" cy="708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7" h="28339" extrusionOk="0">
                        <a:moveTo>
                          <a:pt x="417" y="1"/>
                        </a:moveTo>
                        <a:cubicBezTo>
                          <a:pt x="400" y="1"/>
                          <a:pt x="383" y="2"/>
                          <a:pt x="366" y="4"/>
                        </a:cubicBezTo>
                        <a:cubicBezTo>
                          <a:pt x="141" y="33"/>
                          <a:pt x="1" y="229"/>
                          <a:pt x="29" y="455"/>
                        </a:cubicBezTo>
                        <a:lnTo>
                          <a:pt x="4249" y="27997"/>
                        </a:lnTo>
                        <a:cubicBezTo>
                          <a:pt x="4275" y="28203"/>
                          <a:pt x="4442" y="28338"/>
                          <a:pt x="4642" y="28338"/>
                        </a:cubicBezTo>
                        <a:cubicBezTo>
                          <a:pt x="4661" y="28338"/>
                          <a:pt x="4680" y="28337"/>
                          <a:pt x="4699" y="28335"/>
                        </a:cubicBezTo>
                        <a:cubicBezTo>
                          <a:pt x="4896" y="28278"/>
                          <a:pt x="5037" y="28081"/>
                          <a:pt x="5008" y="27885"/>
                        </a:cubicBezTo>
                        <a:lnTo>
                          <a:pt x="788" y="314"/>
                        </a:lnTo>
                        <a:cubicBezTo>
                          <a:pt x="763" y="134"/>
                          <a:pt x="596" y="1"/>
                          <a:pt x="417" y="1"/>
                        </a:cubicBezTo>
                        <a:close/>
                      </a:path>
                    </a:pathLst>
                  </a:custGeom>
                  <a:solidFill>
                    <a:srgbClr val="E562A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6" name="Google Shape;456;p42"/>
                  <p:cNvSpPr/>
                  <p:nvPr/>
                </p:nvSpPr>
                <p:spPr>
                  <a:xfrm>
                    <a:off x="7110550" y="1893900"/>
                    <a:ext cx="125925" cy="70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37" h="28310" extrusionOk="0">
                        <a:moveTo>
                          <a:pt x="389" y="1"/>
                        </a:moveTo>
                        <a:cubicBezTo>
                          <a:pt x="372" y="1"/>
                          <a:pt x="355" y="2"/>
                          <a:pt x="338" y="4"/>
                        </a:cubicBezTo>
                        <a:cubicBezTo>
                          <a:pt x="142" y="32"/>
                          <a:pt x="1" y="229"/>
                          <a:pt x="29" y="426"/>
                        </a:cubicBezTo>
                        <a:lnTo>
                          <a:pt x="4249" y="27997"/>
                        </a:lnTo>
                        <a:cubicBezTo>
                          <a:pt x="4275" y="28177"/>
                          <a:pt x="4442" y="28310"/>
                          <a:pt x="4620" y="28310"/>
                        </a:cubicBezTo>
                        <a:cubicBezTo>
                          <a:pt x="4637" y="28310"/>
                          <a:pt x="4654" y="28309"/>
                          <a:pt x="4671" y="28306"/>
                        </a:cubicBezTo>
                        <a:cubicBezTo>
                          <a:pt x="4896" y="28278"/>
                          <a:pt x="5037" y="28081"/>
                          <a:pt x="4980" y="27884"/>
                        </a:cubicBezTo>
                        <a:lnTo>
                          <a:pt x="760" y="314"/>
                        </a:lnTo>
                        <a:cubicBezTo>
                          <a:pt x="735" y="134"/>
                          <a:pt x="568" y="1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E562A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7" name="Google Shape;457;p42"/>
                  <p:cNvSpPr/>
                  <p:nvPr/>
                </p:nvSpPr>
                <p:spPr>
                  <a:xfrm>
                    <a:off x="7247000" y="1856000"/>
                    <a:ext cx="128025" cy="94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1" h="37672" extrusionOk="0">
                        <a:moveTo>
                          <a:pt x="4980" y="1"/>
                        </a:moveTo>
                        <a:lnTo>
                          <a:pt x="1" y="29"/>
                        </a:lnTo>
                        <a:lnTo>
                          <a:pt x="113" y="37671"/>
                        </a:lnTo>
                        <a:lnTo>
                          <a:pt x="5121" y="37671"/>
                        </a:lnTo>
                        <a:lnTo>
                          <a:pt x="4980" y="1"/>
                        </a:lnTo>
                        <a:close/>
                      </a:path>
                    </a:pathLst>
                  </a:custGeom>
                  <a:solidFill>
                    <a:srgbClr val="C0B0C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8" name="Google Shape;458;p42"/>
                  <p:cNvSpPr/>
                  <p:nvPr/>
                </p:nvSpPr>
                <p:spPr>
                  <a:xfrm>
                    <a:off x="7247000" y="1721675"/>
                    <a:ext cx="124525" cy="13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1" h="5403" extrusionOk="0">
                        <a:moveTo>
                          <a:pt x="2476" y="0"/>
                        </a:moveTo>
                        <a:lnTo>
                          <a:pt x="1632" y="1829"/>
                        </a:lnTo>
                        <a:lnTo>
                          <a:pt x="1" y="5402"/>
                        </a:lnTo>
                        <a:lnTo>
                          <a:pt x="4980" y="5402"/>
                        </a:lnTo>
                        <a:lnTo>
                          <a:pt x="3320" y="1829"/>
                        </a:lnTo>
                        <a:lnTo>
                          <a:pt x="2476" y="0"/>
                        </a:ln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9" name="Google Shape;459;p42"/>
                  <p:cNvSpPr/>
                  <p:nvPr/>
                </p:nvSpPr>
                <p:spPr>
                  <a:xfrm>
                    <a:off x="7249825" y="2728850"/>
                    <a:ext cx="125200" cy="6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08" h="2758" extrusionOk="0">
                        <a:moveTo>
                          <a:pt x="5008" y="0"/>
                        </a:moveTo>
                        <a:lnTo>
                          <a:pt x="0" y="28"/>
                        </a:lnTo>
                        <a:lnTo>
                          <a:pt x="0" y="2757"/>
                        </a:lnTo>
                        <a:lnTo>
                          <a:pt x="5008" y="2757"/>
                        </a:lnTo>
                        <a:lnTo>
                          <a:pt x="5008" y="0"/>
                        </a:lnTo>
                        <a:close/>
                      </a:path>
                    </a:pathLst>
                  </a:custGeom>
                  <a:solidFill>
                    <a:srgbClr val="C0B0C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0" name="Google Shape;460;p42"/>
                  <p:cNvSpPr/>
                  <p:nvPr/>
                </p:nvSpPr>
                <p:spPr>
                  <a:xfrm>
                    <a:off x="7249825" y="2797775"/>
                    <a:ext cx="125200" cy="5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08" h="2195" extrusionOk="0">
                        <a:moveTo>
                          <a:pt x="0" y="0"/>
                        </a:moveTo>
                        <a:lnTo>
                          <a:pt x="28" y="1773"/>
                        </a:lnTo>
                        <a:cubicBezTo>
                          <a:pt x="28" y="1998"/>
                          <a:pt x="197" y="2195"/>
                          <a:pt x="450" y="2195"/>
                        </a:cubicBezTo>
                        <a:lnTo>
                          <a:pt x="4586" y="2167"/>
                        </a:lnTo>
                        <a:cubicBezTo>
                          <a:pt x="4839" y="2167"/>
                          <a:pt x="5008" y="1970"/>
                          <a:pt x="5008" y="1745"/>
                        </a:cubicBezTo>
                        <a:lnTo>
                          <a:pt x="5008" y="0"/>
                        </a:lnTo>
                        <a:close/>
                      </a:path>
                    </a:pathLst>
                  </a:custGeom>
                  <a:solidFill>
                    <a:srgbClr val="BBE2E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1" name="Google Shape;461;p42"/>
                  <p:cNvSpPr/>
                  <p:nvPr/>
                </p:nvSpPr>
                <p:spPr>
                  <a:xfrm>
                    <a:off x="7287800" y="1721675"/>
                    <a:ext cx="42225" cy="45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9" h="1830" extrusionOk="0">
                        <a:moveTo>
                          <a:pt x="844" y="0"/>
                        </a:moveTo>
                        <a:lnTo>
                          <a:pt x="0" y="1829"/>
                        </a:lnTo>
                        <a:lnTo>
                          <a:pt x="1688" y="1829"/>
                        </a:lnTo>
                        <a:lnTo>
                          <a:pt x="844" y="0"/>
                        </a:lnTo>
                        <a:close/>
                      </a:path>
                    </a:pathLst>
                  </a:custGeom>
                  <a:solidFill>
                    <a:srgbClr val="C0B0C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2" name="Google Shape;462;p42"/>
                  <p:cNvSpPr/>
                  <p:nvPr/>
                </p:nvSpPr>
                <p:spPr>
                  <a:xfrm>
                    <a:off x="7249825" y="2680325"/>
                    <a:ext cx="125200" cy="49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08" h="1970" extrusionOk="0">
                        <a:moveTo>
                          <a:pt x="0" y="0"/>
                        </a:moveTo>
                        <a:lnTo>
                          <a:pt x="0" y="1969"/>
                        </a:lnTo>
                        <a:lnTo>
                          <a:pt x="5008" y="1941"/>
                        </a:lnTo>
                        <a:lnTo>
                          <a:pt x="4980" y="0"/>
                        </a:ln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3" name="Google Shape;463;p42"/>
                  <p:cNvSpPr/>
                  <p:nvPr/>
                </p:nvSpPr>
                <p:spPr>
                  <a:xfrm>
                    <a:off x="7277950" y="1893925"/>
                    <a:ext cx="21125" cy="71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5" h="28643" extrusionOk="0">
                        <a:moveTo>
                          <a:pt x="346" y="0"/>
                        </a:moveTo>
                        <a:cubicBezTo>
                          <a:pt x="146" y="0"/>
                          <a:pt x="1" y="160"/>
                          <a:pt x="1" y="369"/>
                        </a:cubicBezTo>
                        <a:lnTo>
                          <a:pt x="85" y="28249"/>
                        </a:lnTo>
                        <a:cubicBezTo>
                          <a:pt x="85" y="28474"/>
                          <a:pt x="254" y="28643"/>
                          <a:pt x="479" y="28643"/>
                        </a:cubicBezTo>
                        <a:cubicBezTo>
                          <a:pt x="676" y="28643"/>
                          <a:pt x="845" y="28474"/>
                          <a:pt x="845" y="28249"/>
                        </a:cubicBezTo>
                        <a:lnTo>
                          <a:pt x="788" y="369"/>
                        </a:lnTo>
                        <a:cubicBezTo>
                          <a:pt x="762" y="185"/>
                          <a:pt x="613" y="0"/>
                          <a:pt x="432" y="0"/>
                        </a:cubicBezTo>
                        <a:cubicBezTo>
                          <a:pt x="420" y="0"/>
                          <a:pt x="407" y="1"/>
                          <a:pt x="394" y="3"/>
                        </a:cubicBezTo>
                        <a:cubicBezTo>
                          <a:pt x="378" y="1"/>
                          <a:pt x="362" y="0"/>
                          <a:pt x="346" y="0"/>
                        </a:cubicBezTo>
                        <a:close/>
                      </a:path>
                    </a:pathLst>
                  </a:custGeom>
                  <a:solidFill>
                    <a:srgbClr val="885BA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4" name="Google Shape;464;p42"/>
                  <p:cNvSpPr/>
                  <p:nvPr/>
                </p:nvSpPr>
                <p:spPr>
                  <a:xfrm>
                    <a:off x="7326475" y="1893275"/>
                    <a:ext cx="21825" cy="716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3" h="28669" extrusionOk="0">
                        <a:moveTo>
                          <a:pt x="395" y="1"/>
                        </a:moveTo>
                        <a:cubicBezTo>
                          <a:pt x="198" y="1"/>
                          <a:pt x="1" y="198"/>
                          <a:pt x="29" y="395"/>
                        </a:cubicBezTo>
                        <a:lnTo>
                          <a:pt x="113" y="28275"/>
                        </a:lnTo>
                        <a:cubicBezTo>
                          <a:pt x="113" y="28500"/>
                          <a:pt x="282" y="28669"/>
                          <a:pt x="479" y="28669"/>
                        </a:cubicBezTo>
                        <a:cubicBezTo>
                          <a:pt x="704" y="28669"/>
                          <a:pt x="873" y="28500"/>
                          <a:pt x="873" y="28275"/>
                        </a:cubicBezTo>
                        <a:lnTo>
                          <a:pt x="789" y="395"/>
                        </a:lnTo>
                        <a:cubicBezTo>
                          <a:pt x="789" y="170"/>
                          <a:pt x="620" y="1"/>
                          <a:pt x="395" y="1"/>
                        </a:cubicBezTo>
                        <a:close/>
                      </a:path>
                    </a:pathLst>
                  </a:custGeom>
                  <a:solidFill>
                    <a:srgbClr val="885BA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5" name="Google Shape;465;p42"/>
                  <p:cNvSpPr/>
                  <p:nvPr/>
                </p:nvSpPr>
                <p:spPr>
                  <a:xfrm>
                    <a:off x="7330700" y="1851800"/>
                    <a:ext cx="256050" cy="94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42" h="37981" extrusionOk="0">
                        <a:moveTo>
                          <a:pt x="5290" y="0"/>
                        </a:moveTo>
                        <a:lnTo>
                          <a:pt x="1" y="37277"/>
                        </a:lnTo>
                        <a:lnTo>
                          <a:pt x="4952" y="37980"/>
                        </a:lnTo>
                        <a:lnTo>
                          <a:pt x="10241" y="703"/>
                        </a:lnTo>
                        <a:lnTo>
                          <a:pt x="5290" y="0"/>
                        </a:lnTo>
                        <a:close/>
                      </a:path>
                    </a:pathLst>
                  </a:custGeom>
                  <a:solidFill>
                    <a:srgbClr val="BBE2E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6" name="Google Shape;466;p42"/>
                  <p:cNvSpPr/>
                  <p:nvPr/>
                </p:nvSpPr>
                <p:spPr>
                  <a:xfrm>
                    <a:off x="7463625" y="1727300"/>
                    <a:ext cx="123125" cy="142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5" h="5684" extrusionOk="0">
                        <a:moveTo>
                          <a:pt x="3236" y="1"/>
                        </a:moveTo>
                        <a:lnTo>
                          <a:pt x="2111" y="1689"/>
                        </a:lnTo>
                        <a:lnTo>
                          <a:pt x="1" y="4980"/>
                        </a:lnTo>
                        <a:lnTo>
                          <a:pt x="4924" y="5683"/>
                        </a:lnTo>
                        <a:lnTo>
                          <a:pt x="4924" y="5683"/>
                        </a:lnTo>
                        <a:lnTo>
                          <a:pt x="3827" y="1942"/>
                        </a:lnTo>
                        <a:lnTo>
                          <a:pt x="3236" y="1"/>
                        </a:ln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7" name="Google Shape;467;p42"/>
                  <p:cNvSpPr/>
                  <p:nvPr/>
                </p:nvSpPr>
                <p:spPr>
                  <a:xfrm>
                    <a:off x="7330700" y="2716175"/>
                    <a:ext cx="132950" cy="85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8" h="3434" extrusionOk="0">
                        <a:moveTo>
                          <a:pt x="394" y="1"/>
                        </a:moveTo>
                        <a:lnTo>
                          <a:pt x="1" y="2730"/>
                        </a:lnTo>
                        <a:lnTo>
                          <a:pt x="4952" y="3433"/>
                        </a:lnTo>
                        <a:lnTo>
                          <a:pt x="5318" y="704"/>
                        </a:lnTo>
                        <a:lnTo>
                          <a:pt x="394" y="1"/>
                        </a:lnTo>
                        <a:close/>
                      </a:path>
                    </a:pathLst>
                  </a:custGeom>
                  <a:solidFill>
                    <a:srgbClr val="C0B0C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8" name="Google Shape;468;p42"/>
                  <p:cNvSpPr/>
                  <p:nvPr/>
                </p:nvSpPr>
                <p:spPr>
                  <a:xfrm>
                    <a:off x="7323675" y="2784400"/>
                    <a:ext cx="130850" cy="69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4" h="2790" extrusionOk="0">
                        <a:moveTo>
                          <a:pt x="282" y="1"/>
                        </a:moveTo>
                        <a:lnTo>
                          <a:pt x="28" y="1717"/>
                        </a:lnTo>
                        <a:cubicBezTo>
                          <a:pt x="0" y="1970"/>
                          <a:pt x="169" y="2167"/>
                          <a:pt x="394" y="2195"/>
                        </a:cubicBezTo>
                        <a:lnTo>
                          <a:pt x="4502" y="2786"/>
                        </a:lnTo>
                        <a:cubicBezTo>
                          <a:pt x="4521" y="2788"/>
                          <a:pt x="4540" y="2790"/>
                          <a:pt x="4559" y="2790"/>
                        </a:cubicBezTo>
                        <a:cubicBezTo>
                          <a:pt x="4763" y="2790"/>
                          <a:pt x="4954" y="2652"/>
                          <a:pt x="4980" y="2420"/>
                        </a:cubicBezTo>
                        <a:lnTo>
                          <a:pt x="5233" y="704"/>
                        </a:lnTo>
                        <a:lnTo>
                          <a:pt x="282" y="1"/>
                        </a:lnTo>
                        <a:close/>
                      </a:path>
                    </a:pathLst>
                  </a:custGeom>
                  <a:solidFill>
                    <a:srgbClr val="BBE2E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9" name="Google Shape;469;p42"/>
                  <p:cNvSpPr/>
                  <p:nvPr/>
                </p:nvSpPr>
                <p:spPr>
                  <a:xfrm>
                    <a:off x="7516375" y="1727300"/>
                    <a:ext cx="42925" cy="48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7" h="1942" extrusionOk="0">
                        <a:moveTo>
                          <a:pt x="1126" y="1"/>
                        </a:moveTo>
                        <a:lnTo>
                          <a:pt x="1" y="1689"/>
                        </a:lnTo>
                        <a:lnTo>
                          <a:pt x="1717" y="1942"/>
                        </a:lnTo>
                        <a:lnTo>
                          <a:pt x="1126" y="1"/>
                        </a:lnTo>
                        <a:close/>
                      </a:path>
                    </a:pathLst>
                  </a:custGeom>
                  <a:solidFill>
                    <a:srgbClr val="BBE2E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0" name="Google Shape;470;p42"/>
                  <p:cNvSpPr/>
                  <p:nvPr/>
                </p:nvSpPr>
                <p:spPr>
                  <a:xfrm>
                    <a:off x="7340550" y="2668350"/>
                    <a:ext cx="130850" cy="66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34" h="2646" extrusionOk="0">
                        <a:moveTo>
                          <a:pt x="282" y="1"/>
                        </a:moveTo>
                        <a:lnTo>
                          <a:pt x="0" y="1942"/>
                        </a:lnTo>
                        <a:lnTo>
                          <a:pt x="4952" y="2645"/>
                        </a:lnTo>
                        <a:lnTo>
                          <a:pt x="5233" y="704"/>
                        </a:lnTo>
                        <a:lnTo>
                          <a:pt x="282" y="1"/>
                        </a:lnTo>
                        <a:close/>
                      </a:path>
                    </a:pathLst>
                  </a:custGeom>
                  <a:solidFill>
                    <a:srgbClr val="885BA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1" name="Google Shape;471;p42"/>
                  <p:cNvSpPr/>
                  <p:nvPr/>
                </p:nvSpPr>
                <p:spPr>
                  <a:xfrm>
                    <a:off x="7389075" y="1893900"/>
                    <a:ext cx="118200" cy="709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8" h="28367" extrusionOk="0">
                        <a:moveTo>
                          <a:pt x="4333" y="1"/>
                        </a:moveTo>
                        <a:cubicBezTo>
                          <a:pt x="4132" y="1"/>
                          <a:pt x="3965" y="136"/>
                          <a:pt x="3939" y="342"/>
                        </a:cubicBezTo>
                        <a:lnTo>
                          <a:pt x="29" y="27940"/>
                        </a:lnTo>
                        <a:cubicBezTo>
                          <a:pt x="1" y="28166"/>
                          <a:pt x="141" y="28334"/>
                          <a:pt x="338" y="28362"/>
                        </a:cubicBezTo>
                        <a:cubicBezTo>
                          <a:pt x="358" y="28365"/>
                          <a:pt x="377" y="28366"/>
                          <a:pt x="395" y="28366"/>
                        </a:cubicBezTo>
                        <a:cubicBezTo>
                          <a:pt x="596" y="28366"/>
                          <a:pt x="763" y="28233"/>
                          <a:pt x="788" y="28053"/>
                        </a:cubicBezTo>
                        <a:lnTo>
                          <a:pt x="4699" y="454"/>
                        </a:lnTo>
                        <a:cubicBezTo>
                          <a:pt x="4727" y="229"/>
                          <a:pt x="4586" y="32"/>
                          <a:pt x="4389" y="4"/>
                        </a:cubicBezTo>
                        <a:cubicBezTo>
                          <a:pt x="4370" y="2"/>
                          <a:pt x="4351" y="1"/>
                          <a:pt x="4333" y="1"/>
                        </a:cubicBez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2" name="Google Shape;472;p42"/>
                  <p:cNvSpPr/>
                  <p:nvPr/>
                </p:nvSpPr>
                <p:spPr>
                  <a:xfrm>
                    <a:off x="7436900" y="1900925"/>
                    <a:ext cx="118900" cy="709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56" h="28367" extrusionOk="0">
                        <a:moveTo>
                          <a:pt x="4339" y="1"/>
                        </a:moveTo>
                        <a:cubicBezTo>
                          <a:pt x="4160" y="1"/>
                          <a:pt x="3993" y="136"/>
                          <a:pt x="3968" y="342"/>
                        </a:cubicBezTo>
                        <a:lnTo>
                          <a:pt x="57" y="27941"/>
                        </a:lnTo>
                        <a:cubicBezTo>
                          <a:pt x="1" y="28138"/>
                          <a:pt x="170" y="28335"/>
                          <a:pt x="366" y="28363"/>
                        </a:cubicBezTo>
                        <a:cubicBezTo>
                          <a:pt x="386" y="28365"/>
                          <a:pt x="405" y="28366"/>
                          <a:pt x="423" y="28366"/>
                        </a:cubicBezTo>
                        <a:cubicBezTo>
                          <a:pt x="619" y="28366"/>
                          <a:pt x="763" y="28233"/>
                          <a:pt x="788" y="28053"/>
                        </a:cubicBezTo>
                        <a:lnTo>
                          <a:pt x="4727" y="455"/>
                        </a:lnTo>
                        <a:cubicBezTo>
                          <a:pt x="4755" y="229"/>
                          <a:pt x="4615" y="33"/>
                          <a:pt x="4390" y="4"/>
                        </a:cubicBezTo>
                        <a:cubicBezTo>
                          <a:pt x="4373" y="2"/>
                          <a:pt x="4356" y="1"/>
                          <a:pt x="4339" y="1"/>
                        </a:cubicBez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3" name="Google Shape;473;p42"/>
                  <p:cNvSpPr/>
                  <p:nvPr/>
                </p:nvSpPr>
                <p:spPr>
                  <a:xfrm>
                    <a:off x="6954425" y="2228775"/>
                    <a:ext cx="673100" cy="727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24" h="29119" extrusionOk="0">
                        <a:moveTo>
                          <a:pt x="0" y="1"/>
                        </a:moveTo>
                        <a:lnTo>
                          <a:pt x="253" y="2026"/>
                        </a:lnTo>
                        <a:lnTo>
                          <a:pt x="479" y="3855"/>
                        </a:lnTo>
                        <a:lnTo>
                          <a:pt x="647" y="5121"/>
                        </a:lnTo>
                        <a:lnTo>
                          <a:pt x="844" y="6640"/>
                        </a:lnTo>
                        <a:lnTo>
                          <a:pt x="1069" y="8469"/>
                        </a:lnTo>
                        <a:lnTo>
                          <a:pt x="1238" y="9594"/>
                        </a:lnTo>
                        <a:lnTo>
                          <a:pt x="1435" y="11254"/>
                        </a:lnTo>
                        <a:lnTo>
                          <a:pt x="1660" y="13054"/>
                        </a:lnTo>
                        <a:lnTo>
                          <a:pt x="2026" y="15896"/>
                        </a:lnTo>
                        <a:lnTo>
                          <a:pt x="2251" y="17640"/>
                        </a:lnTo>
                        <a:lnTo>
                          <a:pt x="2617" y="20510"/>
                        </a:lnTo>
                        <a:lnTo>
                          <a:pt x="2842" y="22254"/>
                        </a:lnTo>
                        <a:lnTo>
                          <a:pt x="3207" y="25124"/>
                        </a:lnTo>
                        <a:lnTo>
                          <a:pt x="3433" y="26868"/>
                        </a:lnTo>
                        <a:lnTo>
                          <a:pt x="3629" y="28359"/>
                        </a:lnTo>
                        <a:cubicBezTo>
                          <a:pt x="6879" y="28865"/>
                          <a:pt x="10156" y="29119"/>
                          <a:pt x="13437" y="29119"/>
                        </a:cubicBezTo>
                        <a:cubicBezTo>
                          <a:pt x="16718" y="29119"/>
                          <a:pt x="20003" y="28865"/>
                          <a:pt x="23267" y="28359"/>
                        </a:cubicBezTo>
                        <a:lnTo>
                          <a:pt x="23463" y="26868"/>
                        </a:lnTo>
                        <a:lnTo>
                          <a:pt x="23660" y="25124"/>
                        </a:lnTo>
                        <a:lnTo>
                          <a:pt x="24054" y="22254"/>
                        </a:lnTo>
                        <a:lnTo>
                          <a:pt x="24279" y="20510"/>
                        </a:lnTo>
                        <a:lnTo>
                          <a:pt x="24673" y="17640"/>
                        </a:lnTo>
                        <a:lnTo>
                          <a:pt x="24898" y="15868"/>
                        </a:lnTo>
                        <a:lnTo>
                          <a:pt x="25236" y="13026"/>
                        </a:lnTo>
                        <a:lnTo>
                          <a:pt x="25461" y="11254"/>
                        </a:lnTo>
                        <a:lnTo>
                          <a:pt x="25686" y="9594"/>
                        </a:lnTo>
                        <a:lnTo>
                          <a:pt x="25827" y="8441"/>
                        </a:lnTo>
                        <a:lnTo>
                          <a:pt x="26080" y="6640"/>
                        </a:lnTo>
                        <a:lnTo>
                          <a:pt x="26277" y="5121"/>
                        </a:lnTo>
                        <a:lnTo>
                          <a:pt x="26417" y="3827"/>
                        </a:lnTo>
                        <a:lnTo>
                          <a:pt x="26671" y="1998"/>
                        </a:lnTo>
                        <a:lnTo>
                          <a:pt x="26924" y="1"/>
                        </a:ln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4" name="Google Shape;474;p42"/>
                  <p:cNvSpPr/>
                  <p:nvPr/>
                </p:nvSpPr>
                <p:spPr>
                  <a:xfrm>
                    <a:off x="6876350" y="2228775"/>
                    <a:ext cx="820100" cy="12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804" h="5121" extrusionOk="0">
                        <a:moveTo>
                          <a:pt x="2026" y="1"/>
                        </a:moveTo>
                        <a:cubicBezTo>
                          <a:pt x="901" y="1"/>
                          <a:pt x="0" y="901"/>
                          <a:pt x="0" y="2026"/>
                        </a:cubicBezTo>
                        <a:lnTo>
                          <a:pt x="0" y="3067"/>
                        </a:lnTo>
                        <a:cubicBezTo>
                          <a:pt x="0" y="4221"/>
                          <a:pt x="901" y="5121"/>
                          <a:pt x="2026" y="5121"/>
                        </a:cubicBezTo>
                        <a:lnTo>
                          <a:pt x="30750" y="5121"/>
                        </a:lnTo>
                        <a:cubicBezTo>
                          <a:pt x="31876" y="5121"/>
                          <a:pt x="32804" y="4221"/>
                          <a:pt x="32804" y="3067"/>
                        </a:cubicBezTo>
                        <a:lnTo>
                          <a:pt x="32804" y="2026"/>
                        </a:lnTo>
                        <a:cubicBezTo>
                          <a:pt x="32804" y="901"/>
                          <a:pt x="31876" y="1"/>
                          <a:pt x="30750" y="1"/>
                        </a:cubicBezTo>
                        <a:close/>
                      </a:path>
                    </a:pathLst>
                  </a:custGeom>
                  <a:solidFill>
                    <a:srgbClr val="E562A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5" name="Google Shape;475;p42"/>
                  <p:cNvSpPr/>
                  <p:nvPr/>
                </p:nvSpPr>
                <p:spPr>
                  <a:xfrm>
                    <a:off x="6970600" y="2356775"/>
                    <a:ext cx="640750" cy="111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630" h="4474" extrusionOk="0">
                        <a:moveTo>
                          <a:pt x="0" y="1"/>
                        </a:moveTo>
                        <a:lnTo>
                          <a:pt x="197" y="1520"/>
                        </a:lnTo>
                        <a:lnTo>
                          <a:pt x="422" y="3321"/>
                        </a:lnTo>
                        <a:lnTo>
                          <a:pt x="591" y="4474"/>
                        </a:lnTo>
                        <a:lnTo>
                          <a:pt x="25039" y="4474"/>
                        </a:lnTo>
                        <a:lnTo>
                          <a:pt x="25180" y="3321"/>
                        </a:lnTo>
                        <a:lnTo>
                          <a:pt x="25433" y="1520"/>
                        </a:lnTo>
                        <a:lnTo>
                          <a:pt x="25630" y="1"/>
                        </a:lnTo>
                        <a:close/>
                      </a:path>
                    </a:pathLst>
                  </a:custGeom>
                  <a:solidFill>
                    <a:srgbClr val="43434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76" name="Google Shape;476;p42"/>
                <p:cNvGrpSpPr/>
                <p:nvPr/>
              </p:nvGrpSpPr>
              <p:grpSpPr>
                <a:xfrm flipH="1">
                  <a:off x="5941503" y="901006"/>
                  <a:ext cx="1764035" cy="3189687"/>
                  <a:chOff x="5412225" y="1064550"/>
                  <a:chExt cx="1109875" cy="2006850"/>
                </a:xfrm>
              </p:grpSpPr>
              <p:sp>
                <p:nvSpPr>
                  <p:cNvPr id="477" name="Google Shape;477;p42"/>
                  <p:cNvSpPr/>
                  <p:nvPr/>
                </p:nvSpPr>
                <p:spPr>
                  <a:xfrm>
                    <a:off x="5775850" y="1456525"/>
                    <a:ext cx="400925" cy="21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37" h="8778" extrusionOk="0">
                        <a:moveTo>
                          <a:pt x="900" y="0"/>
                        </a:moveTo>
                        <a:lnTo>
                          <a:pt x="0" y="3939"/>
                        </a:lnTo>
                        <a:cubicBezTo>
                          <a:pt x="1829" y="5768"/>
                          <a:pt x="3882" y="7399"/>
                          <a:pt x="6105" y="8778"/>
                        </a:cubicBezTo>
                        <a:cubicBezTo>
                          <a:pt x="8665" y="8722"/>
                          <a:pt x="14995" y="5402"/>
                          <a:pt x="14995" y="5402"/>
                        </a:cubicBezTo>
                        <a:cubicBezTo>
                          <a:pt x="15220" y="4333"/>
                          <a:pt x="15558" y="3264"/>
                          <a:pt x="16036" y="2279"/>
                        </a:cubicBezTo>
                        <a:lnTo>
                          <a:pt x="16036" y="2279"/>
                        </a:lnTo>
                        <a:cubicBezTo>
                          <a:pt x="14573" y="2814"/>
                          <a:pt x="13110" y="3320"/>
                          <a:pt x="11647" y="3714"/>
                        </a:cubicBezTo>
                        <a:cubicBezTo>
                          <a:pt x="8215" y="4727"/>
                          <a:pt x="6611" y="5092"/>
                          <a:pt x="6611" y="5092"/>
                        </a:cubicBezTo>
                        <a:cubicBezTo>
                          <a:pt x="4811" y="3826"/>
                          <a:pt x="900" y="0"/>
                          <a:pt x="900" y="0"/>
                        </a:cubicBezTo>
                        <a:close/>
                      </a:path>
                    </a:pathLst>
                  </a:custGeom>
                  <a:solidFill>
                    <a:srgbClr val="43434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" name="Google Shape;478;p42"/>
                  <p:cNvSpPr/>
                  <p:nvPr/>
                </p:nvSpPr>
                <p:spPr>
                  <a:xfrm>
                    <a:off x="5664000" y="2004425"/>
                    <a:ext cx="227925" cy="1001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7" h="40062" extrusionOk="0">
                        <a:moveTo>
                          <a:pt x="1" y="0"/>
                        </a:moveTo>
                        <a:lnTo>
                          <a:pt x="4305" y="21466"/>
                        </a:lnTo>
                        <a:cubicBezTo>
                          <a:pt x="3096" y="26445"/>
                          <a:pt x="4108" y="32803"/>
                          <a:pt x="4755" y="40062"/>
                        </a:cubicBezTo>
                        <a:lnTo>
                          <a:pt x="7428" y="40062"/>
                        </a:lnTo>
                        <a:lnTo>
                          <a:pt x="9116" y="19525"/>
                        </a:lnTo>
                        <a:lnTo>
                          <a:pt x="7203" y="67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" name="Google Shape;479;p42"/>
                  <p:cNvSpPr/>
                  <p:nvPr/>
                </p:nvSpPr>
                <p:spPr>
                  <a:xfrm>
                    <a:off x="5776550" y="2998225"/>
                    <a:ext cx="196950" cy="73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8" h="2927" extrusionOk="0">
                        <a:moveTo>
                          <a:pt x="2954" y="0"/>
                        </a:moveTo>
                        <a:cubicBezTo>
                          <a:pt x="2954" y="0"/>
                          <a:pt x="2710" y="227"/>
                          <a:pt x="1436" y="227"/>
                        </a:cubicBezTo>
                        <a:cubicBezTo>
                          <a:pt x="1094" y="227"/>
                          <a:pt x="676" y="211"/>
                          <a:pt x="169" y="169"/>
                        </a:cubicBezTo>
                        <a:cubicBezTo>
                          <a:pt x="56" y="366"/>
                          <a:pt x="0" y="619"/>
                          <a:pt x="0" y="873"/>
                        </a:cubicBezTo>
                        <a:cubicBezTo>
                          <a:pt x="0" y="1323"/>
                          <a:pt x="56" y="2926"/>
                          <a:pt x="56" y="2926"/>
                        </a:cubicBezTo>
                        <a:lnTo>
                          <a:pt x="7878" y="2926"/>
                        </a:lnTo>
                        <a:cubicBezTo>
                          <a:pt x="7878" y="2195"/>
                          <a:pt x="7512" y="1491"/>
                          <a:pt x="6921" y="1069"/>
                        </a:cubicBezTo>
                        <a:cubicBezTo>
                          <a:pt x="5908" y="422"/>
                          <a:pt x="4389" y="1069"/>
                          <a:pt x="295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" name="Google Shape;480;p42"/>
                  <p:cNvSpPr/>
                  <p:nvPr/>
                </p:nvSpPr>
                <p:spPr>
                  <a:xfrm>
                    <a:off x="5417150" y="1997375"/>
                    <a:ext cx="288375" cy="1009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35" h="40363" extrusionOk="0">
                        <a:moveTo>
                          <a:pt x="4473" y="1"/>
                        </a:moveTo>
                        <a:lnTo>
                          <a:pt x="4473" y="21016"/>
                        </a:lnTo>
                        <a:cubicBezTo>
                          <a:pt x="2926" y="23408"/>
                          <a:pt x="507" y="34633"/>
                          <a:pt x="0" y="40203"/>
                        </a:cubicBezTo>
                        <a:cubicBezTo>
                          <a:pt x="446" y="40295"/>
                          <a:pt x="887" y="40362"/>
                          <a:pt x="1309" y="40362"/>
                        </a:cubicBezTo>
                        <a:cubicBezTo>
                          <a:pt x="1793" y="40362"/>
                          <a:pt x="2253" y="40274"/>
                          <a:pt x="2673" y="40034"/>
                        </a:cubicBezTo>
                        <a:lnTo>
                          <a:pt x="9425" y="21044"/>
                        </a:lnTo>
                        <a:lnTo>
                          <a:pt x="11535" y="1661"/>
                        </a:lnTo>
                        <a:lnTo>
                          <a:pt x="4473" y="1"/>
                        </a:ln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1" name="Google Shape;481;p42"/>
                  <p:cNvSpPr/>
                  <p:nvPr/>
                </p:nvSpPr>
                <p:spPr>
                  <a:xfrm>
                    <a:off x="5412225" y="2998225"/>
                    <a:ext cx="195550" cy="72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22" h="2899" extrusionOk="0">
                        <a:moveTo>
                          <a:pt x="2898" y="0"/>
                        </a:moveTo>
                        <a:cubicBezTo>
                          <a:pt x="2898" y="0"/>
                          <a:pt x="2688" y="227"/>
                          <a:pt x="1444" y="227"/>
                        </a:cubicBezTo>
                        <a:cubicBezTo>
                          <a:pt x="1109" y="227"/>
                          <a:pt x="698" y="211"/>
                          <a:pt x="197" y="169"/>
                        </a:cubicBezTo>
                        <a:cubicBezTo>
                          <a:pt x="56" y="366"/>
                          <a:pt x="0" y="619"/>
                          <a:pt x="0" y="873"/>
                        </a:cubicBezTo>
                        <a:lnTo>
                          <a:pt x="0" y="2898"/>
                        </a:lnTo>
                        <a:lnTo>
                          <a:pt x="7821" y="2898"/>
                        </a:lnTo>
                        <a:cubicBezTo>
                          <a:pt x="7821" y="2167"/>
                          <a:pt x="7456" y="1463"/>
                          <a:pt x="6865" y="1041"/>
                        </a:cubicBezTo>
                        <a:cubicBezTo>
                          <a:pt x="5880" y="394"/>
                          <a:pt x="4361" y="1041"/>
                          <a:pt x="289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2" name="Google Shape;482;p42"/>
                  <p:cNvSpPr/>
                  <p:nvPr/>
                </p:nvSpPr>
                <p:spPr>
                  <a:xfrm>
                    <a:off x="5480450" y="1431900"/>
                    <a:ext cx="384750" cy="651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90" h="26056" extrusionOk="0">
                        <a:moveTo>
                          <a:pt x="5289" y="1"/>
                        </a:moveTo>
                        <a:lnTo>
                          <a:pt x="4642" y="226"/>
                        </a:lnTo>
                        <a:lnTo>
                          <a:pt x="3826" y="507"/>
                        </a:lnTo>
                        <a:lnTo>
                          <a:pt x="3629" y="563"/>
                        </a:lnTo>
                        <a:lnTo>
                          <a:pt x="0" y="1801"/>
                        </a:lnTo>
                        <a:lnTo>
                          <a:pt x="2701" y="17612"/>
                        </a:lnTo>
                        <a:lnTo>
                          <a:pt x="1294" y="23970"/>
                        </a:lnTo>
                        <a:cubicBezTo>
                          <a:pt x="2279" y="24955"/>
                          <a:pt x="4192" y="25714"/>
                          <a:pt x="5964" y="25968"/>
                        </a:cubicBezTo>
                        <a:lnTo>
                          <a:pt x="6161" y="25996"/>
                        </a:lnTo>
                        <a:cubicBezTo>
                          <a:pt x="6499" y="26052"/>
                          <a:pt x="6808" y="26052"/>
                          <a:pt x="7146" y="26052"/>
                        </a:cubicBezTo>
                        <a:cubicBezTo>
                          <a:pt x="7288" y="26054"/>
                          <a:pt x="7429" y="26055"/>
                          <a:pt x="7570" y="26055"/>
                        </a:cubicBezTo>
                        <a:cubicBezTo>
                          <a:pt x="9113" y="26055"/>
                          <a:pt x="10633" y="25916"/>
                          <a:pt x="12154" y="25658"/>
                        </a:cubicBezTo>
                        <a:cubicBezTo>
                          <a:pt x="12294" y="25630"/>
                          <a:pt x="12463" y="25602"/>
                          <a:pt x="12660" y="25574"/>
                        </a:cubicBezTo>
                        <a:lnTo>
                          <a:pt x="12857" y="25517"/>
                        </a:lnTo>
                        <a:cubicBezTo>
                          <a:pt x="13870" y="25264"/>
                          <a:pt x="15023" y="24842"/>
                          <a:pt x="15389" y="24251"/>
                        </a:cubicBezTo>
                        <a:lnTo>
                          <a:pt x="12716" y="985"/>
                        </a:lnTo>
                        <a:lnTo>
                          <a:pt x="9959" y="619"/>
                        </a:lnTo>
                        <a:lnTo>
                          <a:pt x="9762" y="591"/>
                        </a:lnTo>
                        <a:lnTo>
                          <a:pt x="9115" y="507"/>
                        </a:lnTo>
                        <a:lnTo>
                          <a:pt x="5289" y="1"/>
                        </a:lnTo>
                        <a:close/>
                      </a:path>
                    </a:pathLst>
                  </a:custGeom>
                  <a:solidFill>
                    <a:srgbClr val="E562A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" name="Google Shape;483;p42"/>
                  <p:cNvSpPr/>
                  <p:nvPr/>
                </p:nvSpPr>
                <p:spPr>
                  <a:xfrm>
                    <a:off x="5746300" y="1142825"/>
                    <a:ext cx="59100" cy="10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4" h="4277" extrusionOk="0">
                        <a:moveTo>
                          <a:pt x="1323" y="1"/>
                        </a:moveTo>
                        <a:lnTo>
                          <a:pt x="1323" y="1"/>
                        </a:lnTo>
                        <a:cubicBezTo>
                          <a:pt x="0" y="648"/>
                          <a:pt x="1463" y="4277"/>
                          <a:pt x="1463" y="4277"/>
                        </a:cubicBezTo>
                        <a:cubicBezTo>
                          <a:pt x="1463" y="4277"/>
                          <a:pt x="2110" y="4024"/>
                          <a:pt x="2223" y="2280"/>
                        </a:cubicBezTo>
                        <a:cubicBezTo>
                          <a:pt x="2364" y="535"/>
                          <a:pt x="1323" y="1"/>
                          <a:pt x="1323" y="1"/>
                        </a:cubicBez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4" name="Google Shape;484;p42"/>
                  <p:cNvSpPr/>
                  <p:nvPr/>
                </p:nvSpPr>
                <p:spPr>
                  <a:xfrm>
                    <a:off x="5602125" y="1350475"/>
                    <a:ext cx="98475" cy="1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9" h="4154" extrusionOk="0">
                        <a:moveTo>
                          <a:pt x="1422" y="1"/>
                        </a:moveTo>
                        <a:cubicBezTo>
                          <a:pt x="829" y="1"/>
                          <a:pt x="280" y="81"/>
                          <a:pt x="0" y="332"/>
                        </a:cubicBezTo>
                        <a:lnTo>
                          <a:pt x="647" y="3483"/>
                        </a:lnTo>
                        <a:cubicBezTo>
                          <a:pt x="647" y="3483"/>
                          <a:pt x="1746" y="4153"/>
                          <a:pt x="2785" y="4153"/>
                        </a:cubicBezTo>
                        <a:cubicBezTo>
                          <a:pt x="3205" y="4153"/>
                          <a:pt x="3615" y="4044"/>
                          <a:pt x="3939" y="3736"/>
                        </a:cubicBezTo>
                        <a:lnTo>
                          <a:pt x="3883" y="2414"/>
                        </a:lnTo>
                        <a:lnTo>
                          <a:pt x="3714" y="247"/>
                        </a:lnTo>
                        <a:cubicBezTo>
                          <a:pt x="3714" y="247"/>
                          <a:pt x="3432" y="191"/>
                          <a:pt x="2982" y="135"/>
                        </a:cubicBezTo>
                        <a:cubicBezTo>
                          <a:pt x="2540" y="68"/>
                          <a:pt x="1963" y="1"/>
                          <a:pt x="1422" y="1"/>
                        </a:cubicBez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" name="Google Shape;485;p42"/>
                  <p:cNvSpPr/>
                  <p:nvPr/>
                </p:nvSpPr>
                <p:spPr>
                  <a:xfrm>
                    <a:off x="5624625" y="1353125"/>
                    <a:ext cx="74575" cy="5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3" h="2308" extrusionOk="0">
                        <a:moveTo>
                          <a:pt x="2110" y="1"/>
                        </a:moveTo>
                        <a:lnTo>
                          <a:pt x="0" y="282"/>
                        </a:lnTo>
                        <a:cubicBezTo>
                          <a:pt x="0" y="282"/>
                          <a:pt x="1463" y="2167"/>
                          <a:pt x="2983" y="2308"/>
                        </a:cubicBezTo>
                        <a:lnTo>
                          <a:pt x="2814" y="141"/>
                        </a:lnTo>
                        <a:cubicBezTo>
                          <a:pt x="2814" y="141"/>
                          <a:pt x="2532" y="85"/>
                          <a:pt x="2110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6" name="Google Shape;486;p42"/>
                  <p:cNvSpPr/>
                  <p:nvPr/>
                </p:nvSpPr>
                <p:spPr>
                  <a:xfrm>
                    <a:off x="5531075" y="1064550"/>
                    <a:ext cx="301050" cy="3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42" h="12111" extrusionOk="0">
                        <a:moveTo>
                          <a:pt x="9694" y="1"/>
                        </a:moveTo>
                        <a:cubicBezTo>
                          <a:pt x="8454" y="1"/>
                          <a:pt x="6708" y="871"/>
                          <a:pt x="4924" y="1191"/>
                        </a:cubicBezTo>
                        <a:cubicBezTo>
                          <a:pt x="901" y="1894"/>
                          <a:pt x="1" y="3554"/>
                          <a:pt x="395" y="5748"/>
                        </a:cubicBezTo>
                        <a:cubicBezTo>
                          <a:pt x="760" y="7914"/>
                          <a:pt x="1126" y="10840"/>
                          <a:pt x="2251" y="11825"/>
                        </a:cubicBezTo>
                        <a:cubicBezTo>
                          <a:pt x="2486" y="12024"/>
                          <a:pt x="2692" y="12111"/>
                          <a:pt x="2874" y="12111"/>
                        </a:cubicBezTo>
                        <a:cubicBezTo>
                          <a:pt x="3570" y="12111"/>
                          <a:pt x="3925" y="10851"/>
                          <a:pt x="4193" y="9715"/>
                        </a:cubicBezTo>
                        <a:cubicBezTo>
                          <a:pt x="4519" y="8300"/>
                          <a:pt x="7003" y="4017"/>
                          <a:pt x="9584" y="4017"/>
                        </a:cubicBezTo>
                        <a:cubicBezTo>
                          <a:pt x="9672" y="4017"/>
                          <a:pt x="9760" y="4022"/>
                          <a:pt x="9847" y="4032"/>
                        </a:cubicBezTo>
                        <a:cubicBezTo>
                          <a:pt x="9847" y="4032"/>
                          <a:pt x="12042" y="2653"/>
                          <a:pt x="11113" y="825"/>
                        </a:cubicBezTo>
                        <a:cubicBezTo>
                          <a:pt x="10805" y="217"/>
                          <a:pt x="10312" y="1"/>
                          <a:pt x="9694" y="1"/>
                        </a:cubicBez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7" name="Google Shape;487;p42"/>
                  <p:cNvSpPr/>
                  <p:nvPr/>
                </p:nvSpPr>
                <p:spPr>
                  <a:xfrm>
                    <a:off x="5559225" y="1129500"/>
                    <a:ext cx="232825" cy="25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313" h="10385" extrusionOk="0">
                        <a:moveTo>
                          <a:pt x="4869" y="1"/>
                        </a:moveTo>
                        <a:cubicBezTo>
                          <a:pt x="2966" y="1"/>
                          <a:pt x="906" y="624"/>
                          <a:pt x="0" y="2109"/>
                        </a:cubicBezTo>
                        <a:cubicBezTo>
                          <a:pt x="0" y="2109"/>
                          <a:pt x="169" y="4894"/>
                          <a:pt x="535" y="7089"/>
                        </a:cubicBezTo>
                        <a:cubicBezTo>
                          <a:pt x="619" y="7708"/>
                          <a:pt x="760" y="8327"/>
                          <a:pt x="928" y="8946"/>
                        </a:cubicBezTo>
                        <a:cubicBezTo>
                          <a:pt x="1041" y="9199"/>
                          <a:pt x="1266" y="9396"/>
                          <a:pt x="1519" y="9480"/>
                        </a:cubicBezTo>
                        <a:cubicBezTo>
                          <a:pt x="2560" y="9987"/>
                          <a:pt x="4726" y="10240"/>
                          <a:pt x="6471" y="10380"/>
                        </a:cubicBezTo>
                        <a:cubicBezTo>
                          <a:pt x="6524" y="10383"/>
                          <a:pt x="6576" y="10385"/>
                          <a:pt x="6628" y="10385"/>
                        </a:cubicBezTo>
                        <a:cubicBezTo>
                          <a:pt x="8022" y="10385"/>
                          <a:pt x="9175" y="9315"/>
                          <a:pt x="9256" y="7905"/>
                        </a:cubicBezTo>
                        <a:cubicBezTo>
                          <a:pt x="9312" y="6442"/>
                          <a:pt x="9312" y="4979"/>
                          <a:pt x="9200" y="3488"/>
                        </a:cubicBezTo>
                        <a:cubicBezTo>
                          <a:pt x="9171" y="3431"/>
                          <a:pt x="9171" y="3347"/>
                          <a:pt x="9171" y="3263"/>
                        </a:cubicBezTo>
                        <a:cubicBezTo>
                          <a:pt x="9143" y="2587"/>
                          <a:pt x="8975" y="1940"/>
                          <a:pt x="8665" y="1321"/>
                        </a:cubicBezTo>
                        <a:cubicBezTo>
                          <a:pt x="8147" y="498"/>
                          <a:pt x="6571" y="1"/>
                          <a:pt x="4869" y="1"/>
                        </a:cubicBez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" name="Google Shape;488;p42"/>
                  <p:cNvSpPr/>
                  <p:nvPr/>
                </p:nvSpPr>
                <p:spPr>
                  <a:xfrm>
                    <a:off x="5537400" y="1109400"/>
                    <a:ext cx="273225" cy="15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29" h="6121" extrusionOk="0">
                        <a:moveTo>
                          <a:pt x="5223" y="0"/>
                        </a:moveTo>
                        <a:cubicBezTo>
                          <a:pt x="4236" y="0"/>
                          <a:pt x="3285" y="202"/>
                          <a:pt x="2589" y="719"/>
                        </a:cubicBezTo>
                        <a:cubicBezTo>
                          <a:pt x="1" y="2632"/>
                          <a:pt x="451" y="3842"/>
                          <a:pt x="1154" y="5867"/>
                        </a:cubicBezTo>
                        <a:cubicBezTo>
                          <a:pt x="1154" y="5867"/>
                          <a:pt x="1443" y="5618"/>
                          <a:pt x="1867" y="5618"/>
                        </a:cubicBezTo>
                        <a:cubicBezTo>
                          <a:pt x="2156" y="5618"/>
                          <a:pt x="2506" y="5733"/>
                          <a:pt x="2871" y="6120"/>
                        </a:cubicBezTo>
                        <a:lnTo>
                          <a:pt x="3489" y="6036"/>
                        </a:lnTo>
                        <a:cubicBezTo>
                          <a:pt x="3377" y="5417"/>
                          <a:pt x="3377" y="4770"/>
                          <a:pt x="3489" y="4123"/>
                        </a:cubicBezTo>
                        <a:cubicBezTo>
                          <a:pt x="3686" y="3420"/>
                          <a:pt x="4840" y="3279"/>
                          <a:pt x="4896" y="2491"/>
                        </a:cubicBezTo>
                        <a:cubicBezTo>
                          <a:pt x="4896" y="2491"/>
                          <a:pt x="5911" y="2753"/>
                          <a:pt x="7118" y="2753"/>
                        </a:cubicBezTo>
                        <a:cubicBezTo>
                          <a:pt x="7931" y="2753"/>
                          <a:pt x="8831" y="2634"/>
                          <a:pt x="9566" y="2238"/>
                        </a:cubicBezTo>
                        <a:cubicBezTo>
                          <a:pt x="10929" y="1536"/>
                          <a:pt x="7943" y="0"/>
                          <a:pt x="5223" y="0"/>
                        </a:cubicBez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" name="Google Shape;489;p42"/>
                  <p:cNvSpPr/>
                  <p:nvPr/>
                </p:nvSpPr>
                <p:spPr>
                  <a:xfrm>
                    <a:off x="5572575" y="1306700"/>
                    <a:ext cx="45050" cy="60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2" h="2421" extrusionOk="0">
                        <a:moveTo>
                          <a:pt x="1" y="1"/>
                        </a:moveTo>
                        <a:cubicBezTo>
                          <a:pt x="113" y="620"/>
                          <a:pt x="226" y="1267"/>
                          <a:pt x="423" y="1858"/>
                        </a:cubicBezTo>
                        <a:cubicBezTo>
                          <a:pt x="535" y="2111"/>
                          <a:pt x="732" y="2308"/>
                          <a:pt x="1013" y="2420"/>
                        </a:cubicBezTo>
                        <a:cubicBezTo>
                          <a:pt x="1801" y="1914"/>
                          <a:pt x="1660" y="845"/>
                          <a:pt x="1660" y="845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" name="Google Shape;490;p42"/>
                  <p:cNvSpPr/>
                  <p:nvPr/>
                </p:nvSpPr>
                <p:spPr>
                  <a:xfrm>
                    <a:off x="5548325" y="1249300"/>
                    <a:ext cx="65075" cy="79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03" h="3165" extrusionOk="0">
                        <a:moveTo>
                          <a:pt x="1319" y="1"/>
                        </a:moveTo>
                        <a:cubicBezTo>
                          <a:pt x="1110" y="1"/>
                          <a:pt x="900" y="73"/>
                          <a:pt x="717" y="271"/>
                        </a:cubicBezTo>
                        <a:cubicBezTo>
                          <a:pt x="1" y="1041"/>
                          <a:pt x="812" y="3164"/>
                          <a:pt x="2324" y="3164"/>
                        </a:cubicBezTo>
                        <a:cubicBezTo>
                          <a:pt x="2415" y="3164"/>
                          <a:pt x="2507" y="3157"/>
                          <a:pt x="2602" y="3141"/>
                        </a:cubicBezTo>
                        <a:lnTo>
                          <a:pt x="2434" y="524"/>
                        </a:lnTo>
                        <a:cubicBezTo>
                          <a:pt x="2434" y="524"/>
                          <a:pt x="1880" y="1"/>
                          <a:pt x="1319" y="1"/>
                        </a:cubicBez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" name="Google Shape;491;p42"/>
                  <p:cNvSpPr/>
                  <p:nvPr/>
                </p:nvSpPr>
                <p:spPr>
                  <a:xfrm>
                    <a:off x="5626025" y="1165325"/>
                    <a:ext cx="844025" cy="90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61" h="36350" extrusionOk="0">
                        <a:moveTo>
                          <a:pt x="29456" y="1"/>
                        </a:moveTo>
                        <a:lnTo>
                          <a:pt x="1" y="32439"/>
                        </a:lnTo>
                        <a:lnTo>
                          <a:pt x="4305" y="36349"/>
                        </a:lnTo>
                        <a:lnTo>
                          <a:pt x="33761" y="3883"/>
                        </a:lnTo>
                        <a:lnTo>
                          <a:pt x="29456" y="1"/>
                        </a:lnTo>
                        <a:close/>
                      </a:path>
                    </a:pathLst>
                  </a:custGeom>
                  <a:solidFill>
                    <a:srgbClr val="C0B0CC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" name="Google Shape;492;p42"/>
                  <p:cNvSpPr/>
                  <p:nvPr/>
                </p:nvSpPr>
                <p:spPr>
                  <a:xfrm>
                    <a:off x="6363125" y="1097825"/>
                    <a:ext cx="158975" cy="165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9" h="6612" extrusionOk="0">
                        <a:moveTo>
                          <a:pt x="6359" y="0"/>
                        </a:moveTo>
                        <a:lnTo>
                          <a:pt x="4192" y="900"/>
                        </a:lnTo>
                        <a:lnTo>
                          <a:pt x="0" y="2701"/>
                        </a:lnTo>
                        <a:lnTo>
                          <a:pt x="4305" y="6612"/>
                        </a:lnTo>
                        <a:lnTo>
                          <a:pt x="5655" y="2251"/>
                        </a:lnTo>
                        <a:lnTo>
                          <a:pt x="6359" y="0"/>
                        </a:ln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3" name="Google Shape;493;p42"/>
                  <p:cNvSpPr/>
                  <p:nvPr/>
                </p:nvSpPr>
                <p:spPr>
                  <a:xfrm>
                    <a:off x="5626025" y="1917200"/>
                    <a:ext cx="161100" cy="15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44" h="6275" extrusionOk="0">
                        <a:moveTo>
                          <a:pt x="2139" y="0"/>
                        </a:moveTo>
                        <a:lnTo>
                          <a:pt x="1" y="2364"/>
                        </a:lnTo>
                        <a:lnTo>
                          <a:pt x="4305" y="6274"/>
                        </a:lnTo>
                        <a:lnTo>
                          <a:pt x="6443" y="3911"/>
                        </a:lnTo>
                        <a:lnTo>
                          <a:pt x="2139" y="0"/>
                        </a:ln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" name="Google Shape;494;p42"/>
                  <p:cNvSpPr/>
                  <p:nvPr/>
                </p:nvSpPr>
                <p:spPr>
                  <a:xfrm>
                    <a:off x="5583825" y="1976275"/>
                    <a:ext cx="149850" cy="144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94" h="5797" extrusionOk="0">
                        <a:moveTo>
                          <a:pt x="1689" y="1"/>
                        </a:moveTo>
                        <a:lnTo>
                          <a:pt x="1" y="1886"/>
                        </a:lnTo>
                        <a:lnTo>
                          <a:pt x="4305" y="5796"/>
                        </a:lnTo>
                        <a:lnTo>
                          <a:pt x="5993" y="3911"/>
                        </a:lnTo>
                        <a:lnTo>
                          <a:pt x="1689" y="1"/>
                        </a:lnTo>
                        <a:close/>
                      </a:path>
                    </a:pathLst>
                  </a:custGeom>
                  <a:solidFill>
                    <a:srgbClr val="BBE2E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5" name="Google Shape;495;p42"/>
                  <p:cNvSpPr/>
                  <p:nvPr/>
                </p:nvSpPr>
                <p:spPr>
                  <a:xfrm>
                    <a:off x="6467925" y="1097825"/>
                    <a:ext cx="54175" cy="5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7" h="2251" extrusionOk="0">
                        <a:moveTo>
                          <a:pt x="2167" y="0"/>
                        </a:moveTo>
                        <a:lnTo>
                          <a:pt x="0" y="900"/>
                        </a:lnTo>
                        <a:lnTo>
                          <a:pt x="1463" y="2251"/>
                        </a:lnTo>
                        <a:lnTo>
                          <a:pt x="2167" y="0"/>
                        </a:lnTo>
                        <a:close/>
                      </a:path>
                    </a:pathLst>
                  </a:custGeom>
                  <a:solidFill>
                    <a:srgbClr val="5ABEC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6" name="Google Shape;496;p42"/>
                  <p:cNvSpPr/>
                  <p:nvPr/>
                </p:nvSpPr>
                <p:spPr>
                  <a:xfrm>
                    <a:off x="5679475" y="1875000"/>
                    <a:ext cx="146325" cy="14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53" h="5600" extrusionOk="0">
                        <a:moveTo>
                          <a:pt x="1548" y="0"/>
                        </a:moveTo>
                        <a:lnTo>
                          <a:pt x="1" y="1688"/>
                        </a:lnTo>
                        <a:lnTo>
                          <a:pt x="4305" y="5599"/>
                        </a:lnTo>
                        <a:lnTo>
                          <a:pt x="5853" y="3911"/>
                        </a:lnTo>
                        <a:lnTo>
                          <a:pt x="1548" y="0"/>
                        </a:lnTo>
                        <a:close/>
                      </a:path>
                    </a:pathLst>
                  </a:custGeom>
                  <a:solidFill>
                    <a:srgbClr val="885BA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7" name="Google Shape;497;p42"/>
                  <p:cNvSpPr/>
                  <p:nvPr/>
                </p:nvSpPr>
                <p:spPr>
                  <a:xfrm>
                    <a:off x="5803975" y="1225550"/>
                    <a:ext cx="570425" cy="62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17" h="24921" extrusionOk="0">
                        <a:moveTo>
                          <a:pt x="22302" y="1"/>
                        </a:moveTo>
                        <a:cubicBezTo>
                          <a:pt x="22185" y="1"/>
                          <a:pt x="22074" y="50"/>
                          <a:pt x="22001" y="152"/>
                        </a:cubicBezTo>
                        <a:lnTo>
                          <a:pt x="169" y="24178"/>
                        </a:lnTo>
                        <a:cubicBezTo>
                          <a:pt x="0" y="24375"/>
                          <a:pt x="0" y="24656"/>
                          <a:pt x="197" y="24797"/>
                        </a:cubicBezTo>
                        <a:cubicBezTo>
                          <a:pt x="279" y="24878"/>
                          <a:pt x="386" y="24920"/>
                          <a:pt x="494" y="24920"/>
                        </a:cubicBezTo>
                        <a:cubicBezTo>
                          <a:pt x="611" y="24920"/>
                          <a:pt x="729" y="24871"/>
                          <a:pt x="816" y="24769"/>
                        </a:cubicBezTo>
                        <a:lnTo>
                          <a:pt x="22648" y="743"/>
                        </a:lnTo>
                        <a:cubicBezTo>
                          <a:pt x="22817" y="574"/>
                          <a:pt x="22788" y="293"/>
                          <a:pt x="22620" y="124"/>
                        </a:cubicBezTo>
                        <a:cubicBezTo>
                          <a:pt x="22525" y="43"/>
                          <a:pt x="22411" y="1"/>
                          <a:pt x="22302" y="1"/>
                        </a:cubicBezTo>
                        <a:close/>
                      </a:path>
                    </a:pathLst>
                  </a:custGeom>
                  <a:solidFill>
                    <a:srgbClr val="885BA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8" name="Google Shape;498;p42"/>
                  <p:cNvSpPr/>
                  <p:nvPr/>
                </p:nvSpPr>
                <p:spPr>
                  <a:xfrm>
                    <a:off x="5845475" y="1263775"/>
                    <a:ext cx="570425" cy="62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17" h="24911" extrusionOk="0">
                        <a:moveTo>
                          <a:pt x="22338" y="1"/>
                        </a:moveTo>
                        <a:cubicBezTo>
                          <a:pt x="22216" y="1"/>
                          <a:pt x="22092" y="51"/>
                          <a:pt x="22001" y="142"/>
                        </a:cubicBezTo>
                        <a:lnTo>
                          <a:pt x="169" y="24168"/>
                        </a:lnTo>
                        <a:cubicBezTo>
                          <a:pt x="0" y="24337"/>
                          <a:pt x="28" y="24618"/>
                          <a:pt x="197" y="24787"/>
                        </a:cubicBezTo>
                        <a:cubicBezTo>
                          <a:pt x="292" y="24868"/>
                          <a:pt x="406" y="24910"/>
                          <a:pt x="518" y="24910"/>
                        </a:cubicBezTo>
                        <a:cubicBezTo>
                          <a:pt x="639" y="24910"/>
                          <a:pt x="757" y="24861"/>
                          <a:pt x="844" y="24759"/>
                        </a:cubicBezTo>
                        <a:lnTo>
                          <a:pt x="22648" y="733"/>
                        </a:lnTo>
                        <a:cubicBezTo>
                          <a:pt x="22816" y="564"/>
                          <a:pt x="22816" y="283"/>
                          <a:pt x="22619" y="114"/>
                        </a:cubicBezTo>
                        <a:cubicBezTo>
                          <a:pt x="22542" y="37"/>
                          <a:pt x="22441" y="1"/>
                          <a:pt x="22338" y="1"/>
                        </a:cubicBezTo>
                        <a:close/>
                      </a:path>
                    </a:pathLst>
                  </a:custGeom>
                  <a:solidFill>
                    <a:srgbClr val="885BA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9" name="Google Shape;499;p42"/>
                  <p:cNvSpPr/>
                  <p:nvPr/>
                </p:nvSpPr>
                <p:spPr>
                  <a:xfrm>
                    <a:off x="5434025" y="1476925"/>
                    <a:ext cx="480400" cy="30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16" h="12267" extrusionOk="0">
                        <a:moveTo>
                          <a:pt x="1857" y="0"/>
                        </a:moveTo>
                        <a:cubicBezTo>
                          <a:pt x="1857" y="0"/>
                          <a:pt x="0" y="2391"/>
                          <a:pt x="1154" y="4952"/>
                        </a:cubicBezTo>
                        <a:cubicBezTo>
                          <a:pt x="2335" y="7484"/>
                          <a:pt x="8468" y="10944"/>
                          <a:pt x="8468" y="10944"/>
                        </a:cubicBezTo>
                        <a:lnTo>
                          <a:pt x="18934" y="12266"/>
                        </a:lnTo>
                        <a:lnTo>
                          <a:pt x="19215" y="10156"/>
                        </a:lnTo>
                        <a:cubicBezTo>
                          <a:pt x="19215" y="10156"/>
                          <a:pt x="16289" y="9481"/>
                          <a:pt x="15164" y="9256"/>
                        </a:cubicBezTo>
                        <a:cubicBezTo>
                          <a:pt x="14133" y="9050"/>
                          <a:pt x="11613" y="8135"/>
                          <a:pt x="9965" y="8135"/>
                        </a:cubicBezTo>
                        <a:cubicBezTo>
                          <a:pt x="9815" y="8135"/>
                          <a:pt x="9672" y="8142"/>
                          <a:pt x="9538" y="8159"/>
                        </a:cubicBezTo>
                        <a:lnTo>
                          <a:pt x="9538" y="8159"/>
                        </a:lnTo>
                        <a:cubicBezTo>
                          <a:pt x="9519" y="8130"/>
                          <a:pt x="4378" y="1765"/>
                          <a:pt x="1857" y="0"/>
                        </a:cubicBezTo>
                        <a:close/>
                      </a:path>
                    </a:pathLst>
                  </a:custGeom>
                  <a:solidFill>
                    <a:srgbClr val="43434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0" name="Google Shape;500;p42"/>
                  <p:cNvSpPr/>
                  <p:nvPr/>
                </p:nvSpPr>
                <p:spPr>
                  <a:xfrm>
                    <a:off x="5906650" y="1722250"/>
                    <a:ext cx="124525" cy="84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81" h="3396" extrusionOk="0">
                        <a:moveTo>
                          <a:pt x="2610" y="1"/>
                        </a:moveTo>
                        <a:cubicBezTo>
                          <a:pt x="2117" y="1"/>
                          <a:pt x="1479" y="81"/>
                          <a:pt x="1070" y="203"/>
                        </a:cubicBezTo>
                        <a:cubicBezTo>
                          <a:pt x="845" y="259"/>
                          <a:pt x="592" y="315"/>
                          <a:pt x="338" y="343"/>
                        </a:cubicBezTo>
                        <a:lnTo>
                          <a:pt x="1" y="2453"/>
                        </a:lnTo>
                        <a:cubicBezTo>
                          <a:pt x="415" y="3104"/>
                          <a:pt x="1285" y="3395"/>
                          <a:pt x="2136" y="3395"/>
                        </a:cubicBezTo>
                        <a:cubicBezTo>
                          <a:pt x="2500" y="3395"/>
                          <a:pt x="2860" y="3342"/>
                          <a:pt x="3180" y="3241"/>
                        </a:cubicBezTo>
                        <a:cubicBezTo>
                          <a:pt x="4221" y="2903"/>
                          <a:pt x="4980" y="1581"/>
                          <a:pt x="4024" y="1215"/>
                        </a:cubicBezTo>
                        <a:cubicBezTo>
                          <a:pt x="3461" y="1018"/>
                          <a:pt x="2364" y="821"/>
                          <a:pt x="2617" y="596"/>
                        </a:cubicBezTo>
                        <a:cubicBezTo>
                          <a:pt x="2870" y="399"/>
                          <a:pt x="3264" y="428"/>
                          <a:pt x="3321" y="203"/>
                        </a:cubicBezTo>
                        <a:cubicBezTo>
                          <a:pt x="3347" y="60"/>
                          <a:pt x="3031" y="1"/>
                          <a:pt x="2610" y="1"/>
                        </a:cubicBezTo>
                        <a:close/>
                      </a:path>
                    </a:pathLst>
                  </a:custGeom>
                  <a:solidFill>
                    <a:srgbClr val="FAB32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01" name="Google Shape;501;p42"/>
              <p:cNvSpPr/>
              <p:nvPr/>
            </p:nvSpPr>
            <p:spPr>
              <a:xfrm>
                <a:off x="5406871" y="856453"/>
                <a:ext cx="177000" cy="177000"/>
              </a:xfrm>
              <a:prstGeom prst="diamond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42"/>
              <p:cNvSpPr/>
              <p:nvPr/>
            </p:nvSpPr>
            <p:spPr>
              <a:xfrm>
                <a:off x="5072700" y="1515325"/>
                <a:ext cx="99600" cy="996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42"/>
              <p:cNvSpPr/>
              <p:nvPr/>
            </p:nvSpPr>
            <p:spPr>
              <a:xfrm rot="5400000">
                <a:off x="5930100" y="1683825"/>
                <a:ext cx="172200" cy="149100"/>
              </a:xfrm>
              <a:prstGeom prst="triangle">
                <a:avLst>
                  <a:gd name="adj" fmla="val 50000"/>
                </a:avLst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4" name="Google Shape;504;p42"/>
            <p:cNvSpPr/>
            <p:nvPr/>
          </p:nvSpPr>
          <p:spPr>
            <a:xfrm>
              <a:off x="5678325" y="1315375"/>
              <a:ext cx="102000" cy="102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43"/>
          <p:cNvSpPr txBox="1">
            <a:spLocks noGrp="1"/>
          </p:cNvSpPr>
          <p:nvPr>
            <p:ph type="subTitle" idx="1"/>
          </p:nvPr>
        </p:nvSpPr>
        <p:spPr>
          <a:xfrm>
            <a:off x="1872550" y="1815375"/>
            <a:ext cx="2121900" cy="1755300"/>
          </a:xfrm>
          <a:prstGeom prst="rect">
            <a:avLst/>
          </a:prstGeom>
        </p:spPr>
        <p:txBody>
          <a:bodyPr spcFirstLastPara="1" wrap="square" lIns="137150" tIns="228600" rIns="137150" bIns="13715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Mercury is the closest planet to the Sun and the smallest of them all</a:t>
            </a:r>
            <a:endParaRPr/>
          </a:p>
        </p:txBody>
      </p:sp>
      <p:sp>
        <p:nvSpPr>
          <p:cNvPr id="510" name="Google Shape;510;p43"/>
          <p:cNvSpPr txBox="1">
            <a:spLocks noGrp="1"/>
          </p:cNvSpPr>
          <p:nvPr>
            <p:ph type="subTitle" idx="2"/>
          </p:nvPr>
        </p:nvSpPr>
        <p:spPr>
          <a:xfrm>
            <a:off x="5157600" y="2492945"/>
            <a:ext cx="2121900" cy="1755300"/>
          </a:xfrm>
          <a:prstGeom prst="rect">
            <a:avLst/>
          </a:prstGeom>
        </p:spPr>
        <p:txBody>
          <a:bodyPr spcFirstLastPara="1" wrap="square" lIns="137150" tIns="228600" rIns="137150" bIns="13715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It has a beautiful name and is the second planet from the Sun</a:t>
            </a:r>
            <a:endParaRPr/>
          </a:p>
        </p:txBody>
      </p:sp>
      <p:sp>
        <p:nvSpPr>
          <p:cNvPr id="511" name="Google Shape;511;p43"/>
          <p:cNvSpPr txBox="1">
            <a:spLocks noGrp="1"/>
          </p:cNvSpPr>
          <p:nvPr>
            <p:ph type="title"/>
          </p:nvPr>
        </p:nvSpPr>
        <p:spPr>
          <a:xfrm>
            <a:off x="787200" y="750591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DIVIDE THE CONTENT</a:t>
            </a:r>
            <a:endParaRPr/>
          </a:p>
        </p:txBody>
      </p:sp>
      <p:sp>
        <p:nvSpPr>
          <p:cNvPr id="512" name="Google Shape;512;p43"/>
          <p:cNvSpPr txBox="1">
            <a:spLocks noGrp="1"/>
          </p:cNvSpPr>
          <p:nvPr>
            <p:ph type="title" idx="3"/>
          </p:nvPr>
        </p:nvSpPr>
        <p:spPr>
          <a:xfrm>
            <a:off x="2057050" y="1967769"/>
            <a:ext cx="1752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513" name="Google Shape;513;p43"/>
          <p:cNvSpPr txBox="1">
            <a:spLocks noGrp="1"/>
          </p:cNvSpPr>
          <p:nvPr>
            <p:ph type="title" idx="4"/>
          </p:nvPr>
        </p:nvSpPr>
        <p:spPr>
          <a:xfrm>
            <a:off x="5342100" y="2645334"/>
            <a:ext cx="1752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VENUS</a:t>
            </a:r>
            <a:endParaRPr/>
          </a:p>
        </p:txBody>
      </p:sp>
      <p:grpSp>
        <p:nvGrpSpPr>
          <p:cNvPr id="514" name="Google Shape;514;p43"/>
          <p:cNvGrpSpPr/>
          <p:nvPr/>
        </p:nvGrpSpPr>
        <p:grpSpPr>
          <a:xfrm>
            <a:off x="4428077" y="1700742"/>
            <a:ext cx="288044" cy="2544882"/>
            <a:chOff x="4428077" y="1700742"/>
            <a:chExt cx="288044" cy="2544882"/>
          </a:xfrm>
        </p:grpSpPr>
        <p:sp>
          <p:nvSpPr>
            <p:cNvPr id="515" name="Google Shape;515;p43"/>
            <p:cNvSpPr/>
            <p:nvPr/>
          </p:nvSpPr>
          <p:spPr>
            <a:xfrm>
              <a:off x="4428077" y="2002997"/>
              <a:ext cx="288043" cy="2119144"/>
            </a:xfrm>
            <a:custGeom>
              <a:avLst/>
              <a:gdLst/>
              <a:ahLst/>
              <a:cxnLst/>
              <a:rect l="l" t="t" r="r" b="b"/>
              <a:pathLst>
                <a:path w="5121" h="37672" extrusionOk="0">
                  <a:moveTo>
                    <a:pt x="4980" y="1"/>
                  </a:moveTo>
                  <a:lnTo>
                    <a:pt x="1" y="29"/>
                  </a:lnTo>
                  <a:lnTo>
                    <a:pt x="113" y="37671"/>
                  </a:lnTo>
                  <a:lnTo>
                    <a:pt x="5121" y="37671"/>
                  </a:lnTo>
                  <a:lnTo>
                    <a:pt x="4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3"/>
            <p:cNvSpPr/>
            <p:nvPr/>
          </p:nvSpPr>
          <p:spPr>
            <a:xfrm>
              <a:off x="4428077" y="1700742"/>
              <a:ext cx="280169" cy="303932"/>
            </a:xfrm>
            <a:custGeom>
              <a:avLst/>
              <a:gdLst/>
              <a:ahLst/>
              <a:cxnLst/>
              <a:rect l="l" t="t" r="r" b="b"/>
              <a:pathLst>
                <a:path w="4981" h="5403" extrusionOk="0">
                  <a:moveTo>
                    <a:pt x="2476" y="0"/>
                  </a:moveTo>
                  <a:lnTo>
                    <a:pt x="1632" y="1829"/>
                  </a:lnTo>
                  <a:lnTo>
                    <a:pt x="1" y="5402"/>
                  </a:lnTo>
                  <a:lnTo>
                    <a:pt x="4980" y="5402"/>
                  </a:lnTo>
                  <a:lnTo>
                    <a:pt x="3320" y="1829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FAB3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3"/>
            <p:cNvSpPr/>
            <p:nvPr/>
          </p:nvSpPr>
          <p:spPr>
            <a:xfrm>
              <a:off x="4434433" y="3967057"/>
              <a:ext cx="281687" cy="155144"/>
            </a:xfrm>
            <a:custGeom>
              <a:avLst/>
              <a:gdLst/>
              <a:ahLst/>
              <a:cxnLst/>
              <a:rect l="l" t="t" r="r" b="b"/>
              <a:pathLst>
                <a:path w="5008" h="2758" extrusionOk="0">
                  <a:moveTo>
                    <a:pt x="5008" y="0"/>
                  </a:moveTo>
                  <a:lnTo>
                    <a:pt x="0" y="28"/>
                  </a:lnTo>
                  <a:lnTo>
                    <a:pt x="0" y="2757"/>
                  </a:lnTo>
                  <a:lnTo>
                    <a:pt x="5008" y="2757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3"/>
            <p:cNvSpPr/>
            <p:nvPr/>
          </p:nvSpPr>
          <p:spPr>
            <a:xfrm>
              <a:off x="4434433" y="4122150"/>
              <a:ext cx="281687" cy="123474"/>
            </a:xfrm>
            <a:custGeom>
              <a:avLst/>
              <a:gdLst/>
              <a:ahLst/>
              <a:cxnLst/>
              <a:rect l="l" t="t" r="r" b="b"/>
              <a:pathLst>
                <a:path w="5008" h="2195" extrusionOk="0">
                  <a:moveTo>
                    <a:pt x="0" y="0"/>
                  </a:moveTo>
                  <a:lnTo>
                    <a:pt x="28" y="1773"/>
                  </a:lnTo>
                  <a:cubicBezTo>
                    <a:pt x="28" y="1998"/>
                    <a:pt x="197" y="2195"/>
                    <a:pt x="450" y="2195"/>
                  </a:cubicBezTo>
                  <a:lnTo>
                    <a:pt x="4586" y="2167"/>
                  </a:lnTo>
                  <a:cubicBezTo>
                    <a:pt x="4839" y="2167"/>
                    <a:pt x="5008" y="1970"/>
                    <a:pt x="5008" y="1745"/>
                  </a:cubicBezTo>
                  <a:lnTo>
                    <a:pt x="500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3"/>
            <p:cNvSpPr/>
            <p:nvPr/>
          </p:nvSpPr>
          <p:spPr>
            <a:xfrm>
              <a:off x="4519877" y="1700742"/>
              <a:ext cx="95002" cy="102942"/>
            </a:xfrm>
            <a:custGeom>
              <a:avLst/>
              <a:gdLst/>
              <a:ahLst/>
              <a:cxnLst/>
              <a:rect l="l" t="t" r="r" b="b"/>
              <a:pathLst>
                <a:path w="1689" h="1830" extrusionOk="0">
                  <a:moveTo>
                    <a:pt x="844" y="0"/>
                  </a:moveTo>
                  <a:lnTo>
                    <a:pt x="0" y="1829"/>
                  </a:lnTo>
                  <a:lnTo>
                    <a:pt x="1688" y="1829"/>
                  </a:lnTo>
                  <a:lnTo>
                    <a:pt x="8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3"/>
            <p:cNvSpPr/>
            <p:nvPr/>
          </p:nvSpPr>
          <p:spPr>
            <a:xfrm>
              <a:off x="4434433" y="3857868"/>
              <a:ext cx="281687" cy="110817"/>
            </a:xfrm>
            <a:custGeom>
              <a:avLst/>
              <a:gdLst/>
              <a:ahLst/>
              <a:cxnLst/>
              <a:rect l="l" t="t" r="r" b="b"/>
              <a:pathLst>
                <a:path w="5008" h="1970" extrusionOk="0">
                  <a:moveTo>
                    <a:pt x="0" y="0"/>
                  </a:moveTo>
                  <a:lnTo>
                    <a:pt x="0" y="1969"/>
                  </a:lnTo>
                  <a:lnTo>
                    <a:pt x="5008" y="1941"/>
                  </a:lnTo>
                  <a:lnTo>
                    <a:pt x="49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3"/>
            <p:cNvSpPr/>
            <p:nvPr/>
          </p:nvSpPr>
          <p:spPr>
            <a:xfrm>
              <a:off x="4497715" y="2088334"/>
              <a:ext cx="47529" cy="1611240"/>
            </a:xfrm>
            <a:custGeom>
              <a:avLst/>
              <a:gdLst/>
              <a:ahLst/>
              <a:cxnLst/>
              <a:rect l="l" t="t" r="r" b="b"/>
              <a:pathLst>
                <a:path w="845" h="28643" extrusionOk="0">
                  <a:moveTo>
                    <a:pt x="346" y="0"/>
                  </a:moveTo>
                  <a:cubicBezTo>
                    <a:pt x="146" y="0"/>
                    <a:pt x="1" y="160"/>
                    <a:pt x="1" y="369"/>
                  </a:cubicBezTo>
                  <a:lnTo>
                    <a:pt x="85" y="28249"/>
                  </a:lnTo>
                  <a:cubicBezTo>
                    <a:pt x="85" y="28474"/>
                    <a:pt x="254" y="28643"/>
                    <a:pt x="479" y="28643"/>
                  </a:cubicBezTo>
                  <a:cubicBezTo>
                    <a:pt x="676" y="28643"/>
                    <a:pt x="845" y="28474"/>
                    <a:pt x="845" y="28249"/>
                  </a:cubicBezTo>
                  <a:lnTo>
                    <a:pt x="788" y="369"/>
                  </a:lnTo>
                  <a:cubicBezTo>
                    <a:pt x="762" y="185"/>
                    <a:pt x="613" y="0"/>
                    <a:pt x="432" y="0"/>
                  </a:cubicBezTo>
                  <a:cubicBezTo>
                    <a:pt x="420" y="0"/>
                    <a:pt x="407" y="1"/>
                    <a:pt x="394" y="3"/>
                  </a:cubicBezTo>
                  <a:cubicBezTo>
                    <a:pt x="378" y="1"/>
                    <a:pt x="362" y="0"/>
                    <a:pt x="3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3"/>
            <p:cNvSpPr/>
            <p:nvPr/>
          </p:nvSpPr>
          <p:spPr>
            <a:xfrm>
              <a:off x="4606897" y="2086872"/>
              <a:ext cx="49104" cy="1612703"/>
            </a:xfrm>
            <a:custGeom>
              <a:avLst/>
              <a:gdLst/>
              <a:ahLst/>
              <a:cxnLst/>
              <a:rect l="l" t="t" r="r" b="b"/>
              <a:pathLst>
                <a:path w="873" h="28669" extrusionOk="0">
                  <a:moveTo>
                    <a:pt x="395" y="1"/>
                  </a:moveTo>
                  <a:cubicBezTo>
                    <a:pt x="198" y="1"/>
                    <a:pt x="1" y="198"/>
                    <a:pt x="29" y="395"/>
                  </a:cubicBezTo>
                  <a:lnTo>
                    <a:pt x="113" y="28275"/>
                  </a:lnTo>
                  <a:cubicBezTo>
                    <a:pt x="113" y="28500"/>
                    <a:pt x="282" y="28669"/>
                    <a:pt x="479" y="28669"/>
                  </a:cubicBezTo>
                  <a:cubicBezTo>
                    <a:pt x="704" y="28669"/>
                    <a:pt x="873" y="28500"/>
                    <a:pt x="873" y="28275"/>
                  </a:cubicBezTo>
                  <a:lnTo>
                    <a:pt x="789" y="395"/>
                  </a:lnTo>
                  <a:cubicBezTo>
                    <a:pt x="789" y="170"/>
                    <a:pt x="620" y="1"/>
                    <a:pt x="395" y="1"/>
                  </a:cubicBezTo>
                  <a:close/>
                </a:path>
              </a:pathLst>
            </a:custGeom>
            <a:solidFill>
              <a:srgbClr val="885B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3" name="Google Shape;523;p43"/>
          <p:cNvSpPr/>
          <p:nvPr/>
        </p:nvSpPr>
        <p:spPr>
          <a:xfrm>
            <a:off x="1872550" y="3741325"/>
            <a:ext cx="2121900" cy="504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43"/>
          <p:cNvSpPr/>
          <p:nvPr/>
        </p:nvSpPr>
        <p:spPr>
          <a:xfrm>
            <a:off x="5157600" y="1815375"/>
            <a:ext cx="2121900" cy="5043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5" name="Google Shape;525;p43"/>
          <p:cNvGrpSpPr/>
          <p:nvPr/>
        </p:nvGrpSpPr>
        <p:grpSpPr>
          <a:xfrm>
            <a:off x="787200" y="855775"/>
            <a:ext cx="588252" cy="646202"/>
            <a:chOff x="787200" y="855775"/>
            <a:chExt cx="588252" cy="646202"/>
          </a:xfrm>
        </p:grpSpPr>
        <p:sp>
          <p:nvSpPr>
            <p:cNvPr id="526" name="Google Shape;526;p43"/>
            <p:cNvSpPr/>
            <p:nvPr/>
          </p:nvSpPr>
          <p:spPr>
            <a:xfrm>
              <a:off x="787200" y="855775"/>
              <a:ext cx="365400" cy="365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3"/>
            <p:cNvSpPr/>
            <p:nvPr/>
          </p:nvSpPr>
          <p:spPr>
            <a:xfrm>
              <a:off x="1152552" y="1279077"/>
              <a:ext cx="222900" cy="222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" name="Google Shape;528;p43"/>
          <p:cNvGrpSpPr/>
          <p:nvPr/>
        </p:nvGrpSpPr>
        <p:grpSpPr>
          <a:xfrm>
            <a:off x="7603332" y="1052250"/>
            <a:ext cx="685856" cy="504342"/>
            <a:chOff x="7603332" y="1052250"/>
            <a:chExt cx="685856" cy="504342"/>
          </a:xfrm>
        </p:grpSpPr>
        <p:sp>
          <p:nvSpPr>
            <p:cNvPr id="529" name="Google Shape;529;p43"/>
            <p:cNvSpPr/>
            <p:nvPr/>
          </p:nvSpPr>
          <p:spPr>
            <a:xfrm>
              <a:off x="7603332" y="1185192"/>
              <a:ext cx="371400" cy="371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3"/>
            <p:cNvSpPr/>
            <p:nvPr/>
          </p:nvSpPr>
          <p:spPr>
            <a:xfrm>
              <a:off x="8062687" y="1052250"/>
              <a:ext cx="226500" cy="2265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1" name="Google Shape;531;p43"/>
          <p:cNvSpPr/>
          <p:nvPr/>
        </p:nvSpPr>
        <p:spPr>
          <a:xfrm>
            <a:off x="848250" y="3871825"/>
            <a:ext cx="243300" cy="2433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43"/>
          <p:cNvSpPr/>
          <p:nvPr/>
        </p:nvSpPr>
        <p:spPr>
          <a:xfrm>
            <a:off x="7759639" y="3414982"/>
            <a:ext cx="294000" cy="294000"/>
          </a:xfrm>
          <a:prstGeom prst="diamond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" name="Google Shape;537;p44"/>
          <p:cNvGrpSpPr/>
          <p:nvPr/>
        </p:nvGrpSpPr>
        <p:grpSpPr>
          <a:xfrm>
            <a:off x="-12925" y="1986900"/>
            <a:ext cx="9196500" cy="1169100"/>
            <a:chOff x="-12925" y="1986900"/>
            <a:chExt cx="9196500" cy="1169100"/>
          </a:xfrm>
        </p:grpSpPr>
        <p:sp>
          <p:nvSpPr>
            <p:cNvPr id="538" name="Google Shape;538;p44"/>
            <p:cNvSpPr/>
            <p:nvPr/>
          </p:nvSpPr>
          <p:spPr>
            <a:xfrm>
              <a:off x="6545325" y="1986900"/>
              <a:ext cx="1169100" cy="11691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4"/>
            <p:cNvSpPr/>
            <p:nvPr/>
          </p:nvSpPr>
          <p:spPr>
            <a:xfrm>
              <a:off x="3987450" y="1986900"/>
              <a:ext cx="1169100" cy="11691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4"/>
            <p:cNvSpPr/>
            <p:nvPr/>
          </p:nvSpPr>
          <p:spPr>
            <a:xfrm>
              <a:off x="1428500" y="1986900"/>
              <a:ext cx="1169100" cy="11691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4"/>
            <p:cNvSpPr/>
            <p:nvPr/>
          </p:nvSpPr>
          <p:spPr>
            <a:xfrm>
              <a:off x="-12925" y="2243700"/>
              <a:ext cx="9196500" cy="6561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2" name="Google Shape;542;p44"/>
          <p:cNvSpPr txBox="1">
            <a:spLocks noGrp="1"/>
          </p:cNvSpPr>
          <p:nvPr>
            <p:ph type="title"/>
          </p:nvPr>
        </p:nvSpPr>
        <p:spPr>
          <a:xfrm>
            <a:off x="787200" y="750562"/>
            <a:ext cx="759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YOU COULD USE THREE COLUMNS</a:t>
            </a:r>
            <a:endParaRPr/>
          </a:p>
        </p:txBody>
      </p:sp>
      <p:sp>
        <p:nvSpPr>
          <p:cNvPr id="543" name="Google Shape;543;p44"/>
          <p:cNvSpPr txBox="1">
            <a:spLocks noGrp="1"/>
          </p:cNvSpPr>
          <p:nvPr>
            <p:ph type="title" idx="2"/>
          </p:nvPr>
        </p:nvSpPr>
        <p:spPr>
          <a:xfrm>
            <a:off x="852700" y="3371415"/>
            <a:ext cx="2320800" cy="5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544" name="Google Shape;544;p44"/>
          <p:cNvSpPr txBox="1">
            <a:spLocks noGrp="1"/>
          </p:cNvSpPr>
          <p:nvPr>
            <p:ph type="subTitle" idx="1"/>
          </p:nvPr>
        </p:nvSpPr>
        <p:spPr>
          <a:xfrm>
            <a:off x="852700" y="3775946"/>
            <a:ext cx="2320800" cy="5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545" name="Google Shape;545;p44"/>
          <p:cNvSpPr txBox="1">
            <a:spLocks noGrp="1"/>
          </p:cNvSpPr>
          <p:nvPr>
            <p:ph type="title" idx="3"/>
          </p:nvPr>
        </p:nvSpPr>
        <p:spPr>
          <a:xfrm>
            <a:off x="3411597" y="3371415"/>
            <a:ext cx="2320800" cy="5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546" name="Google Shape;546;p44"/>
          <p:cNvSpPr txBox="1">
            <a:spLocks noGrp="1"/>
          </p:cNvSpPr>
          <p:nvPr>
            <p:ph type="subTitle" idx="4"/>
          </p:nvPr>
        </p:nvSpPr>
        <p:spPr>
          <a:xfrm>
            <a:off x="3411595" y="3775946"/>
            <a:ext cx="2320800" cy="5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Jupiter is the biggest planet in the Solar System </a:t>
            </a:r>
            <a:endParaRPr/>
          </a:p>
        </p:txBody>
      </p:sp>
      <p:sp>
        <p:nvSpPr>
          <p:cNvPr id="547" name="Google Shape;547;p44"/>
          <p:cNvSpPr txBox="1">
            <a:spLocks noGrp="1"/>
          </p:cNvSpPr>
          <p:nvPr>
            <p:ph type="title" idx="5"/>
          </p:nvPr>
        </p:nvSpPr>
        <p:spPr>
          <a:xfrm>
            <a:off x="5970504" y="3371415"/>
            <a:ext cx="2320800" cy="5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548" name="Google Shape;548;p44"/>
          <p:cNvSpPr txBox="1">
            <a:spLocks noGrp="1"/>
          </p:cNvSpPr>
          <p:nvPr>
            <p:ph type="subTitle" idx="6"/>
          </p:nvPr>
        </p:nvSpPr>
        <p:spPr>
          <a:xfrm>
            <a:off x="5970500" y="3775946"/>
            <a:ext cx="2320800" cy="5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mostly of hydrogen and helium</a:t>
            </a:r>
            <a:endParaRPr/>
          </a:p>
        </p:txBody>
      </p:sp>
      <p:grpSp>
        <p:nvGrpSpPr>
          <p:cNvPr id="549" name="Google Shape;549;p44"/>
          <p:cNvGrpSpPr/>
          <p:nvPr/>
        </p:nvGrpSpPr>
        <p:grpSpPr>
          <a:xfrm>
            <a:off x="6858921" y="2305219"/>
            <a:ext cx="541903" cy="532476"/>
            <a:chOff x="-40748275" y="3238700"/>
            <a:chExt cx="322600" cy="316950"/>
          </a:xfrm>
        </p:grpSpPr>
        <p:sp>
          <p:nvSpPr>
            <p:cNvPr id="550" name="Google Shape;550;p44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4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4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4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4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4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6" name="Google Shape;556;p44"/>
          <p:cNvSpPr/>
          <p:nvPr/>
        </p:nvSpPr>
        <p:spPr>
          <a:xfrm>
            <a:off x="1662225" y="2276640"/>
            <a:ext cx="701742" cy="589913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" name="Google Shape;557;p44"/>
          <p:cNvSpPr/>
          <p:nvPr/>
        </p:nvSpPr>
        <p:spPr>
          <a:xfrm>
            <a:off x="4292000" y="2330050"/>
            <a:ext cx="560030" cy="56766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8" name="Google Shape;558;p44"/>
          <p:cNvGrpSpPr/>
          <p:nvPr/>
        </p:nvGrpSpPr>
        <p:grpSpPr>
          <a:xfrm>
            <a:off x="7825157" y="892675"/>
            <a:ext cx="603880" cy="636159"/>
            <a:chOff x="7810818" y="946779"/>
            <a:chExt cx="543497" cy="572497"/>
          </a:xfrm>
        </p:grpSpPr>
        <p:sp>
          <p:nvSpPr>
            <p:cNvPr id="559" name="Google Shape;559;p44"/>
            <p:cNvSpPr/>
            <p:nvPr/>
          </p:nvSpPr>
          <p:spPr>
            <a:xfrm>
              <a:off x="7991393" y="1365676"/>
              <a:ext cx="153600" cy="153600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560" name="Google Shape;560;p44"/>
            <p:cNvSpPr/>
            <p:nvPr/>
          </p:nvSpPr>
          <p:spPr>
            <a:xfrm>
              <a:off x="7810818" y="1190542"/>
              <a:ext cx="127200" cy="12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561" name="Google Shape;561;p44"/>
            <p:cNvSpPr/>
            <p:nvPr/>
          </p:nvSpPr>
          <p:spPr>
            <a:xfrm>
              <a:off x="8044115" y="946779"/>
              <a:ext cx="310200" cy="310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" name="Google Shape;562;p44"/>
          <p:cNvGrpSpPr/>
          <p:nvPr/>
        </p:nvGrpSpPr>
        <p:grpSpPr>
          <a:xfrm>
            <a:off x="686876" y="780156"/>
            <a:ext cx="734370" cy="925944"/>
            <a:chOff x="686876" y="780156"/>
            <a:chExt cx="734370" cy="925944"/>
          </a:xfrm>
        </p:grpSpPr>
        <p:grpSp>
          <p:nvGrpSpPr>
            <p:cNvPr id="563" name="Google Shape;563;p44"/>
            <p:cNvGrpSpPr/>
            <p:nvPr/>
          </p:nvGrpSpPr>
          <p:grpSpPr>
            <a:xfrm rot="-1594518">
              <a:off x="851849" y="826615"/>
              <a:ext cx="404424" cy="833028"/>
              <a:chOff x="710250" y="687775"/>
              <a:chExt cx="404400" cy="832978"/>
            </a:xfrm>
          </p:grpSpPr>
          <p:sp>
            <p:nvSpPr>
              <p:cNvPr id="564" name="Google Shape;564;p44"/>
              <p:cNvSpPr/>
              <p:nvPr/>
            </p:nvSpPr>
            <p:spPr>
              <a:xfrm>
                <a:off x="710250" y="687775"/>
                <a:ext cx="404400" cy="4044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  <p:sp>
            <p:nvSpPr>
              <p:cNvPr id="565" name="Google Shape;565;p44"/>
              <p:cNvSpPr/>
              <p:nvPr/>
            </p:nvSpPr>
            <p:spPr>
              <a:xfrm>
                <a:off x="713711" y="1274153"/>
                <a:ext cx="246600" cy="2466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4"/>
                  </a:solidFill>
                </a:endParaRPr>
              </a:p>
            </p:txBody>
          </p:sp>
        </p:grpSp>
        <p:sp>
          <p:nvSpPr>
            <p:cNvPr id="566" name="Google Shape;566;p44"/>
            <p:cNvSpPr/>
            <p:nvPr/>
          </p:nvSpPr>
          <p:spPr>
            <a:xfrm rot="5400000">
              <a:off x="1231763" y="1175634"/>
              <a:ext cx="156000" cy="135000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p45"/>
          <p:cNvSpPr/>
          <p:nvPr/>
        </p:nvSpPr>
        <p:spPr>
          <a:xfrm>
            <a:off x="1975049" y="901050"/>
            <a:ext cx="5193900" cy="5193900"/>
          </a:xfrm>
          <a:prstGeom prst="diamond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" name="Google Shape;572;p45"/>
          <p:cNvSpPr txBox="1">
            <a:spLocks noGrp="1"/>
          </p:cNvSpPr>
          <p:nvPr>
            <p:ph type="title"/>
          </p:nvPr>
        </p:nvSpPr>
        <p:spPr>
          <a:xfrm>
            <a:off x="3043125" y="2952750"/>
            <a:ext cx="3057900" cy="83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ONLINE LESSONS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573" name="Google Shape;573;p45"/>
          <p:cNvSpPr txBox="1">
            <a:spLocks noGrp="1"/>
          </p:cNvSpPr>
          <p:nvPr>
            <p:ph type="title" idx="2"/>
          </p:nvPr>
        </p:nvSpPr>
        <p:spPr>
          <a:xfrm>
            <a:off x="3770175" y="1795950"/>
            <a:ext cx="1603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2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574" name="Google Shape;574;p45"/>
          <p:cNvSpPr txBox="1">
            <a:spLocks noGrp="1"/>
          </p:cNvSpPr>
          <p:nvPr>
            <p:ph type="subTitle" idx="1"/>
          </p:nvPr>
        </p:nvSpPr>
        <p:spPr>
          <a:xfrm>
            <a:off x="3431325" y="3775977"/>
            <a:ext cx="22812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46"/>
          <p:cNvSpPr/>
          <p:nvPr/>
        </p:nvSpPr>
        <p:spPr>
          <a:xfrm rot="2700000">
            <a:off x="4993626" y="1159426"/>
            <a:ext cx="2840448" cy="284044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46"/>
          <p:cNvSpPr txBox="1">
            <a:spLocks noGrp="1"/>
          </p:cNvSpPr>
          <p:nvPr>
            <p:ph type="title"/>
          </p:nvPr>
        </p:nvSpPr>
        <p:spPr>
          <a:xfrm>
            <a:off x="792125" y="2254375"/>
            <a:ext cx="2833800" cy="127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 PICTURE ALWAYS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REINFORCES THE CONCEPT</a:t>
            </a:r>
            <a:endParaRPr/>
          </a:p>
        </p:txBody>
      </p:sp>
      <p:sp>
        <p:nvSpPr>
          <p:cNvPr id="581" name="Google Shape;581;p46"/>
          <p:cNvSpPr txBox="1">
            <a:spLocks noGrp="1"/>
          </p:cNvSpPr>
          <p:nvPr>
            <p:ph type="subTitle" idx="1"/>
          </p:nvPr>
        </p:nvSpPr>
        <p:spPr>
          <a:xfrm>
            <a:off x="796372" y="3562473"/>
            <a:ext cx="2850600" cy="88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pic>
        <p:nvPicPr>
          <p:cNvPr id="582" name="Google Shape;582;p46"/>
          <p:cNvPicPr preferRelativeResize="0"/>
          <p:nvPr/>
        </p:nvPicPr>
        <p:blipFill rotWithShape="1">
          <a:blip r:embed="rId3">
            <a:alphaModFix/>
          </a:blip>
          <a:srcRect l="32343" r="11407"/>
          <a:stretch/>
        </p:blipFill>
        <p:spPr>
          <a:xfrm>
            <a:off x="4930000" y="1089175"/>
            <a:ext cx="2974200" cy="2974200"/>
          </a:xfrm>
          <a:prstGeom prst="diamond">
            <a:avLst/>
          </a:prstGeom>
          <a:noFill/>
          <a:ln>
            <a:noFill/>
          </a:ln>
        </p:spPr>
      </p:pic>
      <p:grpSp>
        <p:nvGrpSpPr>
          <p:cNvPr id="583" name="Google Shape;583;p46"/>
          <p:cNvGrpSpPr/>
          <p:nvPr/>
        </p:nvGrpSpPr>
        <p:grpSpPr>
          <a:xfrm>
            <a:off x="939385" y="680650"/>
            <a:ext cx="1109330" cy="1254756"/>
            <a:chOff x="786985" y="680650"/>
            <a:chExt cx="1109330" cy="1254756"/>
          </a:xfrm>
        </p:grpSpPr>
        <p:sp>
          <p:nvSpPr>
            <p:cNvPr id="584" name="Google Shape;584;p46"/>
            <p:cNvSpPr/>
            <p:nvPr/>
          </p:nvSpPr>
          <p:spPr>
            <a:xfrm rot="2700000">
              <a:off x="1209745" y="796987"/>
              <a:ext cx="561726" cy="56172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6"/>
            <p:cNvSpPr/>
            <p:nvPr/>
          </p:nvSpPr>
          <p:spPr>
            <a:xfrm rot="2700000">
              <a:off x="847614" y="1237905"/>
              <a:ext cx="292742" cy="29274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6"/>
            <p:cNvSpPr/>
            <p:nvPr/>
          </p:nvSpPr>
          <p:spPr>
            <a:xfrm rot="2700000">
              <a:off x="1542944" y="1582035"/>
              <a:ext cx="292742" cy="29274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" name="Google Shape;587;p46"/>
          <p:cNvGrpSpPr/>
          <p:nvPr/>
        </p:nvGrpSpPr>
        <p:grpSpPr>
          <a:xfrm>
            <a:off x="7286050" y="831607"/>
            <a:ext cx="1053850" cy="3160943"/>
            <a:chOff x="7286050" y="831607"/>
            <a:chExt cx="1053850" cy="3160943"/>
          </a:xfrm>
        </p:grpSpPr>
        <p:sp>
          <p:nvSpPr>
            <p:cNvPr id="588" name="Google Shape;588;p46"/>
            <p:cNvSpPr/>
            <p:nvPr/>
          </p:nvSpPr>
          <p:spPr>
            <a:xfrm>
              <a:off x="7286050" y="831607"/>
              <a:ext cx="269400" cy="269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6"/>
            <p:cNvSpPr/>
            <p:nvPr/>
          </p:nvSpPr>
          <p:spPr>
            <a:xfrm rot="5400000">
              <a:off x="8138450" y="1886450"/>
              <a:ext cx="216000" cy="1869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6"/>
            <p:cNvSpPr/>
            <p:nvPr/>
          </p:nvSpPr>
          <p:spPr>
            <a:xfrm>
              <a:off x="7635575" y="3749250"/>
              <a:ext cx="243300" cy="2433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6"/>
            <p:cNvSpPr/>
            <p:nvPr/>
          </p:nvSpPr>
          <p:spPr>
            <a:xfrm>
              <a:off x="7625350" y="1116853"/>
              <a:ext cx="145500" cy="1458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Daily Activities for Online Lessons by Slidesgo">
  <a:themeElements>
    <a:clrScheme name="Simple Light">
      <a:dk1>
        <a:srgbClr val="434343"/>
      </a:dk1>
      <a:lt1>
        <a:srgbClr val="FFFFFF"/>
      </a:lt1>
      <a:dk2>
        <a:srgbClr val="FAB32E"/>
      </a:dk2>
      <a:lt2>
        <a:srgbClr val="FFFFFF"/>
      </a:lt2>
      <a:accent1>
        <a:srgbClr val="E562A0"/>
      </a:accent1>
      <a:accent2>
        <a:srgbClr val="EEBDD6"/>
      </a:accent2>
      <a:accent3>
        <a:srgbClr val="5ABEC0"/>
      </a:accent3>
      <a:accent4>
        <a:srgbClr val="BBE2E2"/>
      </a:accent4>
      <a:accent5>
        <a:srgbClr val="885BA2"/>
      </a:accent5>
      <a:accent6>
        <a:srgbClr val="C0B0CC"/>
      </a:accent6>
      <a:hlink>
        <a:srgbClr val="885BA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1024</Words>
  <Application>Microsoft Office PowerPoint</Application>
  <PresentationFormat>全屏显示(16:9)</PresentationFormat>
  <Paragraphs>204</Paragraphs>
  <Slides>46</Slides>
  <Notes>46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46</vt:i4>
      </vt:variant>
    </vt:vector>
  </HeadingPairs>
  <TitlesOfParts>
    <vt:vector size="57" baseType="lpstr">
      <vt:lpstr>Ranchers</vt:lpstr>
      <vt:lpstr>Roboto Medium</vt:lpstr>
      <vt:lpstr>Amatic SC</vt:lpstr>
      <vt:lpstr>Proxima Nova</vt:lpstr>
      <vt:lpstr>Open Sans</vt:lpstr>
      <vt:lpstr>Arial</vt:lpstr>
      <vt:lpstr>Calibri</vt:lpstr>
      <vt:lpstr>Lato</vt:lpstr>
      <vt:lpstr>Proxima Nova Semibold</vt:lpstr>
      <vt:lpstr>Daily Activities for Online Lessons by Slidesgo</vt:lpstr>
      <vt:lpstr>Slidesgo Final Pages</vt:lpstr>
      <vt:lpstr>DAILY ACTIVITIES FOR ONLINE LESSONS</vt:lpstr>
      <vt:lpstr>WHOA!</vt:lpstr>
      <vt:lpstr>TABLE OF CONTENTS</vt:lpstr>
      <vt:lpstr>INTRODUCTION</vt:lpstr>
      <vt:lpstr>INTRODUCTION</vt:lpstr>
      <vt:lpstr>YOU CAN DIVIDE THE CONTENT</vt:lpstr>
      <vt:lpstr>YOU COULD USE THREE COLUMNS</vt:lpstr>
      <vt:lpstr>ONLINE LESSONS</vt:lpstr>
      <vt:lpstr>A PICTURE ALWAYS REINFORCES THE CONCEPT</vt:lpstr>
      <vt:lpstr>SUBJECTS FOR ONLINE LESSONS</vt:lpstr>
      <vt:lpstr>AWESOME WORDS</vt:lpstr>
      <vt:lpstr>ACTIVITIES</vt:lpstr>
      <vt:lpstr>ACTIVITY 1</vt:lpstr>
      <vt:lpstr>ACTIVITY 2</vt:lpstr>
      <vt:lpstr>ACTIVITY 3</vt:lpstr>
      <vt:lpstr>ACTIVITY 4</vt:lpstr>
      <vt:lpstr>ACTIVITY 5</vt:lpstr>
      <vt:lpstr>ACTIVITY 6</vt:lpstr>
      <vt:lpstr>ACTIVITY 7</vt:lpstr>
      <vt:lpstr>ACTIVITY 8</vt:lpstr>
      <vt:lpstr>REVIEWING CONCEPTS</vt:lpstr>
      <vt:lpstr>—ONLINE ACADEMY</vt:lpstr>
      <vt:lpstr>A PICTURE IS WORTH A THOUSAND WORDS</vt:lpstr>
      <vt:lpstr>RESOURCES</vt:lpstr>
      <vt:lpstr>8,498,300</vt:lpstr>
      <vt:lpstr>PRESENTATIONS FOR PROJECTS</vt:lpstr>
      <vt:lpstr>LEARNING WITH MOBILE APPS</vt:lpstr>
      <vt:lpstr>LIVE STREAMING</vt:lpstr>
      <vt:lpstr>10,860</vt:lpstr>
      <vt:lpstr>THANKS!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DAILY ACTIVITIES FOR ONLINE LESSONS</dc:title>
  <cp:lastModifiedBy>刘 龙</cp:lastModifiedBy>
  <cp:revision>1</cp:revision>
  <dcterms:modified xsi:type="dcterms:W3CDTF">2020-08-16T07:11:16Z</dcterms:modified>
</cp:coreProperties>
</file>